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F93-3B11-4D99-8080-4604EC01EFC7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7D3D-FBB2-40D2-BD94-79CBF7DB10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082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F93-3B11-4D99-8080-4604EC01EFC7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7D3D-FBB2-40D2-BD94-79CBF7DB10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088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F93-3B11-4D99-8080-4604EC01EFC7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7D3D-FBB2-40D2-BD94-79CBF7DB10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364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F93-3B11-4D99-8080-4604EC01EFC7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7D3D-FBB2-40D2-BD94-79CBF7DB10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4010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F93-3B11-4D99-8080-4604EC01EFC7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7D3D-FBB2-40D2-BD94-79CBF7DB10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6290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F93-3B11-4D99-8080-4604EC01EFC7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7D3D-FBB2-40D2-BD94-79CBF7DB10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854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F93-3B11-4D99-8080-4604EC01EFC7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7D3D-FBB2-40D2-BD94-79CBF7DB10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468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F93-3B11-4D99-8080-4604EC01EFC7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7D3D-FBB2-40D2-BD94-79CBF7DB10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949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F93-3B11-4D99-8080-4604EC01EFC7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7D3D-FBB2-40D2-BD94-79CBF7DB10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16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F93-3B11-4D99-8080-4604EC01EFC7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7D3D-FBB2-40D2-BD94-79CBF7DB10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802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F93-3B11-4D99-8080-4604EC01EFC7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7D3D-FBB2-40D2-BD94-79CBF7DB10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661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7DF93-3B11-4D99-8080-4604EC01EFC7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27D3D-FBB2-40D2-BD94-79CBF7DB10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178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23rd London </a:t>
            </a:r>
            <a:r>
              <a:rPr lang="sv-SE" dirty="0" err="1" smtClean="0"/>
              <a:t>group</a:t>
            </a:r>
            <a:r>
              <a:rPr lang="sv-SE" dirty="0" smtClean="0"/>
              <a:t> meeting 2017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conclusions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1058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Extraordinary</a:t>
            </a:r>
            <a:r>
              <a:rPr lang="sv-SE" dirty="0" smtClean="0"/>
              <a:t> event – </a:t>
            </a:r>
            <a:r>
              <a:rPr lang="sv-SE" dirty="0" err="1" smtClean="0"/>
              <a:t>thank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 to </a:t>
            </a:r>
            <a:r>
              <a:rPr lang="sv-SE" dirty="0" err="1" smtClean="0"/>
              <a:t>our</a:t>
            </a:r>
            <a:r>
              <a:rPr lang="sv-SE" dirty="0" smtClean="0"/>
              <a:t> </a:t>
            </a:r>
            <a:r>
              <a:rPr lang="sv-SE" dirty="0" err="1" smtClean="0"/>
              <a:t>hosts</a:t>
            </a:r>
            <a:r>
              <a:rPr lang="sv-SE" dirty="0" smtClean="0"/>
              <a:t>, Central bank </a:t>
            </a:r>
            <a:r>
              <a:rPr lang="sv-SE" dirty="0" err="1" smtClean="0"/>
              <a:t>of</a:t>
            </a:r>
            <a:r>
              <a:rPr lang="sv-SE" dirty="0" smtClean="0"/>
              <a:t> Costa Rica!</a:t>
            </a:r>
          </a:p>
          <a:p>
            <a:endParaRPr lang="sv-SE" dirty="0" smtClean="0"/>
          </a:p>
          <a:p>
            <a:r>
              <a:rPr lang="sv-SE" dirty="0" smtClean="0"/>
              <a:t>The </a:t>
            </a:r>
            <a:r>
              <a:rPr lang="sv-SE" dirty="0" err="1" smtClean="0"/>
              <a:t>community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environmental</a:t>
            </a:r>
            <a:r>
              <a:rPr lang="sv-SE" dirty="0" smtClean="0"/>
              <a:t> </a:t>
            </a:r>
            <a:r>
              <a:rPr lang="sv-SE" dirty="0" err="1" smtClean="0"/>
              <a:t>economic</a:t>
            </a:r>
            <a:r>
              <a:rPr lang="sv-SE" dirty="0" smtClean="0"/>
              <a:t> </a:t>
            </a:r>
            <a:r>
              <a:rPr lang="sv-SE" dirty="0" err="1" smtClean="0"/>
              <a:t>accounts</a:t>
            </a:r>
            <a:r>
              <a:rPr lang="sv-SE" dirty="0" smtClean="0"/>
              <a:t> vibrant as </a:t>
            </a:r>
            <a:r>
              <a:rPr lang="sv-SE" dirty="0" err="1" smtClean="0"/>
              <a:t>always</a:t>
            </a:r>
            <a:r>
              <a:rPr lang="sv-SE" dirty="0" smtClean="0"/>
              <a:t>!</a:t>
            </a:r>
          </a:p>
          <a:p>
            <a:endParaRPr lang="sv-SE" dirty="0" smtClean="0"/>
          </a:p>
          <a:p>
            <a:r>
              <a:rPr lang="sv-SE" dirty="0" smtClean="0"/>
              <a:t>New </a:t>
            </a:r>
            <a:r>
              <a:rPr lang="sv-SE" dirty="0" err="1" smtClean="0"/>
              <a:t>insights</a:t>
            </a:r>
            <a:r>
              <a:rPr lang="sv-SE" dirty="0" smtClean="0"/>
              <a:t>, </a:t>
            </a:r>
            <a:r>
              <a:rPr lang="sv-SE" dirty="0" err="1" smtClean="0"/>
              <a:t>connections</a:t>
            </a:r>
            <a:r>
              <a:rPr lang="sv-SE" dirty="0" smtClean="0"/>
              <a:t> and </a:t>
            </a:r>
            <a:r>
              <a:rPr lang="sv-SE" dirty="0" err="1" smtClean="0"/>
              <a:t>experiences</a:t>
            </a:r>
            <a:r>
              <a:rPr lang="sv-SE" dirty="0" smtClean="0"/>
              <a:t> </a:t>
            </a:r>
            <a:r>
              <a:rPr lang="sv-SE" dirty="0" err="1" smtClean="0"/>
              <a:t>achieved</a:t>
            </a:r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b="1" dirty="0" smtClean="0"/>
              <a:t>Overall event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052503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 smtClean="0"/>
              <a:t>Pinpointing</a:t>
            </a:r>
            <a:r>
              <a:rPr lang="sv-SE" b="1" dirty="0" smtClean="0"/>
              <a:t> </a:t>
            </a:r>
            <a:r>
              <a:rPr lang="sv-SE" b="1" dirty="0" err="1" smtClean="0"/>
              <a:t>some</a:t>
            </a:r>
            <a:r>
              <a:rPr lang="sv-SE" b="1" dirty="0" smtClean="0"/>
              <a:t> </a:t>
            </a:r>
            <a:r>
              <a:rPr lang="sv-SE" b="1" dirty="0" err="1" smtClean="0"/>
              <a:t>items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The </a:t>
            </a:r>
            <a:r>
              <a:rPr lang="sv-SE" dirty="0" err="1" smtClean="0"/>
              <a:t>Workprogramme</a:t>
            </a:r>
            <a:r>
              <a:rPr lang="sv-SE" dirty="0" smtClean="0"/>
              <a:t> on </a:t>
            </a:r>
            <a:r>
              <a:rPr lang="sv-SE" dirty="0" err="1" smtClean="0"/>
              <a:t>coordination</a:t>
            </a:r>
            <a:r>
              <a:rPr lang="sv-SE" dirty="0" smtClean="0"/>
              <a:t> from the UNCEEA </a:t>
            </a:r>
            <a:r>
              <a:rPr lang="sv-SE" dirty="0" err="1" smtClean="0"/>
              <a:t>was</a:t>
            </a:r>
            <a:r>
              <a:rPr lang="sv-SE" dirty="0" smtClean="0"/>
              <a:t> given ample input and suggestions for </a:t>
            </a:r>
            <a:r>
              <a:rPr lang="sv-SE" dirty="0" err="1" smtClean="0"/>
              <a:t>further</a:t>
            </a:r>
            <a:r>
              <a:rPr lang="sv-SE" dirty="0" smtClean="0"/>
              <a:t> </a:t>
            </a:r>
            <a:r>
              <a:rPr lang="sv-SE" dirty="0" err="1" smtClean="0"/>
              <a:t>consideration</a:t>
            </a:r>
            <a:endParaRPr lang="sv-SE" dirty="0" smtClean="0"/>
          </a:p>
          <a:p>
            <a:r>
              <a:rPr lang="sv-SE" dirty="0" smtClean="0"/>
              <a:t>The research agendas </a:t>
            </a:r>
            <a:r>
              <a:rPr lang="sv-SE" dirty="0" err="1" smtClean="0"/>
              <a:t>of</a:t>
            </a:r>
            <a:r>
              <a:rPr lang="sv-SE" dirty="0" smtClean="0"/>
              <a:t> SEEA CF and SEEA EEA has </a:t>
            </a:r>
            <a:r>
              <a:rPr lang="sv-SE" dirty="0" err="1" smtClean="0"/>
              <a:t>continued</a:t>
            </a:r>
            <a:r>
              <a:rPr lang="sv-SE" dirty="0" smtClean="0"/>
              <a:t> to </a:t>
            </a:r>
            <a:r>
              <a:rPr lang="sv-SE" dirty="0" err="1" smtClean="0"/>
              <a:t>evolve</a:t>
            </a:r>
            <a:r>
              <a:rPr lang="sv-SE" dirty="0" smtClean="0"/>
              <a:t> – the </a:t>
            </a:r>
            <a:r>
              <a:rPr lang="sv-SE" dirty="0" err="1" smtClean="0"/>
              <a:t>Technical</a:t>
            </a:r>
            <a:r>
              <a:rPr lang="sv-SE" dirty="0" smtClean="0"/>
              <a:t> </a:t>
            </a:r>
            <a:r>
              <a:rPr lang="sv-SE" dirty="0" err="1" smtClean="0"/>
              <a:t>committees</a:t>
            </a:r>
            <a:r>
              <a:rPr lang="sv-SE" dirty="0" smtClean="0"/>
              <a:t> and the </a:t>
            </a:r>
            <a:r>
              <a:rPr lang="sv-SE" dirty="0" err="1" smtClean="0"/>
              <a:t>leads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research </a:t>
            </a:r>
            <a:r>
              <a:rPr lang="sv-SE" dirty="0" err="1" smtClean="0"/>
              <a:t>topics</a:t>
            </a:r>
            <a:r>
              <a:rPr lang="sv-SE" dirty="0" smtClean="0"/>
              <a:t> is </a:t>
            </a:r>
            <a:r>
              <a:rPr lang="sv-SE" dirty="0" err="1" smtClean="0"/>
              <a:t>asked</a:t>
            </a:r>
            <a:r>
              <a:rPr lang="sv-SE" dirty="0" smtClean="0"/>
              <a:t> to pick </a:t>
            </a:r>
            <a:r>
              <a:rPr lang="sv-SE" dirty="0" err="1" smtClean="0"/>
              <a:t>up</a:t>
            </a:r>
            <a:r>
              <a:rPr lang="sv-SE" dirty="0" smtClean="0"/>
              <a:t> the </a:t>
            </a:r>
            <a:r>
              <a:rPr lang="sv-SE" dirty="0" err="1" smtClean="0"/>
              <a:t>items</a:t>
            </a:r>
            <a:r>
              <a:rPr lang="sv-SE" dirty="0" smtClean="0"/>
              <a:t> </a:t>
            </a:r>
            <a:r>
              <a:rPr lang="sv-SE" dirty="0" err="1" smtClean="0"/>
              <a:t>identified</a:t>
            </a:r>
            <a:r>
              <a:rPr lang="sv-SE" dirty="0" smtClean="0"/>
              <a:t>.</a:t>
            </a:r>
          </a:p>
          <a:p>
            <a:r>
              <a:rPr lang="sv-SE" dirty="0" smtClean="0"/>
              <a:t>A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detailed</a:t>
            </a:r>
            <a:r>
              <a:rPr lang="sv-SE" dirty="0" smtClean="0"/>
              <a:t> </a:t>
            </a:r>
            <a:r>
              <a:rPr lang="sv-SE" dirty="0" err="1" smtClean="0"/>
              <a:t>apporach</a:t>
            </a:r>
            <a:r>
              <a:rPr lang="sv-SE" dirty="0" smtClean="0"/>
              <a:t> on </a:t>
            </a:r>
            <a:r>
              <a:rPr lang="sv-SE" dirty="0" err="1" smtClean="0"/>
              <a:t>how</a:t>
            </a:r>
            <a:r>
              <a:rPr lang="sv-SE" dirty="0" smtClean="0"/>
              <a:t> to </a:t>
            </a:r>
            <a:r>
              <a:rPr lang="sv-SE" dirty="0" err="1" smtClean="0"/>
              <a:t>reach</a:t>
            </a:r>
            <a:r>
              <a:rPr lang="sv-SE" dirty="0" smtClean="0"/>
              <a:t> resolutions to </a:t>
            </a:r>
            <a:r>
              <a:rPr lang="sv-SE" dirty="0" err="1" smtClean="0"/>
              <a:t>issues</a:t>
            </a:r>
            <a:r>
              <a:rPr lang="sv-SE" dirty="0" smtClean="0"/>
              <a:t> faster is </a:t>
            </a:r>
            <a:r>
              <a:rPr lang="sv-SE" dirty="0" err="1" smtClean="0"/>
              <a:t>asked</a:t>
            </a:r>
            <a:r>
              <a:rPr lang="sv-SE" dirty="0" smtClean="0"/>
              <a:t> for. </a:t>
            </a:r>
            <a:r>
              <a:rPr lang="sv-SE" dirty="0" err="1" smtClean="0"/>
              <a:t>Something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be </a:t>
            </a:r>
            <a:r>
              <a:rPr lang="sv-SE" dirty="0" err="1" smtClean="0"/>
              <a:t>picked</a:t>
            </a:r>
            <a:r>
              <a:rPr lang="sv-SE" dirty="0" smtClean="0"/>
              <a:t> </a:t>
            </a:r>
            <a:r>
              <a:rPr lang="sv-SE" dirty="0" err="1" smtClean="0"/>
              <a:t>up</a:t>
            </a:r>
            <a:r>
              <a:rPr lang="sv-SE" dirty="0" smtClean="0"/>
              <a:t> by TC </a:t>
            </a:r>
            <a:r>
              <a:rPr lang="sv-SE" dirty="0" err="1" smtClean="0"/>
              <a:t>perhaps</a:t>
            </a:r>
            <a:r>
              <a:rPr lang="sv-SE" dirty="0" smtClean="0"/>
              <a:t>  to </a:t>
            </a:r>
            <a:r>
              <a:rPr lang="sv-SE" dirty="0" err="1" smtClean="0"/>
              <a:t>identify</a:t>
            </a:r>
            <a:r>
              <a:rPr lang="sv-SE" dirty="0" smtClean="0"/>
              <a:t>? </a:t>
            </a:r>
          </a:p>
          <a:p>
            <a:r>
              <a:rPr lang="sv-SE" dirty="0" smtClean="0"/>
              <a:t>The area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physical</a:t>
            </a:r>
            <a:r>
              <a:rPr lang="sv-SE" dirty="0" smtClean="0"/>
              <a:t> </a:t>
            </a:r>
            <a:r>
              <a:rPr lang="sv-SE" dirty="0" err="1" smtClean="0"/>
              <a:t>energy</a:t>
            </a:r>
            <a:r>
              <a:rPr lang="sv-SE" dirty="0" smtClean="0"/>
              <a:t> </a:t>
            </a:r>
            <a:r>
              <a:rPr lang="sv-SE" dirty="0" err="1" smtClean="0"/>
              <a:t>accounts</a:t>
            </a:r>
            <a:r>
              <a:rPr lang="sv-SE" dirty="0" smtClean="0"/>
              <a:t> </a:t>
            </a:r>
            <a:r>
              <a:rPr lang="sv-SE" dirty="0" err="1" smtClean="0"/>
              <a:t>was</a:t>
            </a:r>
            <a:r>
              <a:rPr lang="sv-SE" dirty="0" smtClean="0"/>
              <a:t> given extra attention and the London </a:t>
            </a:r>
            <a:r>
              <a:rPr lang="sv-SE" dirty="0" err="1" smtClean="0"/>
              <a:t>group</a:t>
            </a:r>
            <a:r>
              <a:rPr lang="sv-SE" dirty="0" smtClean="0"/>
              <a:t> has </a:t>
            </a:r>
            <a:r>
              <a:rPr lang="sv-SE" dirty="0" err="1" smtClean="0"/>
              <a:t>provided</a:t>
            </a:r>
            <a:r>
              <a:rPr lang="sv-SE" dirty="0" smtClean="0"/>
              <a:t> input </a:t>
            </a:r>
            <a:r>
              <a:rPr lang="sv-SE" dirty="0" err="1" smtClean="0"/>
              <a:t>into</a:t>
            </a:r>
            <a:r>
              <a:rPr lang="sv-SE" dirty="0" smtClean="0"/>
              <a:t> the </a:t>
            </a:r>
            <a:r>
              <a:rPr lang="sv-SE" dirty="0" err="1" smtClean="0"/>
              <a:t>proposed</a:t>
            </a:r>
            <a:r>
              <a:rPr lang="sv-SE" dirty="0" smtClean="0"/>
              <a:t> </a:t>
            </a:r>
            <a:r>
              <a:rPr lang="sv-SE" dirty="0" err="1" smtClean="0"/>
              <a:t>roadmap</a:t>
            </a:r>
            <a:r>
              <a:rPr lang="sv-SE" dirty="0" smtClean="0"/>
              <a:t> on global data </a:t>
            </a:r>
            <a:r>
              <a:rPr lang="sv-SE" dirty="0" err="1" smtClean="0"/>
              <a:t>collection</a:t>
            </a:r>
            <a:r>
              <a:rPr lang="sv-SE" dirty="0" smtClean="0"/>
              <a:t> on </a:t>
            </a:r>
            <a:r>
              <a:rPr lang="sv-SE" dirty="0" err="1" smtClean="0"/>
              <a:t>energy</a:t>
            </a:r>
            <a:r>
              <a:rPr lang="sv-SE" dirty="0" smtClean="0"/>
              <a:t> </a:t>
            </a:r>
            <a:r>
              <a:rPr lang="sv-SE" dirty="0" err="1" smtClean="0"/>
              <a:t>accounts</a:t>
            </a:r>
            <a:r>
              <a:rPr lang="sv-SE" dirty="0" smtClean="0"/>
              <a:t>. (Nancy </a:t>
            </a:r>
            <a:r>
              <a:rPr lang="sv-SE" dirty="0" err="1" smtClean="0"/>
              <a:t>will</a:t>
            </a:r>
            <a:r>
              <a:rPr lang="sv-SE" dirty="0" smtClean="0"/>
              <a:t> </a:t>
            </a:r>
            <a:r>
              <a:rPr lang="sv-SE" dirty="0" err="1" smtClean="0"/>
              <a:t>write</a:t>
            </a:r>
            <a:r>
              <a:rPr lang="sv-SE" dirty="0" smtClean="0"/>
              <a:t> </a:t>
            </a:r>
            <a:r>
              <a:rPr lang="sv-SE" dirty="0" err="1" smtClean="0"/>
              <a:t>up</a:t>
            </a:r>
            <a:r>
              <a:rPr lang="sv-SE" dirty="0" smtClean="0"/>
              <a:t> the </a:t>
            </a:r>
            <a:r>
              <a:rPr lang="sv-SE" dirty="0" err="1" smtClean="0"/>
              <a:t>proposals</a:t>
            </a:r>
            <a:r>
              <a:rPr lang="sv-SE" dirty="0" smtClean="0"/>
              <a:t> from </a:t>
            </a:r>
            <a:r>
              <a:rPr lang="sv-SE" dirty="0" err="1" smtClean="0"/>
              <a:t>group</a:t>
            </a:r>
            <a:r>
              <a:rPr lang="sv-SE" dirty="0" smtClean="0"/>
              <a:t> </a:t>
            </a:r>
            <a:r>
              <a:rPr lang="sv-SE" dirty="0" err="1" smtClean="0"/>
              <a:t>discussions</a:t>
            </a:r>
            <a:r>
              <a:rPr lang="sv-SE" dirty="0" smtClean="0"/>
              <a:t> and </a:t>
            </a:r>
            <a:r>
              <a:rPr lang="sv-SE" dirty="0" err="1" smtClean="0"/>
              <a:t>circulate</a:t>
            </a:r>
            <a:r>
              <a:rPr lang="sv-SE" dirty="0" smtClean="0"/>
              <a:t> to UNSD and UNCEEA).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2575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items</a:t>
            </a:r>
            <a:r>
              <a:rPr lang="sv-SE" dirty="0" smtClean="0"/>
              <a:t>….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FAO and ISTAT has </a:t>
            </a:r>
            <a:r>
              <a:rPr lang="sv-SE" dirty="0" err="1" smtClean="0"/>
              <a:t>raised</a:t>
            </a:r>
            <a:r>
              <a:rPr lang="sv-SE" dirty="0" smtClean="0"/>
              <a:t> the </a:t>
            </a:r>
            <a:r>
              <a:rPr lang="sv-SE" dirty="0" err="1" smtClean="0"/>
              <a:t>issue</a:t>
            </a:r>
            <a:r>
              <a:rPr lang="sv-SE" dirty="0" smtClean="0"/>
              <a:t> on LULCF in the air emission </a:t>
            </a:r>
            <a:r>
              <a:rPr lang="sv-SE" dirty="0" err="1" smtClean="0"/>
              <a:t>accounts</a:t>
            </a:r>
            <a:r>
              <a:rPr lang="sv-SE" dirty="0" smtClean="0"/>
              <a:t> – to be </a:t>
            </a:r>
            <a:r>
              <a:rPr lang="sv-SE" dirty="0" err="1" smtClean="0"/>
              <a:t>incorporated</a:t>
            </a:r>
            <a:r>
              <a:rPr lang="sv-SE" dirty="0" smtClean="0"/>
              <a:t> </a:t>
            </a:r>
            <a:r>
              <a:rPr lang="sv-SE" dirty="0" err="1" smtClean="0"/>
              <a:t>into</a:t>
            </a:r>
            <a:r>
              <a:rPr lang="sv-SE" dirty="0" smtClean="0"/>
              <a:t> the research agenda</a:t>
            </a:r>
          </a:p>
          <a:p>
            <a:endParaRPr lang="sv-SE" dirty="0"/>
          </a:p>
          <a:p>
            <a:r>
              <a:rPr lang="sv-SE" dirty="0" smtClean="0"/>
              <a:t>The London </a:t>
            </a:r>
            <a:r>
              <a:rPr lang="sv-SE" dirty="0" err="1" smtClean="0"/>
              <a:t>group</a:t>
            </a:r>
            <a:r>
              <a:rPr lang="sv-SE" dirty="0" smtClean="0"/>
              <a:t> has </a:t>
            </a:r>
            <a:r>
              <a:rPr lang="sv-SE" dirty="0" err="1" smtClean="0"/>
              <a:t>been</a:t>
            </a:r>
            <a:r>
              <a:rPr lang="sv-SE" dirty="0" smtClean="0"/>
              <a:t> </a:t>
            </a:r>
            <a:r>
              <a:rPr lang="sv-SE" dirty="0" err="1" smtClean="0"/>
              <a:t>informed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 a </a:t>
            </a:r>
            <a:r>
              <a:rPr lang="sv-SE" dirty="0" err="1" smtClean="0"/>
              <a:t>wide</a:t>
            </a:r>
            <a:r>
              <a:rPr lang="sv-SE" dirty="0" smtClean="0"/>
              <a:t> </a:t>
            </a:r>
            <a:r>
              <a:rPr lang="sv-SE" dirty="0" err="1" smtClean="0"/>
              <a:t>range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topics</a:t>
            </a:r>
            <a:r>
              <a:rPr lang="sv-SE" dirty="0" smtClean="0"/>
              <a:t> </a:t>
            </a:r>
            <a:r>
              <a:rPr lang="sv-SE" dirty="0" err="1" smtClean="0"/>
              <a:t>currently</a:t>
            </a:r>
            <a:r>
              <a:rPr lang="sv-SE" dirty="0" smtClean="0"/>
              <a:t> in progress – by </a:t>
            </a:r>
            <a:r>
              <a:rPr lang="sv-SE" dirty="0" err="1" smtClean="0"/>
              <a:t>up</a:t>
            </a:r>
            <a:r>
              <a:rPr lang="sv-SE" dirty="0" smtClean="0"/>
              <a:t>-dates from UNCEEA, country </a:t>
            </a:r>
            <a:r>
              <a:rPr lang="sv-SE" dirty="0" err="1" smtClean="0"/>
              <a:t>experiences</a:t>
            </a:r>
            <a:r>
              <a:rPr lang="sv-SE" dirty="0" smtClean="0"/>
              <a:t> and </a:t>
            </a:r>
            <a:r>
              <a:rPr lang="sv-SE" dirty="0" err="1" smtClean="0"/>
              <a:t>institutional</a:t>
            </a:r>
            <a:r>
              <a:rPr lang="sv-SE" dirty="0" smtClean="0"/>
              <a:t> progress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6041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happens</a:t>
            </a:r>
            <a:r>
              <a:rPr lang="sv-SE" dirty="0" smtClean="0"/>
              <a:t> </a:t>
            </a:r>
            <a:r>
              <a:rPr lang="sv-SE" dirty="0" err="1" smtClean="0"/>
              <a:t>next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Minutes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be </a:t>
            </a:r>
            <a:r>
              <a:rPr lang="sv-SE" dirty="0" err="1" smtClean="0"/>
              <a:t>written</a:t>
            </a:r>
            <a:r>
              <a:rPr lang="sv-SE" dirty="0" smtClean="0"/>
              <a:t>, </a:t>
            </a:r>
            <a:r>
              <a:rPr lang="sv-SE" dirty="0" err="1" smtClean="0"/>
              <a:t>expect</a:t>
            </a:r>
            <a:r>
              <a:rPr lang="sv-SE" dirty="0" smtClean="0"/>
              <a:t> </a:t>
            </a:r>
            <a:r>
              <a:rPr lang="sv-SE" dirty="0" err="1" smtClean="0"/>
              <a:t>before</a:t>
            </a:r>
            <a:r>
              <a:rPr lang="sv-SE" dirty="0" smtClean="0"/>
              <a:t> end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year</a:t>
            </a:r>
            <a:r>
              <a:rPr lang="sv-SE" dirty="0" smtClean="0"/>
              <a:t> at the </a:t>
            </a:r>
            <a:r>
              <a:rPr lang="sv-SE" dirty="0" err="1" smtClean="0"/>
              <a:t>very</a:t>
            </a:r>
            <a:r>
              <a:rPr lang="sv-SE" dirty="0" smtClean="0"/>
              <a:t> </a:t>
            </a:r>
            <a:r>
              <a:rPr lang="sv-SE" dirty="0" err="1" smtClean="0"/>
              <a:t>latests</a:t>
            </a:r>
            <a:r>
              <a:rPr lang="sv-SE" dirty="0" smtClean="0"/>
              <a:t>!</a:t>
            </a:r>
          </a:p>
          <a:p>
            <a:endParaRPr lang="sv-SE" dirty="0" smtClean="0"/>
          </a:p>
          <a:p>
            <a:r>
              <a:rPr lang="sv-SE" dirty="0" smtClean="0"/>
              <a:t>Look </a:t>
            </a:r>
            <a:r>
              <a:rPr lang="sv-SE" dirty="0" err="1" smtClean="0"/>
              <a:t>out</a:t>
            </a:r>
            <a:r>
              <a:rPr lang="sv-SE" dirty="0" smtClean="0"/>
              <a:t> for call for abstracts 2019!</a:t>
            </a:r>
          </a:p>
          <a:p>
            <a:endParaRPr lang="sv-SE" dirty="0"/>
          </a:p>
          <a:p>
            <a:r>
              <a:rPr lang="sv-SE" dirty="0" err="1" smtClean="0"/>
              <a:t>Please</a:t>
            </a:r>
            <a:r>
              <a:rPr lang="sv-SE" dirty="0" smtClean="0"/>
              <a:t> </a:t>
            </a:r>
            <a:r>
              <a:rPr lang="sv-SE" dirty="0" err="1" smtClean="0"/>
              <a:t>use</a:t>
            </a:r>
            <a:r>
              <a:rPr lang="sv-SE" dirty="0" smtClean="0"/>
              <a:t> the </a:t>
            </a:r>
            <a:r>
              <a:rPr lang="sv-SE" dirty="0" err="1" smtClean="0"/>
              <a:t>community</a:t>
            </a:r>
            <a:r>
              <a:rPr lang="sv-SE" dirty="0" smtClean="0"/>
              <a:t> to </a:t>
            </a:r>
            <a:r>
              <a:rPr lang="sv-SE" dirty="0" err="1" smtClean="0"/>
              <a:t>share</a:t>
            </a:r>
            <a:r>
              <a:rPr lang="sv-SE" dirty="0" smtClean="0"/>
              <a:t> information </a:t>
            </a:r>
            <a:r>
              <a:rPr lang="sv-SE" dirty="0" err="1" smtClean="0"/>
              <a:t>about</a:t>
            </a:r>
            <a:r>
              <a:rPr lang="sv-SE" dirty="0" smtClean="0"/>
              <a:t> </a:t>
            </a:r>
            <a:r>
              <a:rPr lang="sv-SE" dirty="0" err="1" smtClean="0"/>
              <a:t>work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 do, events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interest</a:t>
            </a:r>
            <a:r>
              <a:rPr lang="sv-SE" dirty="0" smtClean="0"/>
              <a:t> and ask </a:t>
            </a:r>
            <a:r>
              <a:rPr lang="sv-SE" dirty="0" err="1" smtClean="0"/>
              <a:t>questions</a:t>
            </a:r>
            <a:r>
              <a:rPr lang="sv-SE" dirty="0" smtClean="0"/>
              <a:t> </a:t>
            </a:r>
            <a:r>
              <a:rPr lang="sv-SE" dirty="0" err="1" smtClean="0"/>
              <a:t>if</a:t>
            </a:r>
            <a:r>
              <a:rPr lang="sv-SE" dirty="0" smtClean="0"/>
              <a:t> stuck on an </a:t>
            </a:r>
            <a:r>
              <a:rPr lang="sv-SE" dirty="0" err="1" smtClean="0"/>
              <a:t>issue</a:t>
            </a:r>
            <a:r>
              <a:rPr lang="sv-SE" smtClean="0"/>
              <a:t>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7722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No formal </a:t>
            </a:r>
            <a:r>
              <a:rPr lang="sv-SE" dirty="0" err="1" smtClean="0"/>
              <a:t>evaluation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meeting </a:t>
            </a:r>
            <a:r>
              <a:rPr lang="sv-SE" dirty="0" err="1" smtClean="0"/>
              <a:t>but</a:t>
            </a:r>
            <a:r>
              <a:rPr lang="sv-SE" dirty="0" smtClean="0"/>
              <a:t>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err="1" smtClean="0"/>
              <a:t>Feel</a:t>
            </a:r>
            <a:r>
              <a:rPr lang="sv-SE" dirty="0" smtClean="0"/>
              <a:t> </a:t>
            </a:r>
            <a:r>
              <a:rPr lang="sv-SE" dirty="0" err="1" smtClean="0"/>
              <a:t>free</a:t>
            </a:r>
            <a:r>
              <a:rPr lang="sv-SE" dirty="0" smtClean="0"/>
              <a:t> to </a:t>
            </a:r>
            <a:r>
              <a:rPr lang="sv-SE" dirty="0" err="1" smtClean="0"/>
              <a:t>contact</a:t>
            </a:r>
            <a:r>
              <a:rPr lang="sv-SE" dirty="0" smtClean="0"/>
              <a:t> Nancy or </a:t>
            </a:r>
            <a:r>
              <a:rPr lang="sv-SE" dirty="0" err="1" smtClean="0"/>
              <a:t>member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LG </a:t>
            </a:r>
            <a:r>
              <a:rPr lang="sv-SE" dirty="0" err="1" smtClean="0"/>
              <a:t>bureau</a:t>
            </a:r>
            <a:r>
              <a:rPr lang="sv-SE" dirty="0" smtClean="0"/>
              <a:t> for feedback on </a:t>
            </a:r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went</a:t>
            </a:r>
            <a:r>
              <a:rPr lang="sv-SE" dirty="0" smtClean="0"/>
              <a:t> </a:t>
            </a:r>
            <a:r>
              <a:rPr lang="sv-SE" dirty="0" err="1" smtClean="0"/>
              <a:t>well</a:t>
            </a:r>
            <a:r>
              <a:rPr lang="sv-SE" dirty="0" smtClean="0"/>
              <a:t>, or </a:t>
            </a:r>
            <a:r>
              <a:rPr lang="sv-SE" dirty="0" err="1" smtClean="0"/>
              <a:t>could</a:t>
            </a:r>
            <a:r>
              <a:rPr lang="sv-SE" dirty="0" smtClean="0"/>
              <a:t> be </a:t>
            </a:r>
            <a:r>
              <a:rPr lang="sv-SE" dirty="0" err="1" smtClean="0"/>
              <a:t>improved</a:t>
            </a:r>
            <a:r>
              <a:rPr lang="sv-SE" dirty="0" smtClean="0"/>
              <a:t> </a:t>
            </a:r>
            <a:r>
              <a:rPr lang="sv-SE" dirty="0" err="1" smtClean="0"/>
              <a:t>upon</a:t>
            </a:r>
            <a:r>
              <a:rPr lang="sv-SE" dirty="0" smtClean="0"/>
              <a:t>!</a:t>
            </a:r>
          </a:p>
          <a:p>
            <a:endParaRPr lang="sv-SE" dirty="0" smtClean="0"/>
          </a:p>
          <a:p>
            <a:r>
              <a:rPr lang="sv-SE" dirty="0" err="1" smtClean="0"/>
              <a:t>Send</a:t>
            </a:r>
            <a:r>
              <a:rPr lang="sv-SE" dirty="0" smtClean="0"/>
              <a:t> in </a:t>
            </a:r>
            <a:r>
              <a:rPr lang="sv-SE" dirty="0" err="1" smtClean="0"/>
              <a:t>nominations</a:t>
            </a:r>
            <a:r>
              <a:rPr lang="sv-SE" dirty="0" smtClean="0"/>
              <a:t> for </a:t>
            </a:r>
            <a:r>
              <a:rPr lang="sv-SE" dirty="0" err="1" smtClean="0"/>
              <a:t>chair</a:t>
            </a:r>
            <a:r>
              <a:rPr lang="sv-SE" dirty="0" smtClean="0"/>
              <a:t> 2019-2021!</a:t>
            </a:r>
          </a:p>
          <a:p>
            <a:endParaRPr lang="sv-SE" dirty="0"/>
          </a:p>
          <a:p>
            <a:r>
              <a:rPr lang="sv-SE" dirty="0" smtClean="0"/>
              <a:t>LG Bureau </a:t>
            </a:r>
            <a:r>
              <a:rPr lang="sv-SE" dirty="0" err="1" smtClean="0"/>
              <a:t>members</a:t>
            </a:r>
            <a:r>
              <a:rPr lang="sv-SE" dirty="0" smtClean="0"/>
              <a:t>: Aldo Femia, </a:t>
            </a:r>
            <a:r>
              <a:rPr lang="sv-SE" dirty="0" err="1" smtClean="0"/>
              <a:t>Istat</a:t>
            </a:r>
            <a:r>
              <a:rPr lang="sv-SE" dirty="0" smtClean="0"/>
              <a:t>, Alessandra </a:t>
            </a:r>
            <a:r>
              <a:rPr lang="sv-SE" dirty="0" err="1" smtClean="0"/>
              <a:t>Alfieri</a:t>
            </a:r>
            <a:r>
              <a:rPr lang="sv-SE" dirty="0" smtClean="0"/>
              <a:t>/Sokol Vako </a:t>
            </a:r>
            <a:r>
              <a:rPr lang="sv-SE" dirty="0" smtClean="0"/>
              <a:t>UNSD, Arturo de la </a:t>
            </a:r>
            <a:r>
              <a:rPr lang="sv-SE" dirty="0" err="1" smtClean="0"/>
              <a:t>Fuente</a:t>
            </a:r>
            <a:r>
              <a:rPr lang="sv-SE" dirty="0" smtClean="0"/>
              <a:t>, Eurostat, </a:t>
            </a:r>
            <a:r>
              <a:rPr lang="sv-SE" dirty="0" smtClean="0"/>
              <a:t>Mike Booth/Steve May, ABS, Juan </a:t>
            </a:r>
            <a:r>
              <a:rPr lang="sv-SE" dirty="0" smtClean="0"/>
              <a:t>Pablo Castaneda, World bank, Siliva Cerilli, FAO, </a:t>
            </a:r>
            <a:r>
              <a:rPr lang="sv-SE" dirty="0" err="1" smtClean="0"/>
              <a:t>Sjoerd</a:t>
            </a:r>
            <a:r>
              <a:rPr lang="sv-SE" dirty="0" smtClean="0"/>
              <a:t> </a:t>
            </a:r>
            <a:r>
              <a:rPr lang="sv-SE" dirty="0" err="1" smtClean="0"/>
              <a:t>Scheanu</a:t>
            </a:r>
            <a:r>
              <a:rPr lang="sv-SE" dirty="0" smtClean="0"/>
              <a:t>, CBS, Joe St Lawrence, Statistics Canada, Rocky Harris Defra and Viveka Palm, SCB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2636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Something</a:t>
            </a:r>
            <a:r>
              <a:rPr lang="sv-SE" dirty="0" smtClean="0"/>
              <a:t> for on the road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Use</a:t>
            </a:r>
            <a:r>
              <a:rPr lang="sv-SE" dirty="0" smtClean="0"/>
              <a:t> the </a:t>
            </a:r>
            <a:r>
              <a:rPr lang="sv-SE" dirty="0" err="1" smtClean="0"/>
              <a:t>time</a:t>
            </a:r>
            <a:r>
              <a:rPr lang="sv-SE" dirty="0" smtClean="0"/>
              <a:t> </a:t>
            </a:r>
            <a:r>
              <a:rPr lang="sv-SE" dirty="0" err="1" smtClean="0"/>
              <a:t>until</a:t>
            </a:r>
            <a:r>
              <a:rPr lang="sv-SE" dirty="0" smtClean="0"/>
              <a:t> </a:t>
            </a:r>
            <a:r>
              <a:rPr lang="sv-SE" dirty="0" err="1" smtClean="0"/>
              <a:t>next</a:t>
            </a:r>
            <a:r>
              <a:rPr lang="sv-SE" dirty="0" smtClean="0"/>
              <a:t> </a:t>
            </a:r>
            <a:r>
              <a:rPr lang="sv-SE" dirty="0" err="1" smtClean="0"/>
              <a:t>year</a:t>
            </a:r>
            <a:r>
              <a:rPr lang="sv-SE" dirty="0" smtClean="0"/>
              <a:t> to </a:t>
            </a:r>
            <a:r>
              <a:rPr lang="sv-SE" dirty="0" err="1" smtClean="0"/>
              <a:t>practise</a:t>
            </a:r>
            <a:r>
              <a:rPr lang="sv-SE" dirty="0" smtClean="0"/>
              <a:t> </a:t>
            </a:r>
            <a:r>
              <a:rPr lang="sv-SE" dirty="0" err="1" smtClean="0"/>
              <a:t>active</a:t>
            </a:r>
            <a:r>
              <a:rPr lang="sv-SE" dirty="0" smtClean="0"/>
              <a:t> participation at </a:t>
            </a:r>
            <a:r>
              <a:rPr lang="sv-SE" dirty="0" err="1" smtClean="0"/>
              <a:t>conferences</a:t>
            </a:r>
            <a:r>
              <a:rPr lang="sv-SE" dirty="0" smtClean="0"/>
              <a:t>, workshops!</a:t>
            </a:r>
          </a:p>
          <a:p>
            <a:endParaRPr lang="sv-SE" dirty="0"/>
          </a:p>
          <a:p>
            <a:r>
              <a:rPr lang="sv-SE" dirty="0" smtClean="0"/>
              <a:t>The London </a:t>
            </a:r>
            <a:r>
              <a:rPr lang="sv-SE" dirty="0" err="1" smtClean="0"/>
              <a:t>group</a:t>
            </a:r>
            <a:r>
              <a:rPr lang="sv-SE" dirty="0" smtClean="0"/>
              <a:t> </a:t>
            </a:r>
            <a:r>
              <a:rPr lang="sv-SE" dirty="0" err="1" smtClean="0"/>
              <a:t>mandate</a:t>
            </a:r>
            <a:r>
              <a:rPr lang="sv-SE" dirty="0" smtClean="0"/>
              <a:t> and </a:t>
            </a:r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good</a:t>
            </a:r>
            <a:r>
              <a:rPr lang="sv-SE" dirty="0" smtClean="0"/>
              <a:t> information </a:t>
            </a:r>
            <a:r>
              <a:rPr lang="sv-SE" dirty="0" err="1" smtClean="0"/>
              <a:t>can</a:t>
            </a:r>
            <a:r>
              <a:rPr lang="sv-SE" dirty="0" smtClean="0"/>
              <a:t> be </a:t>
            </a:r>
            <a:r>
              <a:rPr lang="sv-SE" dirty="0" err="1" smtClean="0"/>
              <a:t>found</a:t>
            </a:r>
            <a:r>
              <a:rPr lang="sv-SE" dirty="0" smtClean="0"/>
              <a:t> on </a:t>
            </a:r>
            <a:r>
              <a:rPr lang="sv-SE" b="1" u="sng" dirty="0" smtClean="0"/>
              <a:t>seea.un.org</a:t>
            </a:r>
          </a:p>
          <a:p>
            <a:endParaRPr lang="sv-SE" b="1" u="sng" dirty="0"/>
          </a:p>
          <a:p>
            <a:r>
              <a:rPr lang="sv-SE" dirty="0" smtClean="0"/>
              <a:t> </a:t>
            </a:r>
            <a:r>
              <a:rPr lang="sv-SE" dirty="0" err="1" smtClean="0"/>
              <a:t>Continue</a:t>
            </a:r>
            <a:r>
              <a:rPr lang="sv-SE" dirty="0" smtClean="0"/>
              <a:t> </a:t>
            </a:r>
            <a:r>
              <a:rPr lang="sv-SE" dirty="0" err="1" smtClean="0"/>
              <a:t>work</a:t>
            </a:r>
            <a:r>
              <a:rPr lang="sv-SE" dirty="0" smtClean="0"/>
              <a:t> </a:t>
            </a:r>
            <a:r>
              <a:rPr lang="sv-SE" dirty="0" err="1" smtClean="0"/>
              <a:t>well</a:t>
            </a:r>
            <a:r>
              <a:rPr lang="sv-SE" dirty="0" smtClean="0"/>
              <a:t>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883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THANK YOU ALL!!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234" y="1532453"/>
            <a:ext cx="6435634" cy="486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24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410</Words>
  <Application>Microsoft Office PowerPoint</Application>
  <PresentationFormat>Bredbild</PresentationFormat>
  <Paragraphs>36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23rd London group meeting 2017</vt:lpstr>
      <vt:lpstr>Overall event</vt:lpstr>
      <vt:lpstr>Pinpointing some items</vt:lpstr>
      <vt:lpstr>More items….</vt:lpstr>
      <vt:lpstr>What happens next?</vt:lpstr>
      <vt:lpstr>No formal evaluation of the meeting but…</vt:lpstr>
      <vt:lpstr>Something for on the road</vt:lpstr>
      <vt:lpstr>THANK YOU ALL!!</vt:lpstr>
    </vt:vector>
  </TitlesOfParts>
  <Company>Statistiska Centralbyrån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23rd London group meeting 2017</dc:title>
  <dc:creator>Steinbach Nancy RM/MN-S</dc:creator>
  <cp:lastModifiedBy>Steinbach Nancy RM/MN-S</cp:lastModifiedBy>
  <cp:revision>5</cp:revision>
  <dcterms:created xsi:type="dcterms:W3CDTF">2017-10-20T14:28:12Z</dcterms:created>
  <dcterms:modified xsi:type="dcterms:W3CDTF">2017-10-20T14:48:27Z</dcterms:modified>
</cp:coreProperties>
</file>