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1"/>
    <p:sldMasterId id="2147483867" r:id="rId2"/>
    <p:sldMasterId id="2147483828" r:id="rId3"/>
    <p:sldMasterId id="2147483833" r:id="rId4"/>
    <p:sldMasterId id="2147483838" r:id="rId5"/>
    <p:sldMasterId id="2147483843" r:id="rId6"/>
    <p:sldMasterId id="2147483848" r:id="rId7"/>
    <p:sldMasterId id="2147483853" r:id="rId8"/>
  </p:sldMasterIdLst>
  <p:notesMasterIdLst>
    <p:notesMasterId r:id="rId23"/>
  </p:notesMasterIdLst>
  <p:handoutMasterIdLst>
    <p:handoutMasterId r:id="rId24"/>
  </p:handoutMasterIdLst>
  <p:sldIdLst>
    <p:sldId id="256" r:id="rId9"/>
    <p:sldId id="371" r:id="rId10"/>
    <p:sldId id="340" r:id="rId11"/>
    <p:sldId id="373" r:id="rId12"/>
    <p:sldId id="374" r:id="rId13"/>
    <p:sldId id="347" r:id="rId14"/>
    <p:sldId id="348" r:id="rId15"/>
    <p:sldId id="352" r:id="rId16"/>
    <p:sldId id="353" r:id="rId17"/>
    <p:sldId id="367" r:id="rId18"/>
    <p:sldId id="375" r:id="rId19"/>
    <p:sldId id="366" r:id="rId20"/>
    <p:sldId id="377" r:id="rId21"/>
    <p:sldId id="376" r:id="rId22"/>
  </p:sldIdLst>
  <p:sldSz cx="12192000" cy="6858000"/>
  <p:notesSz cx="6805613" cy="99441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k" initials="s" lastIdx="7" clrIdx="0"/>
  <p:cmAuthor id="1" name="Mark" initials="M" lastIdx="1" clrIdx="1">
    <p:extLst>
      <p:ext uri="{19B8F6BF-5375-455C-9EA6-DF929625EA0E}">
        <p15:presenceInfo xmlns:p15="http://schemas.microsoft.com/office/powerpoint/2012/main" userId="Mark" providerId="None"/>
      </p:ext>
    </p:extLst>
  </p:cmAuthor>
  <p:cmAuthor id="2" name="Steven King" initials="SK" lastIdx="2" clrIdx="2">
    <p:extLst>
      <p:ext uri="{19B8F6BF-5375-455C-9EA6-DF929625EA0E}">
        <p15:presenceInfo xmlns:p15="http://schemas.microsoft.com/office/powerpoint/2012/main" userId="S-1-5-21-854356154-2077777384-1924250081-2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78419" autoAdjust="0"/>
  </p:normalViewPr>
  <p:slideViewPr>
    <p:cSldViewPr snapToGrid="0" snapToObjects="1">
      <p:cViewPr varScale="1">
        <p:scale>
          <a:sx n="70" d="100"/>
          <a:sy n="70" d="100"/>
        </p:scale>
        <p:origin x="1210" y="43"/>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1518"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237DFBAC-D2E5-4422-9B22-EA76E912A725}" type="datetimeFigureOut">
              <a:rPr lang="en-GB" smtClean="0"/>
              <a:pPr/>
              <a:t>19/10/2017</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4FE21DA9-3111-4B70-A62F-8DF145EE397E}" type="slidenum">
              <a:rPr lang="en-GB" smtClean="0"/>
              <a:pPr/>
              <a:t>‹#›</a:t>
            </a:fld>
            <a:endParaRPr lang="en-GB" dirty="0"/>
          </a:p>
        </p:txBody>
      </p:sp>
    </p:spTree>
    <p:extLst>
      <p:ext uri="{BB962C8B-B14F-4D97-AF65-F5344CB8AC3E}">
        <p14:creationId xmlns:p14="http://schemas.microsoft.com/office/powerpoint/2010/main" val="1976507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E29A5A13-C4C2-2A4A-9601-5A975328418A}" type="datetimeFigureOut">
              <a:rPr lang="en-US" smtClean="0"/>
              <a:pPr/>
              <a:t>10/19/2017</a:t>
            </a:fld>
            <a:endParaRPr lang="en-US"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8273389-241F-7042-B1C3-995B8E91062B}" type="slidenum">
              <a:rPr lang="en-US" smtClean="0"/>
              <a:pPr/>
              <a:t>‹#›</a:t>
            </a:fld>
            <a:endParaRPr lang="en-US" dirty="0"/>
          </a:p>
        </p:txBody>
      </p:sp>
    </p:spTree>
    <p:extLst>
      <p:ext uri="{BB962C8B-B14F-4D97-AF65-F5344CB8AC3E}">
        <p14:creationId xmlns:p14="http://schemas.microsoft.com/office/powerpoint/2010/main" val="1054231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Good afternoon – </a:t>
            </a:r>
            <a:r>
              <a:rPr lang="en-GB" baseline="0" dirty="0" smtClean="0"/>
              <a:t>my name is Steven King and I work with the UN Environment World Conservation Monitoring Centre</a:t>
            </a:r>
          </a:p>
          <a:p>
            <a:endParaRPr lang="en-GB"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r>
              <a:rPr lang="en-GB" baseline="0" dirty="0" smtClean="0"/>
              <a:t>So my presentation will provide a quick overview of a project between NPA (Uganda), NEMA (Uganda), WCS, UNEP-WCMC and the IDDEA group on compiling experimental ecosystems accounts in Uganda.</a:t>
            </a:r>
          </a:p>
          <a:p>
            <a:pPr marL="0" marR="0" indent="0" algn="l" defTabSz="914377"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r>
              <a:rPr lang="en-GB" baseline="0" dirty="0" smtClean="0"/>
              <a:t>Essentially the project focused on how Ecosystem Extent and Land Accounts could be extended to inform on biodiversity themes, we term these extensions ‘Species Accounts’ </a:t>
            </a:r>
          </a:p>
          <a:p>
            <a:endParaRPr lang="en-GB" baseline="0" dirty="0" smtClean="0"/>
          </a:p>
          <a:p>
            <a:r>
              <a:rPr lang="en-GB" baseline="0" dirty="0" smtClean="0"/>
              <a:t>So Many thanks </a:t>
            </a:r>
            <a:r>
              <a:rPr lang="en-GB" baseline="0" dirty="0"/>
              <a:t>for </a:t>
            </a:r>
            <a:r>
              <a:rPr lang="en-GB" baseline="0" dirty="0" smtClean="0"/>
              <a:t>opportunity to present some of this work </a:t>
            </a:r>
            <a:r>
              <a:rPr lang="en-GB" baseline="0" dirty="0"/>
              <a:t>– hope you enjoy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1</a:t>
            </a:fld>
            <a:endParaRPr lang="en-US" dirty="0"/>
          </a:p>
        </p:txBody>
      </p:sp>
    </p:spTree>
    <p:extLst>
      <p:ext uri="{BB962C8B-B14F-4D97-AF65-F5344CB8AC3E}">
        <p14:creationId xmlns:p14="http://schemas.microsoft.com/office/powerpoint/2010/main" val="2885033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10</a:t>
            </a:fld>
            <a:endParaRPr lang="en-US" dirty="0"/>
          </a:p>
        </p:txBody>
      </p:sp>
    </p:spTree>
    <p:extLst>
      <p:ext uri="{BB962C8B-B14F-4D97-AF65-F5344CB8AC3E}">
        <p14:creationId xmlns:p14="http://schemas.microsoft.com/office/powerpoint/2010/main" val="294382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approach we have employed in Uganda combined ecological based data with remotely sensed observations in land cover. </a:t>
            </a:r>
            <a:r>
              <a:rPr lang="en-GB" baseline="0" dirty="0" smtClean="0"/>
              <a:t>There are clear benefits in using more than one source of data to define ecosystem assets in terms of the analytical power this can provide – what are the other global or local datasets that can support this?</a:t>
            </a:r>
          </a:p>
          <a:p>
            <a:endParaRPr lang="en-GB" baseline="0" dirty="0" smtClean="0"/>
          </a:p>
          <a:p>
            <a:r>
              <a:rPr lang="en-GB" baseline="0" dirty="0" smtClean="0"/>
              <a:t>Also how do we integrate this?  Agricultural land in areas of former forest will be different to that in former wetlands.  Should we account for this?</a:t>
            </a:r>
          </a:p>
          <a:p>
            <a:endParaRPr lang="en-GB" baseline="0" dirty="0" smtClean="0"/>
          </a:p>
          <a:p>
            <a:r>
              <a:rPr lang="en-GB" baseline="0" dirty="0" smtClean="0"/>
              <a:t>Species Accounts provide a means of making the better use of the spatial infrastructure the extent accounts provide – we think  this is important to retain support for the accounting process.  Is this over stretching the use of the extent accounts?  For example using them to evaluate habitat and provisioning services?</a:t>
            </a:r>
          </a:p>
        </p:txBody>
      </p:sp>
      <p:sp>
        <p:nvSpPr>
          <p:cNvPr id="4" name="Slide Number Placeholder 3"/>
          <p:cNvSpPr>
            <a:spLocks noGrp="1"/>
          </p:cNvSpPr>
          <p:nvPr>
            <p:ph type="sldNum" sz="quarter" idx="10"/>
          </p:nvPr>
        </p:nvSpPr>
        <p:spPr/>
        <p:txBody>
          <a:bodyPr/>
          <a:lstStyle/>
          <a:p>
            <a:fld id="{18273389-241F-7042-B1C3-995B8E91062B}" type="slidenum">
              <a:rPr lang="en-US" smtClean="0"/>
              <a:pPr/>
              <a:t>11</a:t>
            </a:fld>
            <a:endParaRPr lang="en-US" dirty="0"/>
          </a:p>
        </p:txBody>
      </p:sp>
    </p:spTree>
    <p:extLst>
      <p:ext uri="{BB962C8B-B14F-4D97-AF65-F5344CB8AC3E}">
        <p14:creationId xmlns:p14="http://schemas.microsoft.com/office/powerpoint/2010/main" val="166626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12</a:t>
            </a:fld>
            <a:endParaRPr lang="en-US" dirty="0"/>
          </a:p>
        </p:txBody>
      </p:sp>
    </p:spTree>
    <p:extLst>
      <p:ext uri="{BB962C8B-B14F-4D97-AF65-F5344CB8AC3E}">
        <p14:creationId xmlns:p14="http://schemas.microsoft.com/office/powerpoint/2010/main" val="30293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dirty="0" smtClean="0"/>
              <a:t>The </a:t>
            </a:r>
            <a:r>
              <a:rPr lang="en-GB" dirty="0" smtClean="0"/>
              <a:t>map presents data on </a:t>
            </a:r>
            <a:r>
              <a:rPr lang="en-GB" dirty="0" smtClean="0"/>
              <a:t>22 </a:t>
            </a:r>
            <a:r>
              <a:rPr lang="en-GB" dirty="0" smtClean="0"/>
              <a:t>main vegetation</a:t>
            </a:r>
            <a:r>
              <a:rPr lang="en-GB" baseline="0" dirty="0" smtClean="0"/>
              <a:t> classes </a:t>
            </a:r>
          </a:p>
          <a:p>
            <a:endParaRPr lang="en-GB" baseline="0" dirty="0" smtClean="0"/>
          </a:p>
        </p:txBody>
      </p:sp>
      <p:sp>
        <p:nvSpPr>
          <p:cNvPr id="4" name="Slide Number Placeholder 3"/>
          <p:cNvSpPr>
            <a:spLocks noGrp="1"/>
          </p:cNvSpPr>
          <p:nvPr>
            <p:ph type="sldNum" sz="quarter" idx="10"/>
          </p:nvPr>
        </p:nvSpPr>
        <p:spPr/>
        <p:txBody>
          <a:bodyPr/>
          <a:lstStyle/>
          <a:p>
            <a:fld id="{18273389-241F-7042-B1C3-995B8E91062B}" type="slidenum">
              <a:rPr lang="en-US" smtClean="0"/>
              <a:pPr/>
              <a:t>13</a:t>
            </a:fld>
            <a:endParaRPr lang="en-US" dirty="0"/>
          </a:p>
        </p:txBody>
      </p:sp>
    </p:spTree>
    <p:extLst>
      <p:ext uri="{BB962C8B-B14F-4D97-AF65-F5344CB8AC3E}">
        <p14:creationId xmlns:p14="http://schemas.microsoft.com/office/powerpoint/2010/main" val="10497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basic spatial unit (BSU) is created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provide a consistent spatial layer for integration of our different</a:t>
            </a:r>
            <a:r>
              <a:rPr lang="en-GB" sz="1200" kern="1200" baseline="0" dirty="0" smtClean="0">
                <a:solidFill>
                  <a:schemeClr val="tx1"/>
                </a:solidFill>
                <a:latin typeface="+mn-lt"/>
                <a:ea typeface="+mn-ea"/>
                <a:cs typeface="+mn-cs"/>
              </a:rPr>
              <a:t> datasets</a:t>
            </a:r>
            <a:r>
              <a:rPr lang="en-GB" sz="1200" kern="1200" dirty="0" smtClean="0">
                <a:solidFill>
                  <a:schemeClr val="tx1"/>
                </a:solidFill>
                <a:latin typeface="+mn-lt"/>
                <a:ea typeface="+mn-ea"/>
                <a:cs typeface="+mn-cs"/>
              </a:rPr>
              <a:t>. The approach adopted to generate BSUs for the Ugandan accounts is to create a master grid of 100m grid cells (each representing a BSU) that covers the entire country.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With this spatial infrastructure in place, it is then possible to aggregate data attributed to the BSUs to generate accounts for various accounting areas.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Thus, ecosystem accounts can be developed for each individual Ecosystem Asset, such as a contiguous area of grassland or grass savanna or larger aggregations are defined as Ecosystem Accounting Areas (EAA) </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14</a:t>
            </a:fld>
            <a:endParaRPr lang="en-US" dirty="0"/>
          </a:p>
        </p:txBody>
      </p:sp>
    </p:spTree>
    <p:extLst>
      <p:ext uri="{BB962C8B-B14F-4D97-AF65-F5344CB8AC3E}">
        <p14:creationId xmlns:p14="http://schemas.microsoft.com/office/powerpoint/2010/main" val="402219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the accounts</a:t>
            </a:r>
            <a:r>
              <a:rPr lang="en-GB" baseline="0" dirty="0" smtClean="0"/>
              <a:t> were designed to inform on certain policy objectives – NBSAP to implement Aichi Targets and </a:t>
            </a:r>
            <a:r>
              <a:rPr lang="en-GB" baseline="0" smtClean="0"/>
              <a:t>NDP for SDGs</a:t>
            </a:r>
            <a:endParaRPr lang="en-GB" baseline="0" dirty="0" smtClean="0"/>
          </a:p>
          <a:p>
            <a:endParaRPr lang="en-GB" baseline="0" dirty="0" smtClean="0"/>
          </a:p>
          <a:p>
            <a:r>
              <a:rPr lang="en-GB" baseline="0" dirty="0" smtClean="0"/>
              <a:t>The diagram on the right shows the different accounts compiled and the various data integrated to inform their construction </a:t>
            </a:r>
            <a:endParaRPr lang="en-GB" dirty="0" smtClean="0"/>
          </a:p>
          <a:p>
            <a:endParaRPr lang="en-GB" dirty="0" smtClean="0"/>
          </a:p>
          <a:p>
            <a:r>
              <a:rPr lang="en-GB" dirty="0" smtClean="0"/>
              <a:t>We compiled</a:t>
            </a:r>
            <a:r>
              <a:rPr lang="en-GB" baseline="0" dirty="0" smtClean="0"/>
              <a:t> land accounts for different periods using remotely sensed land cover data.</a:t>
            </a:r>
            <a:endParaRPr lang="en-GB" dirty="0" smtClean="0"/>
          </a:p>
          <a:p>
            <a:endParaRPr lang="en-GB" dirty="0" smtClean="0"/>
          </a:p>
          <a:p>
            <a:r>
              <a:rPr lang="en-GB" dirty="0" smtClean="0"/>
              <a:t>We aggregated</a:t>
            </a:r>
            <a:r>
              <a:rPr lang="en-GB" baseline="0" dirty="0" smtClean="0"/>
              <a:t> this to provide accounts of natural land cover</a:t>
            </a:r>
          </a:p>
          <a:p>
            <a:endParaRPr lang="en-GB" baseline="0" dirty="0" smtClean="0"/>
          </a:p>
          <a:p>
            <a:r>
              <a:rPr lang="en-GB" dirty="0" smtClean="0"/>
              <a:t>We</a:t>
            </a:r>
            <a:r>
              <a:rPr lang="en-GB" baseline="0" dirty="0" smtClean="0"/>
              <a:t> intersected this with spatial data on vegetation distribution to understand the implications of land cover change on natural ecosystems.</a:t>
            </a:r>
            <a:endParaRPr lang="en-GB" baseline="0" dirty="0"/>
          </a:p>
          <a:p>
            <a:endParaRPr lang="en-GB" baseline="0" dirty="0"/>
          </a:p>
          <a:p>
            <a:r>
              <a:rPr lang="en-GB" dirty="0" smtClean="0"/>
              <a:t>Expert knowledge</a:t>
            </a:r>
            <a:r>
              <a:rPr lang="en-GB" baseline="0" dirty="0" smtClean="0"/>
              <a:t> was then used to link the </a:t>
            </a:r>
            <a:r>
              <a:rPr lang="en-GB" dirty="0" smtClean="0"/>
              <a:t>implications of observed land cover change to extent of suitable</a:t>
            </a:r>
            <a:r>
              <a:rPr lang="en-GB" baseline="0" dirty="0" smtClean="0"/>
              <a:t> habitat for selected Noon-Timber Forest produce and Flagship Species – these are our species </a:t>
            </a:r>
            <a:r>
              <a:rPr lang="en-GB" baseline="0" dirty="0" err="1" smtClean="0"/>
              <a:t>accoutns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2</a:t>
            </a:fld>
            <a:endParaRPr lang="en-US" dirty="0"/>
          </a:p>
        </p:txBody>
      </p:sp>
    </p:spTree>
    <p:extLst>
      <p:ext uri="{BB962C8B-B14F-4D97-AF65-F5344CB8AC3E}">
        <p14:creationId xmlns:p14="http://schemas.microsoft.com/office/powerpoint/2010/main" val="172840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a:t>
            </a:r>
            <a:r>
              <a:rPr lang="en-GB" baseline="0" dirty="0" smtClean="0"/>
              <a:t> Uganda maps of land cover are available for 1990, 2005, 2010 and 2015 </a:t>
            </a:r>
          </a:p>
          <a:p>
            <a:endParaRPr lang="en-GB" baseline="0" dirty="0" smtClean="0"/>
          </a:p>
          <a:p>
            <a:r>
              <a:rPr lang="en-GB" baseline="0" dirty="0" smtClean="0"/>
              <a:t>Here we see this information mapped out.  The left map shows the distribution of the land cover classes routinely mapped for Uganda</a:t>
            </a:r>
          </a:p>
          <a:p>
            <a:endParaRPr lang="en-GB" baseline="0" dirty="0" smtClean="0"/>
          </a:p>
          <a:p>
            <a:r>
              <a:rPr lang="en-GB" baseline="0" dirty="0" smtClean="0"/>
              <a:t>And the right map shows all the land cover classes that represent natural land use</a:t>
            </a:r>
            <a:endParaRPr lang="en-GB" dirty="0" smtClean="0"/>
          </a:p>
        </p:txBody>
      </p:sp>
      <p:sp>
        <p:nvSpPr>
          <p:cNvPr id="4" name="Slide Number Placeholder 3"/>
          <p:cNvSpPr>
            <a:spLocks noGrp="1"/>
          </p:cNvSpPr>
          <p:nvPr>
            <p:ph type="sldNum" sz="quarter" idx="10"/>
          </p:nvPr>
        </p:nvSpPr>
        <p:spPr/>
        <p:txBody>
          <a:bodyPr/>
          <a:lstStyle/>
          <a:p>
            <a:fld id="{18273389-241F-7042-B1C3-995B8E91062B}" type="slidenum">
              <a:rPr lang="en-US" smtClean="0"/>
              <a:pPr/>
              <a:t>3</a:t>
            </a:fld>
            <a:endParaRPr lang="en-US" dirty="0"/>
          </a:p>
        </p:txBody>
      </p:sp>
    </p:spTree>
    <p:extLst>
      <p:ext uri="{BB962C8B-B14F-4D97-AF65-F5344CB8AC3E}">
        <p14:creationId xmlns:p14="http://schemas.microsoft.com/office/powerpoint/2010/main" val="34589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dirty="0" smtClean="0"/>
              <a:t>In order to characterise</a:t>
            </a:r>
            <a:r>
              <a:rPr lang="en-GB" baseline="0" dirty="0" smtClean="0"/>
              <a:t> natural ecosystems we use a map of the of vegetation in Uganda under natural land conditions. </a:t>
            </a:r>
          </a:p>
          <a:p>
            <a:pPr marL="0" marR="0" indent="0" algn="l" defTabSz="914377"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377" rtl="0" eaLnBrk="1" fontAlgn="auto" latinLnBrk="0" hangingPunct="1">
              <a:lnSpc>
                <a:spcPct val="100000"/>
              </a:lnSpc>
              <a:spcBef>
                <a:spcPts val="0"/>
              </a:spcBef>
              <a:spcAft>
                <a:spcPts val="0"/>
              </a:spcAft>
              <a:buClrTx/>
              <a:buSzTx/>
              <a:buFontTx/>
              <a:buNone/>
              <a:tabLst/>
              <a:defRPr/>
            </a:pPr>
            <a:r>
              <a:rPr lang="en-GB" dirty="0" smtClean="0"/>
              <a:t>The map presents data on 4 Natural</a:t>
            </a:r>
            <a:r>
              <a:rPr lang="en-GB" baseline="0" dirty="0" smtClean="0"/>
              <a:t> Biomes (wetland, Moist savannah, Forest, Dry savannah), which can also be are disaggregated to </a:t>
            </a:r>
            <a:r>
              <a:rPr lang="en-GB" dirty="0" smtClean="0"/>
              <a:t>22 main vegetation</a:t>
            </a:r>
            <a:r>
              <a:rPr lang="en-GB" baseline="0" dirty="0" smtClean="0"/>
              <a:t> classes </a:t>
            </a:r>
          </a:p>
          <a:p>
            <a:endParaRPr lang="en-GB" baseline="0" dirty="0" smtClean="0"/>
          </a:p>
          <a:p>
            <a:r>
              <a:rPr lang="en-GB" dirty="0" smtClean="0"/>
              <a:t>We then create ecosystem extent accounts</a:t>
            </a:r>
            <a:r>
              <a:rPr lang="en-GB" baseline="0" dirty="0" smtClean="0"/>
              <a:t> by calculating the extent of each ecosystem in areas of natural land cover for the different time periods we have land cover mapping for.</a:t>
            </a:r>
          </a:p>
          <a:p>
            <a:endParaRPr lang="en-GB" baseline="0" dirty="0" smtClean="0"/>
          </a:p>
          <a:p>
            <a:r>
              <a:rPr lang="en-GB" baseline="0" dirty="0" smtClean="0"/>
              <a:t>This approach is not new!</a:t>
            </a:r>
          </a:p>
          <a:p>
            <a:endParaRPr lang="en-GB" baseline="0" dirty="0" smtClean="0"/>
          </a:p>
        </p:txBody>
      </p:sp>
      <p:sp>
        <p:nvSpPr>
          <p:cNvPr id="4" name="Slide Number Placeholder 3"/>
          <p:cNvSpPr>
            <a:spLocks noGrp="1"/>
          </p:cNvSpPr>
          <p:nvPr>
            <p:ph type="sldNum" sz="quarter" idx="10"/>
          </p:nvPr>
        </p:nvSpPr>
        <p:spPr/>
        <p:txBody>
          <a:bodyPr/>
          <a:lstStyle/>
          <a:p>
            <a:fld id="{18273389-241F-7042-B1C3-995B8E91062B}" type="slidenum">
              <a:rPr lang="en-US" smtClean="0"/>
              <a:pPr/>
              <a:t>4</a:t>
            </a:fld>
            <a:endParaRPr lang="en-US" dirty="0"/>
          </a:p>
        </p:txBody>
      </p:sp>
    </p:spTree>
    <p:extLst>
      <p:ext uri="{BB962C8B-B14F-4D97-AF65-F5344CB8AC3E}">
        <p14:creationId xmlns:p14="http://schemas.microsoft.com/office/powerpoint/2010/main" val="283505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We then use expert knowledge to link the extent of natural ecosystems with important Non-Timber Forest Product species</a:t>
            </a:r>
          </a:p>
          <a:p>
            <a:endParaRPr lang="en-GB" baseline="0" dirty="0" smtClean="0"/>
          </a:p>
          <a:p>
            <a:r>
              <a:rPr lang="en-GB" baseline="0" dirty="0" smtClean="0"/>
              <a:t>Also we use IUCN species habitat preferences and range of occupancy to link the extent of suitable Land Cover types with flagship species</a:t>
            </a:r>
          </a:p>
          <a:p>
            <a:endParaRPr lang="en-GB" baseline="0" dirty="0" smtClean="0"/>
          </a:p>
          <a:p>
            <a:r>
              <a:rPr lang="en-GB" dirty="0" smtClean="0"/>
              <a:t>Using this approach we are able to generate time-series maps and accounts of the natural areas with the potential for Shea</a:t>
            </a:r>
            <a:r>
              <a:rPr lang="en-GB" baseline="0" dirty="0" smtClean="0"/>
              <a:t> Butter harvesting (Red areas, left Map) and where suitable habitat for chimpanzees (flagship species) exist that could support wildlife watching tourism (Green Areas, Right Hand Map).</a:t>
            </a:r>
          </a:p>
          <a:p>
            <a:endParaRPr lang="en-GB" baseline="0" dirty="0" smtClean="0"/>
          </a:p>
          <a:p>
            <a:r>
              <a:rPr lang="en-GB" baseline="0" dirty="0" smtClean="0"/>
              <a:t>Also completed for </a:t>
            </a:r>
            <a:r>
              <a:rPr lang="en-GB" i="1" baseline="0" dirty="0" err="1" smtClean="0"/>
              <a:t>Prunus</a:t>
            </a:r>
            <a:r>
              <a:rPr lang="en-GB" i="1" baseline="0" dirty="0" smtClean="0"/>
              <a:t> Africana; </a:t>
            </a:r>
            <a:r>
              <a:rPr lang="en-GB" i="0" baseline="0" dirty="0" smtClean="0"/>
              <a:t>Gum Arabic (NTFPs) and Elephants (Flagship)</a:t>
            </a:r>
            <a:r>
              <a:rPr lang="en-GB" i="1" baseline="0" dirty="0" smtClean="0"/>
              <a:t> </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9767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Uganda we </a:t>
            </a:r>
            <a:r>
              <a:rPr lang="en-GB" baseline="0" dirty="0" smtClean="0"/>
              <a:t>compiled accounts at national, </a:t>
            </a:r>
            <a:r>
              <a:rPr lang="en-GB" dirty="0" smtClean="0"/>
              <a:t>sub-regional</a:t>
            </a:r>
            <a:r>
              <a:rPr lang="en-GB" baseline="0" dirty="0" smtClean="0"/>
              <a:t> and protected area estate scales.</a:t>
            </a:r>
            <a:endParaRPr lang="en-GB" baseline="0" dirty="0"/>
          </a:p>
          <a:p>
            <a:endParaRPr lang="en-GB" baseline="0" dirty="0" smtClean="0"/>
          </a:p>
          <a:p>
            <a:r>
              <a:rPr lang="en-GB" baseline="0" dirty="0" smtClean="0"/>
              <a:t>So whilst there is no new data or approaches here, it is clear we are now weaving different stories together and starting to provide a more </a:t>
            </a:r>
            <a:r>
              <a:rPr lang="en-GB" baseline="0" dirty="0" err="1" smtClean="0"/>
              <a:t>holisitic</a:t>
            </a:r>
            <a:r>
              <a:rPr lang="en-GB" baseline="0" dirty="0" smtClean="0"/>
              <a:t> picture environment in </a:t>
            </a:r>
            <a:r>
              <a:rPr lang="en-GB" baseline="0" dirty="0" err="1" smtClean="0"/>
              <a:t>ugands</a:t>
            </a:r>
            <a:endParaRPr lang="en-GB" baseline="0" dirty="0"/>
          </a:p>
          <a:p>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6</a:t>
            </a:fld>
            <a:endParaRPr lang="en-US" dirty="0"/>
          </a:p>
        </p:txBody>
      </p:sp>
    </p:spTree>
    <p:extLst>
      <p:ext uri="{BB962C8B-B14F-4D97-AF65-F5344CB8AC3E}">
        <p14:creationId xmlns:p14="http://schemas.microsoft.com/office/powerpoint/2010/main" val="54615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Here is an </a:t>
            </a:r>
            <a:r>
              <a:rPr lang="en-GB" dirty="0" smtClean="0"/>
              <a:t>example of the </a:t>
            </a:r>
            <a:r>
              <a:rPr lang="en-GB" baseline="0" dirty="0" smtClean="0"/>
              <a:t>ecosystem extent account </a:t>
            </a:r>
            <a:r>
              <a:rPr lang="en-GB" dirty="0" smtClean="0"/>
              <a:t>for </a:t>
            </a:r>
            <a:r>
              <a:rPr lang="en-GB" dirty="0"/>
              <a:t>Uganda as a whole for the period 2010 to </a:t>
            </a:r>
            <a:r>
              <a:rPr lang="en-GB" dirty="0" smtClean="0"/>
              <a:t>2015– </a:t>
            </a:r>
            <a:r>
              <a:rPr lang="en-GB" dirty="0"/>
              <a:t>we see a reduction in the extent of all natural biomes over</a:t>
            </a:r>
            <a:r>
              <a:rPr lang="en-GB" baseline="0" dirty="0"/>
              <a:t> the </a:t>
            </a:r>
            <a:r>
              <a:rPr lang="en-GB" baseline="0" dirty="0" smtClean="0"/>
              <a:t>period and a commensurate increase non –natural </a:t>
            </a:r>
          </a:p>
          <a:p>
            <a:endParaRPr lang="en-GB" baseline="0" dirty="0" smtClean="0"/>
          </a:p>
          <a:p>
            <a:r>
              <a:rPr lang="en-GB" baseline="0" dirty="0" smtClean="0"/>
              <a:t>This can be  linked to specific land uses, such as small scale farming, plantations or urbanisation via information on Land Cover </a:t>
            </a:r>
          </a:p>
          <a:p>
            <a:endParaRPr lang="en-GB" baseline="0" dirty="0" smtClean="0"/>
          </a:p>
          <a:p>
            <a:r>
              <a:rPr lang="en-GB" baseline="0" dirty="0" smtClean="0"/>
              <a:t>So we can see how economic decisions on land use have impacted on natural ecosystems.  </a:t>
            </a:r>
          </a:p>
        </p:txBody>
      </p:sp>
      <p:sp>
        <p:nvSpPr>
          <p:cNvPr id="4" name="Slide Number Placeholder 3"/>
          <p:cNvSpPr>
            <a:spLocks noGrp="1"/>
          </p:cNvSpPr>
          <p:nvPr>
            <p:ph type="sldNum" sz="quarter" idx="10"/>
          </p:nvPr>
        </p:nvSpPr>
        <p:spPr/>
        <p:txBody>
          <a:bodyPr/>
          <a:lstStyle/>
          <a:p>
            <a:fld id="{18273389-241F-7042-B1C3-995B8E91062B}" type="slidenum">
              <a:rPr lang="en-US" smtClean="0"/>
              <a:pPr/>
              <a:t>7</a:t>
            </a:fld>
            <a:endParaRPr lang="en-US" dirty="0"/>
          </a:p>
        </p:txBody>
      </p:sp>
    </p:spTree>
    <p:extLst>
      <p:ext uri="{BB962C8B-B14F-4D97-AF65-F5344CB8AC3E}">
        <p14:creationId xmlns:p14="http://schemas.microsoft.com/office/powerpoint/2010/main" val="76893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With respect to our two ecosystem services of interest……First we look at Shea nut</a:t>
            </a:r>
            <a:r>
              <a:rPr lang="en-GB" baseline="0" dirty="0" smtClean="0"/>
              <a:t> provision.  So these accounts present information buy  Sub-Region, which is aggregated to the national scale in the final column.</a:t>
            </a:r>
            <a:endParaRPr lang="en-GB" dirty="0" smtClean="0"/>
          </a:p>
          <a:p>
            <a:endParaRPr lang="en-GB" dirty="0" smtClean="0"/>
          </a:p>
          <a:p>
            <a:r>
              <a:rPr lang="en-GB" dirty="0" smtClean="0"/>
              <a:t>This account represents the period from 1990 to 2015 and shows </a:t>
            </a:r>
            <a:r>
              <a:rPr lang="en-GB" dirty="0"/>
              <a:t>that</a:t>
            </a:r>
            <a:r>
              <a:rPr lang="en-GB" baseline="0" dirty="0"/>
              <a:t> the potential Shea nut provisioning services remain good (green oval) in Karamoja </a:t>
            </a:r>
            <a:r>
              <a:rPr lang="en-GB" baseline="0" dirty="0" smtClean="0"/>
              <a:t>and that most of which is not in conflict with protected areas (other green oval).  This suggests that Karamoja can support combined conservation-development opportunities via sustainable harvesting </a:t>
            </a:r>
            <a:endParaRPr lang="en-GB" baseline="0" dirty="0"/>
          </a:p>
          <a:p>
            <a:endParaRPr lang="en-GB" baseline="0" dirty="0"/>
          </a:p>
          <a:p>
            <a:r>
              <a:rPr lang="en-GB" baseline="0" dirty="0" smtClean="0"/>
              <a:t>However, land use change has substantially reduced </a:t>
            </a:r>
            <a:r>
              <a:rPr lang="en-GB" baseline="0" dirty="0"/>
              <a:t>the potential for Shea nut provision in Teso (red oval</a:t>
            </a:r>
            <a:r>
              <a:rPr lang="en-GB" baseline="0" dirty="0" smtClean="0"/>
              <a:t>) – only 15% of the original existing area suitable for harvesting remain</a:t>
            </a:r>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8</a:t>
            </a:fld>
            <a:endParaRPr lang="en-US" dirty="0"/>
          </a:p>
        </p:txBody>
      </p:sp>
    </p:spTree>
    <p:extLst>
      <p:ext uri="{BB962C8B-B14F-4D97-AF65-F5344CB8AC3E}">
        <p14:creationId xmlns:p14="http://schemas.microsoft.com/office/powerpoint/2010/main" val="356008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Second – for iconic wildlife species and potential tourism opportunities, </a:t>
            </a:r>
          </a:p>
          <a:p>
            <a:endParaRPr lang="en-GB" dirty="0" smtClean="0"/>
          </a:p>
          <a:p>
            <a:r>
              <a:rPr lang="en-GB" dirty="0" smtClean="0"/>
              <a:t>This </a:t>
            </a:r>
            <a:r>
              <a:rPr lang="en-GB" dirty="0"/>
              <a:t>accounts </a:t>
            </a:r>
            <a:r>
              <a:rPr lang="en-GB" dirty="0" smtClean="0"/>
              <a:t>shows the changes in the extent of suitable habitat for chimpanzees by sub-region</a:t>
            </a:r>
            <a:r>
              <a:rPr lang="en-GB" baseline="0" dirty="0" smtClean="0"/>
              <a:t> between 2005 and 2015,</a:t>
            </a:r>
          </a:p>
          <a:p>
            <a:endParaRPr lang="en-GB" baseline="0" dirty="0" smtClean="0"/>
          </a:p>
          <a:p>
            <a:r>
              <a:rPr lang="en-GB" baseline="0" dirty="0" smtClean="0"/>
              <a:t>The account shows a</a:t>
            </a:r>
            <a:r>
              <a:rPr lang="en-GB" dirty="0" smtClean="0"/>
              <a:t> </a:t>
            </a:r>
            <a:r>
              <a:rPr lang="en-GB" dirty="0"/>
              <a:t>small, positive, changes in the extent of fully suitable habitat for Chimpanzees in South Western </a:t>
            </a:r>
            <a:r>
              <a:rPr lang="en-GB" dirty="0" smtClean="0"/>
              <a:t>(green Oval) with </a:t>
            </a:r>
            <a:r>
              <a:rPr lang="en-GB" dirty="0"/>
              <a:t>a majority of this</a:t>
            </a:r>
            <a:r>
              <a:rPr lang="en-GB" baseline="0" dirty="0"/>
              <a:t> habitat covered by the protected areas </a:t>
            </a:r>
            <a:r>
              <a:rPr lang="en-GB" baseline="0" dirty="0" smtClean="0"/>
              <a:t>estate (bottom green oval).</a:t>
            </a:r>
          </a:p>
          <a:p>
            <a:endParaRPr lang="en-GB" baseline="0" dirty="0" smtClean="0"/>
          </a:p>
          <a:p>
            <a:r>
              <a:rPr lang="en-GB" baseline="0" dirty="0" smtClean="0"/>
              <a:t>This indicates that the Protected Areas estate is performing well and could support wildlife tourist watching opportunities.  </a:t>
            </a:r>
          </a:p>
          <a:p>
            <a:endParaRPr lang="en-GB" baseline="0" dirty="0" smtClean="0"/>
          </a:p>
          <a:p>
            <a:r>
              <a:rPr lang="en-GB" baseline="0" dirty="0" smtClean="0"/>
              <a:t>However</a:t>
            </a:r>
            <a:r>
              <a:rPr lang="en-GB" baseline="0" dirty="0"/>
              <a:t>, significant losses in fully suitable habitat are observed in the Western sub </a:t>
            </a:r>
            <a:r>
              <a:rPr lang="en-GB" baseline="0" dirty="0" smtClean="0"/>
              <a:t>region (Red Oval) and there is the potential to expand the protected area estate in this subregion to help secure wildlife watching opportunities in the long term.</a:t>
            </a:r>
            <a:endParaRPr lang="en-GB" dirty="0"/>
          </a:p>
        </p:txBody>
      </p:sp>
      <p:sp>
        <p:nvSpPr>
          <p:cNvPr id="4" name="Slide Number Placeholder 3"/>
          <p:cNvSpPr>
            <a:spLocks noGrp="1"/>
          </p:cNvSpPr>
          <p:nvPr>
            <p:ph type="sldNum" sz="quarter" idx="10"/>
          </p:nvPr>
        </p:nvSpPr>
        <p:spPr/>
        <p:txBody>
          <a:bodyPr/>
          <a:lstStyle/>
          <a:p>
            <a:fld id="{18273389-241F-7042-B1C3-995B8E91062B}" type="slidenum">
              <a:rPr lang="en-US" smtClean="0"/>
              <a:pPr/>
              <a:t>9</a:t>
            </a:fld>
            <a:endParaRPr lang="en-US" dirty="0"/>
          </a:p>
        </p:txBody>
      </p:sp>
    </p:spTree>
    <p:extLst>
      <p:ext uri="{BB962C8B-B14F-4D97-AF65-F5344CB8AC3E}">
        <p14:creationId xmlns:p14="http://schemas.microsoft.com/office/powerpoint/2010/main" val="19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395593" y="5410243"/>
            <a:ext cx="8469547" cy="698728"/>
          </a:xfrm>
          <a:prstGeom prst="rect">
            <a:avLst/>
          </a:prstGeom>
          <a:effectLst/>
        </p:spPr>
        <p:txBody>
          <a:bodyPr vert="horz" lIns="91440" tIns="45720" rIns="91440" bIns="45720" rtlCol="0" anchor="ctr">
            <a:normAutofit/>
          </a:bodyPr>
          <a:lstStyle/>
          <a:p>
            <a:r>
              <a:rPr lang="en-US" dirty="0"/>
              <a:t>Click to edit Master title style</a:t>
            </a:r>
          </a:p>
        </p:txBody>
      </p:sp>
      <p:sp>
        <p:nvSpPr>
          <p:cNvPr id="84" name="Date Placeholder 3"/>
          <p:cNvSpPr>
            <a:spLocks noGrp="1"/>
          </p:cNvSpPr>
          <p:nvPr>
            <p:ph type="dt" sz="half" idx="2"/>
          </p:nvPr>
        </p:nvSpPr>
        <p:spPr>
          <a:xfrm>
            <a:off x="6103293"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98698866-2FE7-EA4E-B7F3-8D99DB92D134}" type="datetime1">
              <a:rPr lang="en-GB" smtClean="0"/>
              <a:pPr/>
              <a:t>19/10/2017</a:t>
            </a:fld>
            <a:endParaRPr lang="en-US" dirty="0"/>
          </a:p>
        </p:txBody>
      </p:sp>
    </p:spTree>
    <p:extLst>
      <p:ext uri="{BB962C8B-B14F-4D97-AF65-F5344CB8AC3E}">
        <p14:creationId xmlns:p14="http://schemas.microsoft.com/office/powerpoint/2010/main" val="39363284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opener 2 al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132392" y="3576344"/>
            <a:ext cx="5832596" cy="3038598"/>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27285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opener 3 al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132392" y="3576344"/>
            <a:ext cx="5832596" cy="3038598"/>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8483014"/>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opener 4 al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132392" y="3576344"/>
            <a:ext cx="5832596" cy="3038598"/>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64437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opener 5 al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132392" y="3576344"/>
            <a:ext cx="5832596" cy="3038598"/>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603498"/>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7B9F7503-B9C3-134D-A568-44A8368B6C1B}" type="datetime1">
              <a:rPr lang="en-GB" smtClean="0"/>
              <a:pPr/>
              <a:t>19/10/2017</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39773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5D8A64A-F8EE-BA40-BD0E-D260E1FA55C8}"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11683552"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Tree>
    <p:extLst>
      <p:ext uri="{BB962C8B-B14F-4D97-AF65-F5344CB8AC3E}">
        <p14:creationId xmlns:p14="http://schemas.microsoft.com/office/powerpoint/2010/main" val="1590309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04F8443-D858-3B4F-8CC3-7A4B0E09042F}"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11" name="Text Placeholder 9"/>
          <p:cNvSpPr>
            <a:spLocks noGrp="1"/>
          </p:cNvSpPr>
          <p:nvPr>
            <p:ph type="body" sz="quarter" idx="15"/>
          </p:nvPr>
        </p:nvSpPr>
        <p:spPr>
          <a:xfrm>
            <a:off x="6132576"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9" name="Picture Placeholder 3"/>
          <p:cNvSpPr>
            <a:spLocks noGrp="1"/>
          </p:cNvSpPr>
          <p:nvPr>
            <p:ph type="pic" sz="quarter" idx="16" hasCustomPrompt="1"/>
          </p:nvPr>
        </p:nvSpPr>
        <p:spPr>
          <a:xfrm>
            <a:off x="6134796"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Tree>
    <p:extLst>
      <p:ext uri="{BB962C8B-B14F-4D97-AF65-F5344CB8AC3E}">
        <p14:creationId xmlns:p14="http://schemas.microsoft.com/office/powerpoint/2010/main" val="199023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9" name="Picture Placeholder 3"/>
          <p:cNvSpPr>
            <a:spLocks noGrp="1"/>
          </p:cNvSpPr>
          <p:nvPr>
            <p:ph type="pic" sz="quarter" idx="16" hasCustomPrompt="1"/>
          </p:nvPr>
        </p:nvSpPr>
        <p:spPr>
          <a:xfrm>
            <a:off x="6134796" y="289979"/>
            <a:ext cx="5850893" cy="578163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6" name="Date Placeholder 5"/>
          <p:cNvSpPr>
            <a:spLocks noGrp="1"/>
          </p:cNvSpPr>
          <p:nvPr>
            <p:ph type="dt" sz="half" idx="10"/>
          </p:nvPr>
        </p:nvSpPr>
        <p:spPr/>
        <p:txBody>
          <a:bodyPr/>
          <a:lstStyle/>
          <a:p>
            <a:fld id="{0489EEAB-B1BE-F740-8C89-17AE838B706E}"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79400" y="2505456"/>
            <a:ext cx="5853113" cy="3566160"/>
          </a:xfrm>
          <a:prstGeom prst="rect">
            <a:avLst/>
          </a:prstGeom>
        </p:spPr>
        <p:txBody>
          <a:bodyPr>
            <a:normAutofit/>
          </a:bodyPr>
          <a:lstStyle>
            <a:lvl5pPr>
              <a:defRPr sz="1800"/>
            </a:lvl5pPr>
          </a:lstStyle>
          <a:p>
            <a:pPr lvl="4"/>
            <a:r>
              <a:rPr lang="en-US" dirty="0"/>
              <a:t>Fifth level</a:t>
            </a:r>
          </a:p>
        </p:txBody>
      </p:sp>
      <p:sp>
        <p:nvSpPr>
          <p:cNvPr id="2" name="Title 1"/>
          <p:cNvSpPr>
            <a:spLocks noGrp="1"/>
          </p:cNvSpPr>
          <p:nvPr>
            <p:ph type="title"/>
          </p:nvPr>
        </p:nvSpPr>
        <p:spPr>
          <a:xfrm>
            <a:off x="279400" y="289979"/>
            <a:ext cx="5853113" cy="2215477"/>
          </a:xfrm>
          <a:prstGeom prst="rect">
            <a:avLst/>
          </a:prstGeom>
        </p:spPr>
        <p:txBody>
          <a:bodyPr>
            <a:noAutofit/>
          </a:bodyPr>
          <a:lstStyle>
            <a:lvl1pPr fontAlgn="t">
              <a:defRPr sz="4000"/>
            </a:lvl1pPr>
          </a:lstStyle>
          <a:p>
            <a:r>
              <a:rPr lang="en-US" dirty="0"/>
              <a:t>Click to edit Master title style</a:t>
            </a:r>
          </a:p>
        </p:txBody>
      </p:sp>
    </p:spTree>
    <p:extLst>
      <p:ext uri="{BB962C8B-B14F-4D97-AF65-F5344CB8AC3E}">
        <p14:creationId xmlns:p14="http://schemas.microsoft.com/office/powerpoint/2010/main" val="115693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opener 1">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227157"/>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open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99331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alt">
    <p:spTree>
      <p:nvGrpSpPr>
        <p:cNvPr id="1" name=""/>
        <p:cNvGrpSpPr/>
        <p:nvPr/>
      </p:nvGrpSpPr>
      <p:grpSpPr>
        <a:xfrm>
          <a:off x="0" y="0"/>
          <a:ext cx="0" cy="0"/>
          <a:chOff x="0" y="0"/>
          <a:chExt cx="0" cy="0"/>
        </a:xfrm>
      </p:grpSpPr>
      <p:sp>
        <p:nvSpPr>
          <p:cNvPr id="83" name="Title Placeholder 21"/>
          <p:cNvSpPr>
            <a:spLocks noGrp="1"/>
          </p:cNvSpPr>
          <p:nvPr>
            <p:ph type="title"/>
          </p:nvPr>
        </p:nvSpPr>
        <p:spPr>
          <a:xfrm>
            <a:off x="395593" y="5410243"/>
            <a:ext cx="8469547" cy="698728"/>
          </a:xfrm>
          <a:prstGeom prst="rect">
            <a:avLst/>
          </a:prstGeom>
          <a:effectLst/>
        </p:spPr>
        <p:txBody>
          <a:bodyPr vert="horz" lIns="91440" tIns="45720" rIns="91440" bIns="45720" rtlCol="0" anchor="ctr">
            <a:normAutofit/>
          </a:bodyPr>
          <a:lstStyle/>
          <a:p>
            <a:r>
              <a:rPr lang="en-US" dirty="0"/>
              <a:t>Click to edit Master title style</a:t>
            </a:r>
          </a:p>
        </p:txBody>
      </p:sp>
      <p:sp>
        <p:nvSpPr>
          <p:cNvPr id="84" name="Date Placeholder 3"/>
          <p:cNvSpPr>
            <a:spLocks noGrp="1"/>
          </p:cNvSpPr>
          <p:nvPr>
            <p:ph type="dt" sz="half" idx="2"/>
          </p:nvPr>
        </p:nvSpPr>
        <p:spPr>
          <a:xfrm>
            <a:off x="3029353"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98698866-2FE7-EA4E-B7F3-8D99DB92D134}" type="datetime1">
              <a:rPr lang="en-GB" smtClean="0"/>
              <a:pPr/>
              <a:t>19/10/2017</a:t>
            </a:fld>
            <a:endParaRPr lang="en-US" dirty="0"/>
          </a:p>
        </p:txBody>
      </p:sp>
      <p:sp>
        <p:nvSpPr>
          <p:cNvPr id="85" name="Rectangle 84"/>
          <p:cNvSpPr/>
          <p:nvPr userDrawn="1"/>
        </p:nvSpPr>
        <p:spPr>
          <a:xfrm>
            <a:off x="8988358" y="5338897"/>
            <a:ext cx="2963694" cy="1276045"/>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cxnSp>
        <p:nvCxnSpPr>
          <p:cNvPr id="86" name="Straight Connector 85"/>
          <p:cNvCxnSpPr/>
          <p:nvPr userDrawn="1"/>
        </p:nvCxnSpPr>
        <p:spPr>
          <a:xfrm>
            <a:off x="8974939" y="5334220"/>
            <a:ext cx="0" cy="1280722"/>
          </a:xfrm>
          <a:prstGeom prst="line">
            <a:avLst/>
          </a:prstGeom>
          <a:ln w="9525">
            <a:solidFill>
              <a:srgbClr val="0D0D0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327308"/>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98E052EF-3C16-1D43-9D05-CB25CF67053C}" type="datetime1">
              <a:rPr lang="en-GB" smtClean="0"/>
              <a:pPr/>
              <a:t>19/10/2017</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9757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CAB2A8F-2684-4A42-A330-F38810E44ECC}"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11683552"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Tree>
    <p:extLst>
      <p:ext uri="{BB962C8B-B14F-4D97-AF65-F5344CB8AC3E}">
        <p14:creationId xmlns:p14="http://schemas.microsoft.com/office/powerpoint/2010/main" val="7664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F07CFFA-ADD4-B248-B9B8-828292F467E3}"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11" name="Text Placeholder 9"/>
          <p:cNvSpPr>
            <a:spLocks noGrp="1"/>
          </p:cNvSpPr>
          <p:nvPr>
            <p:ph type="body" sz="quarter" idx="15"/>
          </p:nvPr>
        </p:nvSpPr>
        <p:spPr>
          <a:xfrm>
            <a:off x="6132576"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9" name="Picture Placeholder 3"/>
          <p:cNvSpPr>
            <a:spLocks noGrp="1"/>
          </p:cNvSpPr>
          <p:nvPr>
            <p:ph type="pic" sz="quarter" idx="16" hasCustomPrompt="1"/>
          </p:nvPr>
        </p:nvSpPr>
        <p:spPr>
          <a:xfrm>
            <a:off x="6134796"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Tree>
    <p:extLst>
      <p:ext uri="{BB962C8B-B14F-4D97-AF65-F5344CB8AC3E}">
        <p14:creationId xmlns:p14="http://schemas.microsoft.com/office/powerpoint/2010/main" val="10719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9" name="Picture Placeholder 3"/>
          <p:cNvSpPr>
            <a:spLocks noGrp="1"/>
          </p:cNvSpPr>
          <p:nvPr>
            <p:ph type="pic" sz="quarter" idx="16" hasCustomPrompt="1"/>
          </p:nvPr>
        </p:nvSpPr>
        <p:spPr>
          <a:xfrm>
            <a:off x="6134796" y="289979"/>
            <a:ext cx="5850893" cy="578163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6" name="Date Placeholder 5"/>
          <p:cNvSpPr>
            <a:spLocks noGrp="1"/>
          </p:cNvSpPr>
          <p:nvPr>
            <p:ph type="dt" sz="half" idx="10"/>
          </p:nvPr>
        </p:nvSpPr>
        <p:spPr/>
        <p:txBody>
          <a:bodyPr/>
          <a:lstStyle/>
          <a:p>
            <a:fld id="{4C84BF76-D0EE-4B45-B018-DD39B543408A}"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79400" y="2505456"/>
            <a:ext cx="5853113" cy="3566160"/>
          </a:xfrm>
          <a:prstGeom prst="rect">
            <a:avLst/>
          </a:prstGeom>
        </p:spPr>
        <p:txBody>
          <a:bodyPr>
            <a:normAutofit/>
          </a:bodyPr>
          <a:lstStyle>
            <a:lvl5pPr>
              <a:defRPr sz="1800"/>
            </a:lvl5pPr>
          </a:lstStyle>
          <a:p>
            <a:pPr lvl="4"/>
            <a:r>
              <a:rPr lang="en-US" dirty="0"/>
              <a:t>Fifth level</a:t>
            </a:r>
          </a:p>
        </p:txBody>
      </p:sp>
      <p:sp>
        <p:nvSpPr>
          <p:cNvPr id="2" name="Title 1"/>
          <p:cNvSpPr>
            <a:spLocks noGrp="1"/>
          </p:cNvSpPr>
          <p:nvPr>
            <p:ph type="title"/>
          </p:nvPr>
        </p:nvSpPr>
        <p:spPr>
          <a:xfrm>
            <a:off x="279400" y="289979"/>
            <a:ext cx="5853113" cy="2215477"/>
          </a:xfrm>
          <a:prstGeom prst="rect">
            <a:avLst/>
          </a:prstGeom>
        </p:spPr>
        <p:txBody>
          <a:bodyPr>
            <a:noAutofit/>
          </a:bodyPr>
          <a:lstStyle>
            <a:lvl1pPr fontAlgn="t">
              <a:defRPr sz="4000"/>
            </a:lvl1pPr>
          </a:lstStyle>
          <a:p>
            <a:r>
              <a:rPr lang="en-US" dirty="0"/>
              <a:t>Click to edit Master title style</a:t>
            </a:r>
          </a:p>
        </p:txBody>
      </p:sp>
    </p:spTree>
    <p:extLst>
      <p:ext uri="{BB962C8B-B14F-4D97-AF65-F5344CB8AC3E}">
        <p14:creationId xmlns:p14="http://schemas.microsoft.com/office/powerpoint/2010/main" val="1646740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7E863142-A7F8-1849-A221-E01BE76C6E12}" type="datetime1">
              <a:rPr lang="en-GB" smtClean="0"/>
              <a:pPr/>
              <a:t>19/10/2017</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03675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E14A35F-8220-BC44-A356-D6594BAB1B62}"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11683552"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Tree>
    <p:extLst>
      <p:ext uri="{BB962C8B-B14F-4D97-AF65-F5344CB8AC3E}">
        <p14:creationId xmlns:p14="http://schemas.microsoft.com/office/powerpoint/2010/main" val="1709380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8CCB4B-85DA-3F4B-B6AE-A8C9ABA267EE}"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11" name="Text Placeholder 9"/>
          <p:cNvSpPr>
            <a:spLocks noGrp="1"/>
          </p:cNvSpPr>
          <p:nvPr>
            <p:ph type="body" sz="quarter" idx="15"/>
          </p:nvPr>
        </p:nvSpPr>
        <p:spPr>
          <a:xfrm>
            <a:off x="6132576"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9" name="Picture Placeholder 3"/>
          <p:cNvSpPr>
            <a:spLocks noGrp="1"/>
          </p:cNvSpPr>
          <p:nvPr>
            <p:ph type="pic" sz="quarter" idx="16" hasCustomPrompt="1"/>
          </p:nvPr>
        </p:nvSpPr>
        <p:spPr>
          <a:xfrm>
            <a:off x="6134796"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Tree>
    <p:extLst>
      <p:ext uri="{BB962C8B-B14F-4D97-AF65-F5344CB8AC3E}">
        <p14:creationId xmlns:p14="http://schemas.microsoft.com/office/powerpoint/2010/main" val="1783444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9" name="Picture Placeholder 3"/>
          <p:cNvSpPr>
            <a:spLocks noGrp="1"/>
          </p:cNvSpPr>
          <p:nvPr>
            <p:ph type="pic" sz="quarter" idx="16" hasCustomPrompt="1"/>
          </p:nvPr>
        </p:nvSpPr>
        <p:spPr>
          <a:xfrm>
            <a:off x="6134796" y="289979"/>
            <a:ext cx="5850893" cy="578163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6" name="Date Placeholder 5"/>
          <p:cNvSpPr>
            <a:spLocks noGrp="1"/>
          </p:cNvSpPr>
          <p:nvPr>
            <p:ph type="dt" sz="half" idx="10"/>
          </p:nvPr>
        </p:nvSpPr>
        <p:spPr/>
        <p:txBody>
          <a:bodyPr/>
          <a:lstStyle/>
          <a:p>
            <a:fld id="{56C99B33-C13D-B947-8C3A-59AA3C9BB6BC}"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79400" y="2505456"/>
            <a:ext cx="5853113" cy="3566160"/>
          </a:xfrm>
          <a:prstGeom prst="rect">
            <a:avLst/>
          </a:prstGeom>
        </p:spPr>
        <p:txBody>
          <a:bodyPr>
            <a:normAutofit/>
          </a:bodyPr>
          <a:lstStyle>
            <a:lvl5pPr>
              <a:defRPr sz="1800"/>
            </a:lvl5pPr>
          </a:lstStyle>
          <a:p>
            <a:pPr lvl="4"/>
            <a:r>
              <a:rPr lang="en-US" dirty="0"/>
              <a:t>Fifth level</a:t>
            </a:r>
          </a:p>
        </p:txBody>
      </p:sp>
      <p:sp>
        <p:nvSpPr>
          <p:cNvPr id="2" name="Title 1"/>
          <p:cNvSpPr>
            <a:spLocks noGrp="1"/>
          </p:cNvSpPr>
          <p:nvPr>
            <p:ph type="title"/>
          </p:nvPr>
        </p:nvSpPr>
        <p:spPr>
          <a:xfrm>
            <a:off x="279400" y="289979"/>
            <a:ext cx="5853113" cy="2215477"/>
          </a:xfrm>
          <a:prstGeom prst="rect">
            <a:avLst/>
          </a:prstGeom>
        </p:spPr>
        <p:txBody>
          <a:bodyPr>
            <a:noAutofit/>
          </a:bodyPr>
          <a:lstStyle>
            <a:lvl1pPr fontAlgn="t">
              <a:defRPr sz="4000"/>
            </a:lvl1pPr>
          </a:lstStyle>
          <a:p>
            <a:r>
              <a:rPr lang="en-US" dirty="0"/>
              <a:t>Click to edit Master title style</a:t>
            </a:r>
          </a:p>
        </p:txBody>
      </p:sp>
    </p:spTree>
    <p:extLst>
      <p:ext uri="{BB962C8B-B14F-4D97-AF65-F5344CB8AC3E}">
        <p14:creationId xmlns:p14="http://schemas.microsoft.com/office/powerpoint/2010/main" val="1302694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1FA2003F-FF8F-8848-8F0C-55C9B263F654}" type="datetime1">
              <a:rPr lang="en-GB" smtClean="0"/>
              <a:pPr/>
              <a:t>19/10/2017</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55577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42DD36B-CB5F-5C4D-BC66-9E54879C3FCD}"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11683552"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Tree>
    <p:extLst>
      <p:ext uri="{BB962C8B-B14F-4D97-AF65-F5344CB8AC3E}">
        <p14:creationId xmlns:p14="http://schemas.microsoft.com/office/powerpoint/2010/main" val="86258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7B9F7503-B9C3-134D-A568-44A8368B6C1B}" type="datetime1">
              <a:rPr lang="en-GB" smtClean="0"/>
              <a:pPr/>
              <a:t>19/10/2017</a:t>
            </a:fld>
            <a:endParaRPr lang="en-US" dirty="0"/>
          </a:p>
        </p:txBody>
      </p:sp>
      <p:sp>
        <p:nvSpPr>
          <p:cNvPr id="34" name="Footer Placeholder 33"/>
          <p:cNvSpPr>
            <a:spLocks noGrp="1"/>
          </p:cNvSpPr>
          <p:nvPr>
            <p:ph type="ftr" sz="quarter" idx="11"/>
          </p:nvPr>
        </p:nvSpPr>
        <p:spPr>
          <a:xfrm>
            <a:off x="279400" y="6362943"/>
            <a:ext cx="5853176" cy="252000"/>
          </a:xfrm>
          <a:prstGeom prst="rect">
            <a:avLst/>
          </a:prstGeom>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39773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77967AF-7EDD-9141-A65C-2082C107B494}"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11" name="Text Placeholder 9"/>
          <p:cNvSpPr>
            <a:spLocks noGrp="1"/>
          </p:cNvSpPr>
          <p:nvPr>
            <p:ph type="body" sz="quarter" idx="15"/>
          </p:nvPr>
        </p:nvSpPr>
        <p:spPr>
          <a:xfrm>
            <a:off x="6132576"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9" name="Picture Placeholder 3"/>
          <p:cNvSpPr>
            <a:spLocks noGrp="1"/>
          </p:cNvSpPr>
          <p:nvPr>
            <p:ph type="pic" sz="quarter" idx="16" hasCustomPrompt="1"/>
          </p:nvPr>
        </p:nvSpPr>
        <p:spPr>
          <a:xfrm>
            <a:off x="6134796"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Tree>
    <p:extLst>
      <p:ext uri="{BB962C8B-B14F-4D97-AF65-F5344CB8AC3E}">
        <p14:creationId xmlns:p14="http://schemas.microsoft.com/office/powerpoint/2010/main" val="48491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9" name="Picture Placeholder 3"/>
          <p:cNvSpPr>
            <a:spLocks noGrp="1"/>
          </p:cNvSpPr>
          <p:nvPr>
            <p:ph type="pic" sz="quarter" idx="16" hasCustomPrompt="1"/>
          </p:nvPr>
        </p:nvSpPr>
        <p:spPr>
          <a:xfrm>
            <a:off x="6134796" y="289979"/>
            <a:ext cx="5850893" cy="578163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6" name="Date Placeholder 5"/>
          <p:cNvSpPr>
            <a:spLocks noGrp="1"/>
          </p:cNvSpPr>
          <p:nvPr>
            <p:ph type="dt" sz="half" idx="10"/>
          </p:nvPr>
        </p:nvSpPr>
        <p:spPr/>
        <p:txBody>
          <a:bodyPr/>
          <a:lstStyle/>
          <a:p>
            <a:fld id="{66FA1E8A-1917-9349-A165-55CBE23B867C}"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79400" y="2505456"/>
            <a:ext cx="5853113" cy="3566160"/>
          </a:xfrm>
          <a:prstGeom prst="rect">
            <a:avLst/>
          </a:prstGeom>
        </p:spPr>
        <p:txBody>
          <a:bodyPr>
            <a:normAutofit/>
          </a:bodyPr>
          <a:lstStyle>
            <a:lvl5pPr>
              <a:defRPr sz="1800"/>
            </a:lvl5pPr>
          </a:lstStyle>
          <a:p>
            <a:pPr lvl="4"/>
            <a:r>
              <a:rPr lang="en-US" dirty="0"/>
              <a:t>Fifth level</a:t>
            </a:r>
          </a:p>
        </p:txBody>
      </p:sp>
      <p:sp>
        <p:nvSpPr>
          <p:cNvPr id="2" name="Title 1"/>
          <p:cNvSpPr>
            <a:spLocks noGrp="1"/>
          </p:cNvSpPr>
          <p:nvPr>
            <p:ph type="title"/>
          </p:nvPr>
        </p:nvSpPr>
        <p:spPr>
          <a:xfrm>
            <a:off x="279400" y="289979"/>
            <a:ext cx="5853113" cy="2215477"/>
          </a:xfrm>
          <a:prstGeom prst="rect">
            <a:avLst/>
          </a:prstGeom>
        </p:spPr>
        <p:txBody>
          <a:bodyPr>
            <a:noAutofit/>
          </a:bodyPr>
          <a:lstStyle>
            <a:lvl1pPr fontAlgn="t">
              <a:defRPr sz="4000"/>
            </a:lvl1pPr>
          </a:lstStyle>
          <a:p>
            <a:r>
              <a:rPr lang="en-US" dirty="0"/>
              <a:t>Click to edit Master title style</a:t>
            </a:r>
          </a:p>
        </p:txBody>
      </p:sp>
    </p:spTree>
    <p:extLst>
      <p:ext uri="{BB962C8B-B14F-4D97-AF65-F5344CB8AC3E}">
        <p14:creationId xmlns:p14="http://schemas.microsoft.com/office/powerpoint/2010/main" val="1456039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EC831FFC-34E2-614C-ACBB-5A0A524437F5}" type="datetime1">
              <a:rPr lang="en-GB" smtClean="0"/>
              <a:pPr/>
              <a:t>19/10/2017</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85958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D3A6807-5654-A741-A0AD-0FD4D79B4C65}"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11683552"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Tree>
    <p:extLst>
      <p:ext uri="{BB962C8B-B14F-4D97-AF65-F5344CB8AC3E}">
        <p14:creationId xmlns:p14="http://schemas.microsoft.com/office/powerpoint/2010/main" val="1533891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7BB994F-6013-F540-A8E6-6F5631FB8363}"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11" name="Text Placeholder 9"/>
          <p:cNvSpPr>
            <a:spLocks noGrp="1"/>
          </p:cNvSpPr>
          <p:nvPr>
            <p:ph type="body" sz="quarter" idx="15"/>
          </p:nvPr>
        </p:nvSpPr>
        <p:spPr>
          <a:xfrm>
            <a:off x="6132576"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9" name="Picture Placeholder 3"/>
          <p:cNvSpPr>
            <a:spLocks noGrp="1"/>
          </p:cNvSpPr>
          <p:nvPr>
            <p:ph type="pic" sz="quarter" idx="16" hasCustomPrompt="1"/>
          </p:nvPr>
        </p:nvSpPr>
        <p:spPr>
          <a:xfrm>
            <a:off x="6134796"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Tree>
    <p:extLst>
      <p:ext uri="{BB962C8B-B14F-4D97-AF65-F5344CB8AC3E}">
        <p14:creationId xmlns:p14="http://schemas.microsoft.com/office/powerpoint/2010/main" val="1435897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9" name="Picture Placeholder 3"/>
          <p:cNvSpPr>
            <a:spLocks noGrp="1"/>
          </p:cNvSpPr>
          <p:nvPr>
            <p:ph type="pic" sz="quarter" idx="16" hasCustomPrompt="1"/>
          </p:nvPr>
        </p:nvSpPr>
        <p:spPr>
          <a:xfrm>
            <a:off x="6134796" y="289979"/>
            <a:ext cx="5850893" cy="578163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6" name="Date Placeholder 5"/>
          <p:cNvSpPr>
            <a:spLocks noGrp="1"/>
          </p:cNvSpPr>
          <p:nvPr>
            <p:ph type="dt" sz="half" idx="10"/>
          </p:nvPr>
        </p:nvSpPr>
        <p:spPr/>
        <p:txBody>
          <a:bodyPr/>
          <a:lstStyle/>
          <a:p>
            <a:fld id="{89E5BE71-E279-1843-95EA-D18739854C0A}"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79400" y="2505456"/>
            <a:ext cx="5853113" cy="3566160"/>
          </a:xfrm>
          <a:prstGeom prst="rect">
            <a:avLst/>
          </a:prstGeom>
        </p:spPr>
        <p:txBody>
          <a:bodyPr>
            <a:normAutofit/>
          </a:bodyPr>
          <a:lstStyle>
            <a:lvl5pPr>
              <a:defRPr sz="1800"/>
            </a:lvl5pPr>
          </a:lstStyle>
          <a:p>
            <a:pPr lvl="4"/>
            <a:r>
              <a:rPr lang="en-US" dirty="0"/>
              <a:t>Fifth level</a:t>
            </a:r>
          </a:p>
        </p:txBody>
      </p:sp>
      <p:sp>
        <p:nvSpPr>
          <p:cNvPr id="2" name="Title 1"/>
          <p:cNvSpPr>
            <a:spLocks noGrp="1"/>
          </p:cNvSpPr>
          <p:nvPr>
            <p:ph type="title"/>
          </p:nvPr>
        </p:nvSpPr>
        <p:spPr>
          <a:xfrm>
            <a:off x="279400" y="289979"/>
            <a:ext cx="5853113" cy="2215477"/>
          </a:xfrm>
          <a:prstGeom prst="rect">
            <a:avLst/>
          </a:prstGeom>
        </p:spPr>
        <p:txBody>
          <a:bodyPr>
            <a:noAutofit/>
          </a:bodyPr>
          <a:lstStyle>
            <a:lvl1pPr fontAlgn="t">
              <a:defRPr sz="4000"/>
            </a:lvl1pPr>
          </a:lstStyle>
          <a:p>
            <a:r>
              <a:rPr lang="en-US" dirty="0"/>
              <a:t>Click to edit Master title style</a:t>
            </a:r>
          </a:p>
        </p:txBody>
      </p:sp>
    </p:spTree>
    <p:extLst>
      <p:ext uri="{BB962C8B-B14F-4D97-AF65-F5344CB8AC3E}">
        <p14:creationId xmlns:p14="http://schemas.microsoft.com/office/powerpoint/2010/main" val="863470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0" name="Title Placeholder 1"/>
          <p:cNvSpPr>
            <a:spLocks noGrp="1"/>
          </p:cNvSpPr>
          <p:nvPr>
            <p:ph type="title"/>
          </p:nvPr>
        </p:nvSpPr>
        <p:spPr>
          <a:xfrm>
            <a:off x="2261616" y="451104"/>
            <a:ext cx="9656064" cy="822960"/>
          </a:xfrm>
          <a:prstGeom prst="rect">
            <a:avLst/>
          </a:prstGeom>
        </p:spPr>
        <p:txBody>
          <a:bodyPr vert="horz" lIns="91440" tIns="45720" rIns="91440" bIns="45720" rtlCol="0" anchor="ctr">
            <a:normAutofit/>
          </a:bodyPr>
          <a:lstStyle/>
          <a:p>
            <a:r>
              <a:rPr lang="en-US" dirty="0"/>
              <a:t>Click to edit Master title style</a:t>
            </a:r>
          </a:p>
        </p:txBody>
      </p:sp>
      <p:pic>
        <p:nvPicPr>
          <p:cNvPr id="32" name="Picture 31" descr="WCMC-PP-slides-logo-colou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549" y="357505"/>
            <a:ext cx="1601979" cy="961187"/>
          </a:xfrm>
          <a:prstGeom prst="rect">
            <a:avLst/>
          </a:prstGeom>
        </p:spPr>
      </p:pic>
      <p:sp>
        <p:nvSpPr>
          <p:cNvPr id="33" name="Date Placeholder 32"/>
          <p:cNvSpPr>
            <a:spLocks noGrp="1"/>
          </p:cNvSpPr>
          <p:nvPr>
            <p:ph type="dt" sz="half" idx="10"/>
          </p:nvPr>
        </p:nvSpPr>
        <p:spPr/>
        <p:txBody>
          <a:bodyPr/>
          <a:lstStyle/>
          <a:p>
            <a:fld id="{94B832EF-F6C6-2247-9082-7C5D30CF05BD}" type="datetime1">
              <a:rPr lang="en-GB" smtClean="0"/>
              <a:pPr/>
              <a:t>19/10/2017</a:t>
            </a:fld>
            <a:endParaRPr lang="en-US" dirty="0"/>
          </a:p>
        </p:txBody>
      </p:sp>
      <p:sp>
        <p:nvSpPr>
          <p:cNvPr id="34" name="Footer Placeholder 33"/>
          <p:cNvSpPr>
            <a:spLocks noGrp="1"/>
          </p:cNvSpPr>
          <p:nvPr>
            <p:ph type="ftr" sz="quarter" idx="11"/>
          </p:nvPr>
        </p:nvSpPr>
        <p:spPr/>
        <p:txBody>
          <a:bodyPr/>
          <a:lstStyle/>
          <a:p>
            <a:endParaRPr lang="en-US" dirty="0"/>
          </a:p>
        </p:txBody>
      </p:sp>
      <p:sp>
        <p:nvSpPr>
          <p:cNvPr id="36" name="Text Placeholder 35"/>
          <p:cNvSpPr>
            <a:spLocks noGrp="1"/>
          </p:cNvSpPr>
          <p:nvPr>
            <p:ph type="body" sz="quarter" idx="12"/>
          </p:nvPr>
        </p:nvSpPr>
        <p:spPr>
          <a:xfrm>
            <a:off x="2261616" y="1810513"/>
            <a:ext cx="9656064" cy="42732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05424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ide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A694504-D8A9-7B42-BD8D-C29B7AF4DF70}"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11683552"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Tree>
    <p:extLst>
      <p:ext uri="{BB962C8B-B14F-4D97-AF65-F5344CB8AC3E}">
        <p14:creationId xmlns:p14="http://schemas.microsoft.com/office/powerpoint/2010/main" val="1209683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Image slid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824ED3B-5573-B344-9E36-41DAC732C7DB}"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Picture Placeholder 3"/>
          <p:cNvSpPr>
            <a:spLocks noGrp="1"/>
          </p:cNvSpPr>
          <p:nvPr>
            <p:ph type="pic" sz="quarter" idx="13" hasCustomPrompt="1"/>
          </p:nvPr>
        </p:nvSpPr>
        <p:spPr>
          <a:xfrm>
            <a:off x="281620"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10" name="Text Placeholder 9"/>
          <p:cNvSpPr>
            <a:spLocks noGrp="1"/>
          </p:cNvSpPr>
          <p:nvPr>
            <p:ph type="body" sz="quarter" idx="14"/>
          </p:nvPr>
        </p:nvSpPr>
        <p:spPr>
          <a:xfrm>
            <a:off x="279400"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11" name="Text Placeholder 9"/>
          <p:cNvSpPr>
            <a:spLocks noGrp="1"/>
          </p:cNvSpPr>
          <p:nvPr>
            <p:ph type="body" sz="quarter" idx="15"/>
          </p:nvPr>
        </p:nvSpPr>
        <p:spPr>
          <a:xfrm>
            <a:off x="6132576" y="5151438"/>
            <a:ext cx="5853113" cy="920178"/>
          </a:xfrm>
          <a:prstGeom prst="rect">
            <a:avLst/>
          </a:prstGeom>
        </p:spPr>
        <p:txBody>
          <a:bodyPr/>
          <a:lstStyle/>
          <a:p>
            <a:pPr lvl="0"/>
            <a:r>
              <a:rPr lang="en-US" dirty="0"/>
              <a:t>Click to edit Master text styles</a:t>
            </a:r>
          </a:p>
          <a:p>
            <a:pPr lvl="4"/>
            <a:r>
              <a:rPr lang="en-US" dirty="0"/>
              <a:t>Fifth level</a:t>
            </a:r>
          </a:p>
        </p:txBody>
      </p:sp>
      <p:sp>
        <p:nvSpPr>
          <p:cNvPr id="9" name="Picture Placeholder 3"/>
          <p:cNvSpPr>
            <a:spLocks noGrp="1"/>
          </p:cNvSpPr>
          <p:nvPr>
            <p:ph type="pic" sz="quarter" idx="16" hasCustomPrompt="1"/>
          </p:nvPr>
        </p:nvSpPr>
        <p:spPr>
          <a:xfrm>
            <a:off x="6134796" y="289979"/>
            <a:ext cx="5850893" cy="477274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Tree>
    <p:extLst>
      <p:ext uri="{BB962C8B-B14F-4D97-AF65-F5344CB8AC3E}">
        <p14:creationId xmlns:p14="http://schemas.microsoft.com/office/powerpoint/2010/main" val="1130498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ment slide">
    <p:spTree>
      <p:nvGrpSpPr>
        <p:cNvPr id="1" name=""/>
        <p:cNvGrpSpPr/>
        <p:nvPr/>
      </p:nvGrpSpPr>
      <p:grpSpPr>
        <a:xfrm>
          <a:off x="0" y="0"/>
          <a:ext cx="0" cy="0"/>
          <a:chOff x="0" y="0"/>
          <a:chExt cx="0" cy="0"/>
        </a:xfrm>
      </p:grpSpPr>
      <p:sp>
        <p:nvSpPr>
          <p:cNvPr id="9" name="Picture Placeholder 3"/>
          <p:cNvSpPr>
            <a:spLocks noGrp="1"/>
          </p:cNvSpPr>
          <p:nvPr>
            <p:ph type="pic" sz="quarter" idx="16" hasCustomPrompt="1"/>
          </p:nvPr>
        </p:nvSpPr>
        <p:spPr>
          <a:xfrm>
            <a:off x="6134796" y="289979"/>
            <a:ext cx="5850893" cy="5781637"/>
          </a:xfrm>
          <a:prstGeom prst="rect">
            <a:avLst/>
          </a:prstGeom>
        </p:spPr>
        <p:txBody>
          <a:bodyPr anchor="ctr" anchorCtr="1">
            <a:normAutofit/>
          </a:bodyPr>
          <a:lstStyle>
            <a:lvl1pPr marL="0" indent="0" algn="ctr">
              <a:buFontTx/>
              <a:buNone/>
              <a:defRPr sz="2400" baseline="0">
                <a:solidFill>
                  <a:schemeClr val="bg1">
                    <a:lumMod val="65000"/>
                  </a:schemeClr>
                </a:solidFill>
                <a:latin typeface="Arial"/>
                <a:cs typeface="Arial"/>
              </a:defRPr>
            </a:lvl1pPr>
          </a:lstStyle>
          <a:p>
            <a:r>
              <a:rPr lang="en-US" sz="2400" dirty="0"/>
              <a:t>PLACE IMAGE HERE</a:t>
            </a:r>
            <a:endParaRPr lang="en-US" dirty="0"/>
          </a:p>
        </p:txBody>
      </p:sp>
      <p:sp>
        <p:nvSpPr>
          <p:cNvPr id="6" name="Date Placeholder 5"/>
          <p:cNvSpPr>
            <a:spLocks noGrp="1"/>
          </p:cNvSpPr>
          <p:nvPr>
            <p:ph type="dt" sz="half" idx="10"/>
          </p:nvPr>
        </p:nvSpPr>
        <p:spPr/>
        <p:txBody>
          <a:bodyPr/>
          <a:lstStyle/>
          <a:p>
            <a:fld id="{39EF17EC-84B7-9C42-BA88-2D4BFCBAEE33}" type="datetime1">
              <a:rPr lang="en-GB" smtClean="0"/>
              <a:pPr/>
              <a:t>19/10/2017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0" name="Text Placeholder 9"/>
          <p:cNvSpPr>
            <a:spLocks noGrp="1"/>
          </p:cNvSpPr>
          <p:nvPr>
            <p:ph type="body" sz="quarter" idx="14" hasCustomPrompt="1"/>
          </p:nvPr>
        </p:nvSpPr>
        <p:spPr>
          <a:xfrm>
            <a:off x="279400" y="2505456"/>
            <a:ext cx="5853113" cy="3566160"/>
          </a:xfrm>
          <a:prstGeom prst="rect">
            <a:avLst/>
          </a:prstGeom>
        </p:spPr>
        <p:txBody>
          <a:bodyPr>
            <a:normAutofit/>
          </a:bodyPr>
          <a:lstStyle>
            <a:lvl5pPr>
              <a:defRPr sz="1800"/>
            </a:lvl5pPr>
          </a:lstStyle>
          <a:p>
            <a:pPr lvl="4"/>
            <a:r>
              <a:rPr lang="en-US" dirty="0"/>
              <a:t>Fifth level</a:t>
            </a:r>
          </a:p>
        </p:txBody>
      </p:sp>
      <p:sp>
        <p:nvSpPr>
          <p:cNvPr id="2" name="Title 1"/>
          <p:cNvSpPr>
            <a:spLocks noGrp="1"/>
          </p:cNvSpPr>
          <p:nvPr>
            <p:ph type="title"/>
          </p:nvPr>
        </p:nvSpPr>
        <p:spPr>
          <a:xfrm>
            <a:off x="279400" y="289979"/>
            <a:ext cx="5853113" cy="2215477"/>
          </a:xfrm>
          <a:prstGeom prst="rect">
            <a:avLst/>
          </a:prstGeom>
        </p:spPr>
        <p:txBody>
          <a:bodyPr>
            <a:noAutofit/>
          </a:bodyPr>
          <a:lstStyle>
            <a:lvl1pPr fontAlgn="t">
              <a:defRPr sz="4000"/>
            </a:lvl1pPr>
          </a:lstStyle>
          <a:p>
            <a:r>
              <a:rPr lang="en-US" dirty="0"/>
              <a:t>Click to edit Master title style</a:t>
            </a:r>
          </a:p>
        </p:txBody>
      </p:sp>
    </p:spTree>
    <p:extLst>
      <p:ext uri="{BB962C8B-B14F-4D97-AF65-F5344CB8AC3E}">
        <p14:creationId xmlns:p14="http://schemas.microsoft.com/office/powerpoint/2010/main" val="16816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1">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22715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opener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20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opener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515759"/>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open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99331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opener 5">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1" name="Text Placeholder 50"/>
          <p:cNvSpPr>
            <a:spLocks noGrp="1"/>
          </p:cNvSpPr>
          <p:nvPr>
            <p:ph type="body" sz="quarter" idx="10"/>
          </p:nvPr>
        </p:nvSpPr>
        <p:spPr>
          <a:xfrm>
            <a:off x="6132513" y="3828343"/>
            <a:ext cx="5832475" cy="2786599"/>
          </a:xfrm>
        </p:spPr>
        <p:txBody>
          <a:bodyPr/>
          <a:lstStyle/>
          <a:p>
            <a:pPr lvl="0"/>
            <a:r>
              <a:rPr lang="en-US" dirty="0"/>
              <a:t>Click to edit Master text styles</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83095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opener 1 alt">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p:cNvSpPr/>
          <p:nvPr userDrawn="1"/>
        </p:nvSpPr>
        <p:spPr>
          <a:xfrm>
            <a:off x="6132392" y="3576344"/>
            <a:ext cx="5832596" cy="3038598"/>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cxnSp>
        <p:nvCxnSpPr>
          <p:cNvPr id="44" name="Straight Connector 43"/>
          <p:cNvCxnSpPr/>
          <p:nvPr userDrawn="1"/>
        </p:nvCxnSpPr>
        <p:spPr>
          <a:xfrm flipV="1">
            <a:off x="2142778" y="1524315"/>
            <a:ext cx="0" cy="1"/>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7" name="Title 46"/>
          <p:cNvSpPr>
            <a:spLocks noGrp="1"/>
          </p:cNvSpPr>
          <p:nvPr>
            <p:ph type="title"/>
          </p:nvPr>
        </p:nvSpPr>
        <p:spPr>
          <a:xfrm>
            <a:off x="6132575" y="285749"/>
            <a:ext cx="5721172" cy="3290594"/>
          </a:xfrm>
        </p:spPr>
        <p:txBody>
          <a:bodyPr/>
          <a:lstStyle>
            <a:lvl1pPr marL="252000">
              <a:defRPr/>
            </a:lvl1pPr>
          </a:lstStyle>
          <a:p>
            <a:r>
              <a:rPr lang="en-US" dirty="0"/>
              <a:t>Click to edit Master title style</a:t>
            </a:r>
          </a:p>
        </p:txBody>
      </p:sp>
      <p:sp>
        <p:nvSpPr>
          <p:cNvPr id="53" name="Footer Placeholder 52"/>
          <p:cNvSpPr>
            <a:spLocks noGrp="1"/>
          </p:cNvSpPr>
          <p:nvPr>
            <p:ph type="ftr" sz="quarter" idx="11"/>
          </p:nvPr>
        </p:nvSpPr>
        <p:spPr/>
        <p:txBody>
          <a:bodyPr/>
          <a:lstStyle/>
          <a:p>
            <a:endParaRPr lang="en-US" dirty="0"/>
          </a:p>
        </p:txBody>
      </p:sp>
      <p:sp>
        <p:nvSpPr>
          <p:cNvPr id="54" name="Rectangle 53"/>
          <p:cNvSpPr/>
          <p:nvPr userDrawn="1"/>
        </p:nvSpPr>
        <p:spPr>
          <a:xfrm>
            <a:off x="6132577" y="285749"/>
            <a:ext cx="5832596" cy="6329193"/>
          </a:xfrm>
          <a:prstGeom prst="rect">
            <a:avLst/>
          </a:prstGeom>
          <a:no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userDrawn="1"/>
        </p:nvCxnSpPr>
        <p:spPr>
          <a:xfrm>
            <a:off x="6132575" y="3576344"/>
            <a:ext cx="5832596"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2064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8.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 name="Picture 6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29"/>
          <p:cNvSpPr/>
          <p:nvPr userDrawn="1"/>
        </p:nvSpPr>
        <p:spPr>
          <a:xfrm>
            <a:off x="255950" y="5327735"/>
            <a:ext cx="11696253" cy="1287207"/>
          </a:xfrm>
          <a:prstGeom prst="rect">
            <a:avLst/>
          </a:prstGeom>
          <a:solidFill>
            <a:schemeClr val="tx1">
              <a:alpha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Placeholder 21"/>
          <p:cNvSpPr>
            <a:spLocks noGrp="1"/>
          </p:cNvSpPr>
          <p:nvPr>
            <p:ph type="title"/>
          </p:nvPr>
        </p:nvSpPr>
        <p:spPr>
          <a:xfrm>
            <a:off x="395593" y="5410243"/>
            <a:ext cx="8469547" cy="698728"/>
          </a:xfrm>
          <a:prstGeom prst="rect">
            <a:avLst/>
          </a:prstGeom>
          <a:effectLst/>
        </p:spPr>
        <p:txBody>
          <a:bodyPr vert="horz" lIns="91440" tIns="45720" rIns="91440" bIns="45720" rtlCol="0" anchor="ctr">
            <a:normAutofit/>
          </a:bodyPr>
          <a:lstStyle/>
          <a:p>
            <a:r>
              <a:rPr lang="en-US" dirty="0"/>
              <a:t>Click to edit Master title style</a:t>
            </a:r>
          </a:p>
        </p:txBody>
      </p:sp>
      <p:sp>
        <p:nvSpPr>
          <p:cNvPr id="31" name="Rectangle 30"/>
          <p:cNvSpPr/>
          <p:nvPr userDrawn="1"/>
        </p:nvSpPr>
        <p:spPr>
          <a:xfrm>
            <a:off x="252816" y="285749"/>
            <a:ext cx="11699387" cy="1022033"/>
          </a:xfrm>
          <a:prstGeom prst="rect">
            <a:avLst/>
          </a:prstGeom>
          <a:solidFill>
            <a:schemeClr val="tx1">
              <a:lumMod val="95000"/>
              <a:lumOff val="5000"/>
              <a:alpha val="7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 name="Straight Connector 47"/>
          <p:cNvCxnSpPr/>
          <p:nvPr userDrawn="1"/>
        </p:nvCxnSpPr>
        <p:spPr>
          <a:xfrm>
            <a:off x="252816" y="5327735"/>
            <a:ext cx="11699387" cy="0"/>
          </a:xfrm>
          <a:prstGeom prst="line">
            <a:avLst/>
          </a:prstGeom>
          <a:ln w="6350">
            <a:solidFill>
              <a:srgbClr val="0D0D0D"/>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userDrawn="1"/>
        </p:nvSpPr>
        <p:spPr>
          <a:xfrm>
            <a:off x="252816" y="285749"/>
            <a:ext cx="11699387" cy="6329193"/>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Date Placeholder 3"/>
          <p:cNvSpPr>
            <a:spLocks noGrp="1"/>
          </p:cNvSpPr>
          <p:nvPr>
            <p:ph type="dt" sz="half" idx="2"/>
          </p:nvPr>
        </p:nvSpPr>
        <p:spPr>
          <a:xfrm>
            <a:off x="3029353"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98698866-2FE7-EA4E-B7F3-8D99DB92D134}" type="datetime1">
              <a:rPr lang="en-GB" smtClean="0"/>
              <a:pPr/>
              <a:t>19/10/2017</a:t>
            </a:fld>
            <a:endParaRPr lang="en-US" dirty="0"/>
          </a:p>
        </p:txBody>
      </p:sp>
      <p:pic>
        <p:nvPicPr>
          <p:cNvPr id="69" name="Picture 6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5146" y="205468"/>
            <a:ext cx="7509754" cy="1121769"/>
          </a:xfrm>
          <a:prstGeom prst="rect">
            <a:avLst/>
          </a:prstGeom>
        </p:spPr>
      </p:pic>
    </p:spTree>
    <p:extLst>
      <p:ext uri="{BB962C8B-B14F-4D97-AF65-F5344CB8AC3E}">
        <p14:creationId xmlns:p14="http://schemas.microsoft.com/office/powerpoint/2010/main" val="1481698560"/>
      </p:ext>
    </p:extLst>
  </p:cSld>
  <p:clrMap bg1="lt1" tx1="dk1" bg2="lt2" tx2="dk2" accent1="accent1" accent2="accent2" accent3="accent3" accent4="accent4" accent5="accent5" accent6="accent6" hlink="hlink" folHlink="folHlink"/>
  <p:sldLayoutIdLst>
    <p:sldLayoutId id="2147483878" r:id="rId1"/>
    <p:sldLayoutId id="2147483816" r:id="rId2"/>
    <p:sldLayoutId id="2147483885" r:id="rId3"/>
  </p:sldLayoutIdLst>
  <p:hf sldNum="0" hdr="0"/>
  <p:txStyles>
    <p:titleStyle>
      <a:lvl1pPr algn="l" defTabSz="914377" rtl="0" eaLnBrk="1" latinLnBrk="0" hangingPunct="1">
        <a:lnSpc>
          <a:spcPct val="90000"/>
        </a:lnSpc>
        <a:spcBef>
          <a:spcPct val="0"/>
        </a:spcBef>
        <a:buNone/>
        <a:defRPr sz="2400" b="1" i="0" kern="1200" cap="all" baseline="0">
          <a:solidFill>
            <a:schemeClr val="bg1"/>
          </a:solidFill>
          <a:effectLst/>
          <a:latin typeface="+mj-lt"/>
          <a:ea typeface="+mj-ea"/>
          <a:cs typeface="+mj-cs"/>
        </a:defRPr>
      </a:lvl1pPr>
    </p:titleStyle>
    <p:bodyStyle>
      <a:lvl1pPr marL="252000" indent="0" algn="l" defTabSz="914377" rtl="0" eaLnBrk="1" latinLnBrk="0" hangingPunct="1">
        <a:lnSpc>
          <a:spcPct val="100000"/>
        </a:lnSpc>
        <a:spcBef>
          <a:spcPts val="1000"/>
        </a:spcBef>
        <a:spcAft>
          <a:spcPts val="600"/>
        </a:spcAft>
        <a:buFontTx/>
        <a:buNone/>
        <a:defRPr sz="1800" b="0" i="0" kern="1200" cap="none" baseline="0">
          <a:solidFill>
            <a:schemeClr val="bg1"/>
          </a:solidFill>
          <a:latin typeface="+mn-lt"/>
          <a:ea typeface="+mn-ea"/>
          <a:cs typeface="+mn-cs"/>
        </a:defRPr>
      </a:lvl1pPr>
      <a:lvl2pPr marL="252000" indent="179996" algn="l" defTabSz="914377" rtl="0" eaLnBrk="1" latinLnBrk="0" hangingPunct="1">
        <a:lnSpc>
          <a:spcPct val="100000"/>
        </a:lnSpc>
        <a:spcBef>
          <a:spcPts val="500"/>
        </a:spcBef>
        <a:buClr>
          <a:schemeClr val="bg1"/>
        </a:buClr>
        <a:buSzPct val="120000"/>
        <a:buFont typeface="Wingdings" charset="2"/>
        <a:buChar char="§"/>
        <a:defRPr sz="1000" kern="1200" cap="all" baseline="0">
          <a:solidFill>
            <a:schemeClr val="bg1"/>
          </a:solidFill>
          <a:latin typeface="+mj-lt"/>
          <a:ea typeface="+mn-ea"/>
          <a:cs typeface="+mn-cs"/>
        </a:defRPr>
      </a:lvl2pPr>
      <a:lvl3pPr marL="252000" indent="0" algn="l" defTabSz="914377" rtl="0" eaLnBrk="1" latinLnBrk="0" hangingPunct="1">
        <a:lnSpc>
          <a:spcPct val="100000"/>
        </a:lnSpc>
        <a:spcBef>
          <a:spcPts val="500"/>
        </a:spcBef>
        <a:buSzPct val="120000"/>
        <a:buFontTx/>
        <a:buNone/>
        <a:defRPr sz="1000" kern="1200" baseline="0">
          <a:solidFill>
            <a:schemeClr val="bg1"/>
          </a:solidFill>
          <a:latin typeface="+mn-lt"/>
          <a:ea typeface="+mn-ea"/>
          <a:cs typeface="+mn-cs"/>
        </a:defRPr>
      </a:lvl3pPr>
      <a:lvl4pPr marL="252000" indent="251994" algn="l" defTabSz="914377" rtl="0" eaLnBrk="1" latinLnBrk="0" hangingPunct="1">
        <a:lnSpc>
          <a:spcPct val="100000"/>
        </a:lnSpc>
        <a:spcBef>
          <a:spcPts val="500"/>
        </a:spcBef>
        <a:spcAft>
          <a:spcPts val="600"/>
        </a:spcAft>
        <a:buClr>
          <a:schemeClr val="bg1"/>
        </a:buClr>
        <a:buSzPct val="110000"/>
        <a:buFont typeface="Wingdings" charset="2"/>
        <a:buChar char="§"/>
        <a:defRPr sz="1000" kern="1200" baseline="0">
          <a:solidFill>
            <a:schemeClr val="bg1"/>
          </a:solidFill>
          <a:latin typeface="+mn-lt"/>
          <a:ea typeface="+mn-ea"/>
          <a:cs typeface="+mn-cs"/>
        </a:defRPr>
      </a:lvl4pPr>
      <a:lvl5pPr marL="252000" indent="0" algn="l" defTabSz="914377" rtl="0" eaLnBrk="1" latinLnBrk="0" hangingPunct="1">
        <a:lnSpc>
          <a:spcPct val="100000"/>
        </a:lnSpc>
        <a:spcBef>
          <a:spcPts val="500"/>
        </a:spcBef>
        <a:buSzPct val="120000"/>
        <a:buFontTx/>
        <a:buNone/>
        <a:defRPr sz="1000" kern="1200" baseline="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116" y="256033"/>
            <a:ext cx="1814044" cy="1134256"/>
          </a:xfrm>
          <a:prstGeom prst="rect">
            <a:avLst/>
          </a:prstGeom>
        </p:spPr>
      </p:pic>
      <p:sp>
        <p:nvSpPr>
          <p:cNvPr id="22" name="Title Placeholder 21"/>
          <p:cNvSpPr>
            <a:spLocks noGrp="1"/>
          </p:cNvSpPr>
          <p:nvPr>
            <p:ph type="title"/>
          </p:nvPr>
        </p:nvSpPr>
        <p:spPr>
          <a:xfrm>
            <a:off x="6131287" y="285748"/>
            <a:ext cx="5739185" cy="3290595"/>
          </a:xfrm>
          <a:prstGeom prst="rect">
            <a:avLst/>
          </a:prstGeom>
        </p:spPr>
        <p:txBody>
          <a:bodyPr vert="horz" lIns="91440" tIns="45720" rIns="91440" bIns="45720" rtlCol="0" anchor="ctr">
            <a:normAutofit/>
          </a:bodyPr>
          <a:lstStyle/>
          <a:p>
            <a:r>
              <a:rPr lang="en-US" dirty="0"/>
              <a:t>Click to edit Master title style</a:t>
            </a:r>
          </a:p>
        </p:txBody>
      </p:sp>
      <p:sp>
        <p:nvSpPr>
          <p:cNvPr id="23" name="Text Placeholder 22"/>
          <p:cNvSpPr>
            <a:spLocks noGrp="1"/>
          </p:cNvSpPr>
          <p:nvPr>
            <p:ph type="body" idx="1"/>
          </p:nvPr>
        </p:nvSpPr>
        <p:spPr>
          <a:xfrm>
            <a:off x="6132572" y="3828344"/>
            <a:ext cx="5831311" cy="27865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Footer Placeholder 4"/>
          <p:cNvSpPr>
            <a:spLocks noGrp="1"/>
          </p:cNvSpPr>
          <p:nvPr>
            <p:ph type="ftr" sz="quarter" idx="3"/>
          </p:nvPr>
        </p:nvSpPr>
        <p:spPr>
          <a:xfrm>
            <a:off x="6132577" y="285749"/>
            <a:ext cx="5831307" cy="252000"/>
          </a:xfrm>
          <a:prstGeom prst="rect">
            <a:avLst/>
          </a:prstGeom>
        </p:spPr>
        <p:txBody>
          <a:bodyPr vert="horz" lIns="91440" tIns="45720" rIns="91440" bIns="45720" rtlCol="0" anchor="ctr"/>
          <a:lstStyle>
            <a:lvl1pPr algn="l">
              <a:defRPr sz="900" cap="all" baseline="0">
                <a:solidFill>
                  <a:schemeClr val="bg1"/>
                </a:solidFill>
                <a:latin typeface="+mn-lt"/>
              </a:defRPr>
            </a:lvl1pPr>
          </a:lstStyle>
          <a:p>
            <a:endParaRPr lang="en-US" dirty="0"/>
          </a:p>
        </p:txBody>
      </p:sp>
      <p:sp>
        <p:nvSpPr>
          <p:cNvPr id="27" name="Rectangle 26"/>
          <p:cNvSpPr/>
          <p:nvPr userDrawn="1"/>
        </p:nvSpPr>
        <p:spPr>
          <a:xfrm>
            <a:off x="6132577" y="285749"/>
            <a:ext cx="5832596" cy="6329193"/>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p:nvPr userDrawn="1"/>
        </p:nvCxnSpPr>
        <p:spPr>
          <a:xfrm>
            <a:off x="6132575" y="3576344"/>
            <a:ext cx="5832596" cy="1"/>
          </a:xfrm>
          <a:prstGeom prst="line">
            <a:avLst/>
          </a:prstGeom>
          <a:ln w="12700">
            <a:solidFill>
              <a:srgbClr val="0D0D0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19196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Lst>
  <p:hf sldNum="0" hdr="0"/>
  <p:txStyles>
    <p:titleStyle>
      <a:lvl1pPr algn="l" defTabSz="914377" rtl="0" eaLnBrk="1" latinLnBrk="0" hangingPunct="1">
        <a:lnSpc>
          <a:spcPct val="90000"/>
        </a:lnSpc>
        <a:spcBef>
          <a:spcPct val="0"/>
        </a:spcBef>
        <a:buNone/>
        <a:defRPr sz="4000" b="1" i="0" kern="1200" cap="all" baseline="0">
          <a:solidFill>
            <a:schemeClr val="bg1"/>
          </a:solidFill>
          <a:effectLst>
            <a:outerShdw blurRad="215900" sx="101000" sy="101000" algn="ctr" rotWithShape="0">
              <a:prstClr val="black">
                <a:alpha val="30000"/>
              </a:prstClr>
            </a:outerShdw>
          </a:effectLst>
          <a:latin typeface="+mj-lt"/>
          <a:ea typeface="+mj-ea"/>
          <a:cs typeface="+mj-cs"/>
        </a:defRPr>
      </a:lvl1pPr>
    </p:titleStyle>
    <p:bodyStyle>
      <a:lvl1pPr marL="252000" indent="0" algn="l" defTabSz="914377" rtl="0" eaLnBrk="1" latinLnBrk="0" hangingPunct="1">
        <a:lnSpc>
          <a:spcPct val="100000"/>
        </a:lnSpc>
        <a:spcBef>
          <a:spcPts val="1000"/>
        </a:spcBef>
        <a:spcAft>
          <a:spcPts val="600"/>
        </a:spcAft>
        <a:buFontTx/>
        <a:buNone/>
        <a:defRPr sz="1800" b="0" i="0" kern="1200" cap="none" baseline="0">
          <a:solidFill>
            <a:schemeClr val="bg1"/>
          </a:solidFill>
          <a:latin typeface="+mn-lt"/>
          <a:ea typeface="+mn-ea"/>
          <a:cs typeface="+mn-cs"/>
        </a:defRPr>
      </a:lvl1pPr>
      <a:lvl2pPr marL="252000" indent="179996" algn="l" defTabSz="914377" rtl="0" eaLnBrk="1" latinLnBrk="0" hangingPunct="1">
        <a:lnSpc>
          <a:spcPct val="100000"/>
        </a:lnSpc>
        <a:spcBef>
          <a:spcPts val="500"/>
        </a:spcBef>
        <a:buClr>
          <a:schemeClr val="bg1"/>
        </a:buClr>
        <a:buSzPct val="120000"/>
        <a:buFont typeface="Wingdings" charset="2"/>
        <a:buChar char="§"/>
        <a:defRPr sz="1000" kern="1200" cap="all" baseline="0">
          <a:solidFill>
            <a:schemeClr val="bg1"/>
          </a:solidFill>
          <a:latin typeface="+mj-lt"/>
          <a:ea typeface="+mn-ea"/>
          <a:cs typeface="+mn-cs"/>
        </a:defRPr>
      </a:lvl2pPr>
      <a:lvl3pPr marL="252000" indent="0" algn="l" defTabSz="914377" rtl="0" eaLnBrk="1" latinLnBrk="0" hangingPunct="1">
        <a:lnSpc>
          <a:spcPct val="100000"/>
        </a:lnSpc>
        <a:spcBef>
          <a:spcPts val="500"/>
        </a:spcBef>
        <a:buSzPct val="120000"/>
        <a:buFontTx/>
        <a:buNone/>
        <a:defRPr sz="1000" kern="1200" baseline="0">
          <a:solidFill>
            <a:schemeClr val="bg1"/>
          </a:solidFill>
          <a:latin typeface="+mn-lt"/>
          <a:ea typeface="+mn-ea"/>
          <a:cs typeface="+mn-cs"/>
        </a:defRPr>
      </a:lvl3pPr>
      <a:lvl4pPr marL="252000" indent="251994" algn="l" defTabSz="914377" rtl="0" eaLnBrk="1" latinLnBrk="0" hangingPunct="1">
        <a:lnSpc>
          <a:spcPct val="100000"/>
        </a:lnSpc>
        <a:spcBef>
          <a:spcPts val="500"/>
        </a:spcBef>
        <a:spcAft>
          <a:spcPts val="600"/>
        </a:spcAft>
        <a:buClr>
          <a:schemeClr val="bg1"/>
        </a:buClr>
        <a:buSzPct val="110000"/>
        <a:buFont typeface="Wingdings" charset="2"/>
        <a:buChar char="§"/>
        <a:defRPr sz="1000" kern="1200" baseline="0">
          <a:solidFill>
            <a:schemeClr val="bg1"/>
          </a:solidFill>
          <a:latin typeface="+mn-lt"/>
          <a:ea typeface="+mn-ea"/>
          <a:cs typeface="+mn-cs"/>
        </a:defRPr>
      </a:lvl4pPr>
      <a:lvl5pPr marL="252000" indent="0" algn="l" defTabSz="914377" rtl="0" eaLnBrk="1" latinLnBrk="0" hangingPunct="1">
        <a:lnSpc>
          <a:spcPct val="100000"/>
        </a:lnSpc>
        <a:spcBef>
          <a:spcPts val="500"/>
        </a:spcBef>
        <a:buSzPct val="120000"/>
        <a:buFontTx/>
        <a:buNone/>
        <a:defRPr sz="1000" kern="1200" baseline="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9400" y="6362943"/>
            <a:ext cx="5853176" cy="252000"/>
          </a:xfrm>
          <a:prstGeom prst="rect">
            <a:avLst/>
          </a:prstGeom>
        </p:spPr>
        <p:txBody>
          <a:bodyPr vert="horz" lIns="91440" tIns="45720" rIns="91440" bIns="45720" rtlCol="0" anchor="ctr"/>
          <a:lstStyle>
            <a:lvl1pPr algn="l">
              <a:defRPr sz="900" cap="all" baseline="0">
                <a:solidFill>
                  <a:schemeClr val="accent1"/>
                </a:solidFill>
                <a:latin typeface="+mn-lt"/>
              </a:defRPr>
            </a:lvl1pPr>
          </a:lstStyle>
          <a:p>
            <a:endParaRPr lang="en-US" dirty="0"/>
          </a:p>
        </p:txBody>
      </p:sp>
      <p:sp>
        <p:nvSpPr>
          <p:cNvPr id="8" name="Date Placeholder 3"/>
          <p:cNvSpPr txBox="1">
            <a:spLocks/>
          </p:cNvSpPr>
          <p:nvPr userDrawn="1"/>
        </p:nvSpPr>
        <p:spPr>
          <a:xfrm>
            <a:off x="7180074" y="5665012"/>
            <a:ext cx="927100" cy="27463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800" smtClean="0"/>
              <a:pPr/>
              <a:t>19/10/2017</a:t>
            </a:fld>
            <a:endParaRPr lang="en-US" sz="800" dirty="0"/>
          </a:p>
        </p:txBody>
      </p:sp>
      <p:sp>
        <p:nvSpPr>
          <p:cNvPr id="11" name="Rectangle 10"/>
          <p:cNvSpPr/>
          <p:nvPr userDrawn="1"/>
        </p:nvSpPr>
        <p:spPr>
          <a:xfrm>
            <a:off x="279400" y="6362942"/>
            <a:ext cx="116784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6132576" y="6362942"/>
            <a:ext cx="5832596" cy="252000"/>
          </a:xfrm>
          <a:prstGeom prst="rect">
            <a:avLst/>
          </a:prstGeom>
          <a:solidFill>
            <a:schemeClr val="tx1"/>
          </a:solid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 name="Date Placeholder 3"/>
          <p:cNvSpPr>
            <a:spLocks noGrp="1"/>
          </p:cNvSpPr>
          <p:nvPr>
            <p:ph type="dt" sz="half" idx="2"/>
          </p:nvPr>
        </p:nvSpPr>
        <p:spPr>
          <a:xfrm>
            <a:off x="6132576"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98698866-2FE7-EA4E-B7F3-8D99DB92D134}" type="datetime1">
              <a:rPr lang="en-GB" smtClean="0"/>
              <a:pPr/>
              <a:t>19/10/2017</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306537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84" r:id="rId5"/>
    <p:sldLayoutId id="2147483886" r:id="rId6"/>
  </p:sldLayoutIdLst>
  <p:hf sldNum="0" hdr="0"/>
  <p:txStyles>
    <p:titleStyle>
      <a:lvl1pPr algn="l" defTabSz="914377" rtl="0" eaLnBrk="1" latinLnBrk="0" hangingPunct="1">
        <a:lnSpc>
          <a:spcPct val="90000"/>
        </a:lnSpc>
        <a:spcBef>
          <a:spcPct val="0"/>
        </a:spcBef>
        <a:buNone/>
        <a:defRPr sz="3200" b="1" i="0" kern="1200" cap="all" baseline="0">
          <a:solidFill>
            <a:schemeClr val="tx1"/>
          </a:solidFill>
          <a:latin typeface="+mj-lt"/>
          <a:ea typeface="+mj-ea"/>
          <a:cs typeface="+mj-cs"/>
        </a:defRPr>
      </a:lvl1pPr>
    </p:titleStyle>
    <p:bodyStyle>
      <a:lvl1pPr marL="0" indent="0" algn="l" defTabSz="914377" rtl="0" eaLnBrk="1" latinLnBrk="0" hangingPunct="1">
        <a:lnSpc>
          <a:spcPct val="100000"/>
        </a:lnSpc>
        <a:spcBef>
          <a:spcPts val="1000"/>
        </a:spcBef>
        <a:spcAft>
          <a:spcPts val="600"/>
        </a:spcAft>
        <a:buFontTx/>
        <a:buNone/>
        <a:defRPr sz="1200" b="1" i="0" kern="1200" cap="all" baseline="0">
          <a:solidFill>
            <a:schemeClr val="accent1"/>
          </a:solidFill>
          <a:latin typeface="+mj-lt"/>
          <a:ea typeface="+mn-ea"/>
          <a:cs typeface="+mn-cs"/>
        </a:defRPr>
      </a:lvl1pPr>
      <a:lvl2pPr marL="287993" indent="179996" algn="l" defTabSz="914377" rtl="0" eaLnBrk="1" latinLnBrk="0" hangingPunct="1">
        <a:lnSpc>
          <a:spcPct val="100000"/>
        </a:lnSpc>
        <a:spcBef>
          <a:spcPts val="500"/>
        </a:spcBef>
        <a:buClr>
          <a:schemeClr val="accent1"/>
        </a:buClr>
        <a:buSzPct val="120000"/>
        <a:buFont typeface="Wingdings" charset="2"/>
        <a:buChar char="§"/>
        <a:defRPr sz="1000" kern="1200" cap="all" baseline="0">
          <a:solidFill>
            <a:schemeClr val="tx1"/>
          </a:solidFill>
          <a:latin typeface="+mj-lt"/>
          <a:ea typeface="+mn-ea"/>
          <a:cs typeface="+mn-cs"/>
        </a:defRPr>
      </a:lvl2pPr>
      <a:lvl3pPr marL="467988"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3pPr>
      <a:lvl4pPr marL="467988" indent="251994" algn="l" defTabSz="914377" rtl="0" eaLnBrk="1" latinLnBrk="0" hangingPunct="1">
        <a:lnSpc>
          <a:spcPct val="100000"/>
        </a:lnSpc>
        <a:spcBef>
          <a:spcPts val="500"/>
        </a:spcBef>
        <a:spcAft>
          <a:spcPts val="600"/>
        </a:spcAft>
        <a:buClr>
          <a:schemeClr val="tx1"/>
        </a:buClr>
        <a:buSzPct val="110000"/>
        <a:buFont typeface="Wingdings" charset="2"/>
        <a:buChar char="§"/>
        <a:defRPr sz="1000" kern="1200" baseline="0">
          <a:solidFill>
            <a:schemeClr val="tx1">
              <a:lumMod val="50000"/>
              <a:lumOff val="50000"/>
            </a:schemeClr>
          </a:solidFill>
          <a:latin typeface="+mn-lt"/>
          <a:ea typeface="+mn-ea"/>
          <a:cs typeface="+mn-cs"/>
        </a:defRPr>
      </a:lvl4pPr>
      <a:lvl5pPr marL="0"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9400" y="6362943"/>
            <a:ext cx="5853176" cy="252000"/>
          </a:xfrm>
          <a:prstGeom prst="rect">
            <a:avLst/>
          </a:prstGeom>
        </p:spPr>
        <p:txBody>
          <a:bodyPr vert="horz" lIns="91440" tIns="45720" rIns="91440" bIns="45720" rtlCol="0" anchor="ctr"/>
          <a:lstStyle>
            <a:lvl1pPr algn="l">
              <a:defRPr sz="900" cap="all" baseline="0">
                <a:solidFill>
                  <a:schemeClr val="accent2"/>
                </a:solidFill>
                <a:latin typeface="+mn-lt"/>
              </a:defRPr>
            </a:lvl1pPr>
          </a:lstStyle>
          <a:p>
            <a:endParaRPr lang="en-US" dirty="0"/>
          </a:p>
        </p:txBody>
      </p:sp>
      <p:sp>
        <p:nvSpPr>
          <p:cNvPr id="8" name="Date Placeholder 3"/>
          <p:cNvSpPr txBox="1">
            <a:spLocks/>
          </p:cNvSpPr>
          <p:nvPr userDrawn="1"/>
        </p:nvSpPr>
        <p:spPr>
          <a:xfrm>
            <a:off x="7180074" y="5665012"/>
            <a:ext cx="927100" cy="27463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800" smtClean="0"/>
              <a:pPr/>
              <a:t>19/10/2017</a:t>
            </a:fld>
            <a:endParaRPr lang="en-US" sz="800" dirty="0"/>
          </a:p>
        </p:txBody>
      </p:sp>
      <p:sp>
        <p:nvSpPr>
          <p:cNvPr id="11" name="Rectangle 10"/>
          <p:cNvSpPr/>
          <p:nvPr userDrawn="1"/>
        </p:nvSpPr>
        <p:spPr>
          <a:xfrm>
            <a:off x="279400" y="6362942"/>
            <a:ext cx="116784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6132576" y="6362942"/>
            <a:ext cx="5832596" cy="252000"/>
          </a:xfrm>
          <a:prstGeom prst="rect">
            <a:avLst/>
          </a:prstGeom>
          <a:solidFill>
            <a:schemeClr val="accent2"/>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 name="Date Placeholder 3"/>
          <p:cNvSpPr>
            <a:spLocks noGrp="1"/>
          </p:cNvSpPr>
          <p:nvPr>
            <p:ph type="dt" sz="half" idx="2"/>
          </p:nvPr>
        </p:nvSpPr>
        <p:spPr>
          <a:xfrm>
            <a:off x="6132576"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BE6303CE-815E-8948-BF11-ABA21B0D3AE5}" type="datetime1">
              <a:rPr lang="en-GB" smtClean="0"/>
              <a:pPr/>
              <a:t>19/10/2017</a:t>
            </a:fld>
            <a:endParaRPr lang="en-US" dirty="0"/>
          </a:p>
        </p:txBody>
      </p:sp>
      <p:sp>
        <p:nvSpPr>
          <p:cNvPr id="6" name="Text Placeholder 5"/>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6628052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Lst>
  <p:hf sldNum="0" hdr="0"/>
  <p:txStyles>
    <p:titleStyle>
      <a:lvl1pPr algn="l" defTabSz="914377" rtl="0" eaLnBrk="1" latinLnBrk="0" hangingPunct="1">
        <a:lnSpc>
          <a:spcPct val="90000"/>
        </a:lnSpc>
        <a:spcBef>
          <a:spcPct val="0"/>
        </a:spcBef>
        <a:buNone/>
        <a:defRPr sz="3200" b="1" i="0" kern="1200" cap="all" baseline="0">
          <a:solidFill>
            <a:schemeClr val="tx1"/>
          </a:solidFill>
          <a:latin typeface="+mj-lt"/>
          <a:ea typeface="+mj-ea"/>
          <a:cs typeface="+mj-cs"/>
        </a:defRPr>
      </a:lvl1pPr>
    </p:titleStyle>
    <p:bodyStyle>
      <a:lvl1pPr marL="0" indent="0" algn="l" defTabSz="914377" rtl="0" eaLnBrk="1" latinLnBrk="0" hangingPunct="1">
        <a:lnSpc>
          <a:spcPct val="100000"/>
        </a:lnSpc>
        <a:spcBef>
          <a:spcPts val="1000"/>
        </a:spcBef>
        <a:spcAft>
          <a:spcPts val="600"/>
        </a:spcAft>
        <a:buFontTx/>
        <a:buNone/>
        <a:defRPr sz="1200" b="1" i="0" kern="1200" cap="all" baseline="0">
          <a:solidFill>
            <a:schemeClr val="accent2"/>
          </a:solidFill>
          <a:latin typeface="+mj-lt"/>
          <a:ea typeface="+mn-ea"/>
          <a:cs typeface="+mn-cs"/>
        </a:defRPr>
      </a:lvl1pPr>
      <a:lvl2pPr marL="287993" indent="179996" algn="l" defTabSz="914377" rtl="0" eaLnBrk="1" latinLnBrk="0" hangingPunct="1">
        <a:lnSpc>
          <a:spcPct val="100000"/>
        </a:lnSpc>
        <a:spcBef>
          <a:spcPts val="500"/>
        </a:spcBef>
        <a:buClr>
          <a:schemeClr val="accent2"/>
        </a:buClr>
        <a:buSzPct val="120000"/>
        <a:buFont typeface="Wingdings" charset="2"/>
        <a:buChar char="§"/>
        <a:defRPr sz="1000" kern="1200" cap="all" baseline="0">
          <a:solidFill>
            <a:schemeClr val="tx1"/>
          </a:solidFill>
          <a:latin typeface="+mj-lt"/>
          <a:ea typeface="+mn-ea"/>
          <a:cs typeface="+mn-cs"/>
        </a:defRPr>
      </a:lvl2pPr>
      <a:lvl3pPr marL="467988"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3pPr>
      <a:lvl4pPr marL="467988" indent="251994" algn="l" defTabSz="914377" rtl="0" eaLnBrk="1" latinLnBrk="0" hangingPunct="1">
        <a:lnSpc>
          <a:spcPct val="100000"/>
        </a:lnSpc>
        <a:spcBef>
          <a:spcPts val="500"/>
        </a:spcBef>
        <a:spcAft>
          <a:spcPts val="600"/>
        </a:spcAft>
        <a:buClr>
          <a:schemeClr val="tx1"/>
        </a:buClr>
        <a:buSzPct val="110000"/>
        <a:buFont typeface="Wingdings" charset="2"/>
        <a:buChar char="§"/>
        <a:defRPr sz="1000" kern="1200" baseline="0">
          <a:solidFill>
            <a:schemeClr val="tx1">
              <a:lumMod val="50000"/>
              <a:lumOff val="50000"/>
            </a:schemeClr>
          </a:solidFill>
          <a:latin typeface="+mn-lt"/>
          <a:ea typeface="+mn-ea"/>
          <a:cs typeface="+mn-cs"/>
        </a:defRPr>
      </a:lvl4pPr>
      <a:lvl5pPr marL="0"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9400" y="6362943"/>
            <a:ext cx="5853176" cy="252000"/>
          </a:xfrm>
          <a:prstGeom prst="rect">
            <a:avLst/>
          </a:prstGeom>
        </p:spPr>
        <p:txBody>
          <a:bodyPr vert="horz" lIns="91440" tIns="45720" rIns="91440" bIns="45720" rtlCol="0" anchor="ctr"/>
          <a:lstStyle>
            <a:lvl1pPr algn="l">
              <a:defRPr sz="900" cap="all" baseline="0">
                <a:solidFill>
                  <a:schemeClr val="accent3"/>
                </a:solidFill>
                <a:latin typeface="+mn-lt"/>
              </a:defRPr>
            </a:lvl1pPr>
          </a:lstStyle>
          <a:p>
            <a:endParaRPr lang="en-US" dirty="0"/>
          </a:p>
        </p:txBody>
      </p:sp>
      <p:sp>
        <p:nvSpPr>
          <p:cNvPr id="8" name="Date Placeholder 3"/>
          <p:cNvSpPr txBox="1">
            <a:spLocks/>
          </p:cNvSpPr>
          <p:nvPr userDrawn="1"/>
        </p:nvSpPr>
        <p:spPr>
          <a:xfrm>
            <a:off x="7180074" y="5665012"/>
            <a:ext cx="927100" cy="27463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800" smtClean="0"/>
              <a:pPr/>
              <a:t>19/10/2017</a:t>
            </a:fld>
            <a:endParaRPr lang="en-US" sz="800" dirty="0"/>
          </a:p>
        </p:txBody>
      </p:sp>
      <p:sp>
        <p:nvSpPr>
          <p:cNvPr id="11" name="Rectangle 10"/>
          <p:cNvSpPr/>
          <p:nvPr userDrawn="1"/>
        </p:nvSpPr>
        <p:spPr>
          <a:xfrm>
            <a:off x="279400" y="6362942"/>
            <a:ext cx="116784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6132576" y="6362942"/>
            <a:ext cx="5832596" cy="252000"/>
          </a:xfrm>
          <a:prstGeom prst="rect">
            <a:avLst/>
          </a:prstGeom>
          <a:solidFill>
            <a:schemeClr val="accent3"/>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 name="Date Placeholder 3"/>
          <p:cNvSpPr>
            <a:spLocks noGrp="1"/>
          </p:cNvSpPr>
          <p:nvPr>
            <p:ph type="dt" sz="half" idx="2"/>
          </p:nvPr>
        </p:nvSpPr>
        <p:spPr>
          <a:xfrm>
            <a:off x="6132576"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9A97EE21-4C5E-FB42-B5D7-311F608640CE}" type="datetime1">
              <a:rPr lang="en-GB" smtClean="0"/>
              <a:pPr/>
              <a:t>19/10/2017</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664590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Lst>
  <p:hf sldNum="0" hdr="0"/>
  <p:txStyles>
    <p:titleStyle>
      <a:lvl1pPr algn="l" defTabSz="914377" rtl="0" eaLnBrk="1" latinLnBrk="0" hangingPunct="1">
        <a:lnSpc>
          <a:spcPct val="90000"/>
        </a:lnSpc>
        <a:spcBef>
          <a:spcPct val="0"/>
        </a:spcBef>
        <a:buNone/>
        <a:defRPr sz="3200" b="1" i="0" kern="1200" cap="all" baseline="0">
          <a:solidFill>
            <a:schemeClr val="tx1"/>
          </a:solidFill>
          <a:latin typeface="+mj-lt"/>
          <a:ea typeface="+mj-ea"/>
          <a:cs typeface="+mj-cs"/>
        </a:defRPr>
      </a:lvl1pPr>
    </p:titleStyle>
    <p:bodyStyle>
      <a:lvl1pPr marL="0" indent="0" algn="l" defTabSz="914377" rtl="0" eaLnBrk="1" latinLnBrk="0" hangingPunct="1">
        <a:lnSpc>
          <a:spcPct val="100000"/>
        </a:lnSpc>
        <a:spcBef>
          <a:spcPts val="1000"/>
        </a:spcBef>
        <a:spcAft>
          <a:spcPts val="600"/>
        </a:spcAft>
        <a:buFontTx/>
        <a:buNone/>
        <a:defRPr sz="1200" b="1" i="0" kern="1200" cap="all" baseline="0">
          <a:solidFill>
            <a:schemeClr val="accent3"/>
          </a:solidFill>
          <a:latin typeface="+mj-lt"/>
          <a:ea typeface="+mn-ea"/>
          <a:cs typeface="+mn-cs"/>
        </a:defRPr>
      </a:lvl1pPr>
      <a:lvl2pPr marL="287993" indent="179996" algn="l" defTabSz="914377" rtl="0" eaLnBrk="1" latinLnBrk="0" hangingPunct="1">
        <a:lnSpc>
          <a:spcPct val="100000"/>
        </a:lnSpc>
        <a:spcBef>
          <a:spcPts val="500"/>
        </a:spcBef>
        <a:buClr>
          <a:schemeClr val="accent3"/>
        </a:buClr>
        <a:buSzPct val="120000"/>
        <a:buFont typeface="Wingdings" charset="2"/>
        <a:buChar char="§"/>
        <a:defRPr sz="1000" kern="1200" cap="all" baseline="0">
          <a:solidFill>
            <a:schemeClr val="tx1"/>
          </a:solidFill>
          <a:latin typeface="+mj-lt"/>
          <a:ea typeface="+mn-ea"/>
          <a:cs typeface="+mn-cs"/>
        </a:defRPr>
      </a:lvl2pPr>
      <a:lvl3pPr marL="467988"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3pPr>
      <a:lvl4pPr marL="467988" indent="251994" algn="l" defTabSz="914377" rtl="0" eaLnBrk="1" latinLnBrk="0" hangingPunct="1">
        <a:lnSpc>
          <a:spcPct val="100000"/>
        </a:lnSpc>
        <a:spcBef>
          <a:spcPts val="500"/>
        </a:spcBef>
        <a:spcAft>
          <a:spcPts val="600"/>
        </a:spcAft>
        <a:buClr>
          <a:schemeClr val="tx1"/>
        </a:buClr>
        <a:buSzPct val="110000"/>
        <a:buFont typeface="Wingdings" charset="2"/>
        <a:buChar char="§"/>
        <a:defRPr sz="1000" kern="1200" baseline="0">
          <a:solidFill>
            <a:schemeClr val="tx1">
              <a:lumMod val="50000"/>
              <a:lumOff val="50000"/>
            </a:schemeClr>
          </a:solidFill>
          <a:latin typeface="+mn-lt"/>
          <a:ea typeface="+mn-ea"/>
          <a:cs typeface="+mn-cs"/>
        </a:defRPr>
      </a:lvl4pPr>
      <a:lvl5pPr marL="0"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9400" y="6362943"/>
            <a:ext cx="5853176" cy="252000"/>
          </a:xfrm>
          <a:prstGeom prst="rect">
            <a:avLst/>
          </a:prstGeom>
        </p:spPr>
        <p:txBody>
          <a:bodyPr vert="horz" lIns="91440" tIns="45720" rIns="91440" bIns="45720" rtlCol="0" anchor="ctr"/>
          <a:lstStyle>
            <a:lvl1pPr algn="l">
              <a:defRPr sz="900" cap="all" baseline="0">
                <a:solidFill>
                  <a:schemeClr val="accent4"/>
                </a:solidFill>
                <a:latin typeface="+mn-lt"/>
              </a:defRPr>
            </a:lvl1pPr>
          </a:lstStyle>
          <a:p>
            <a:endParaRPr lang="en-US" dirty="0"/>
          </a:p>
        </p:txBody>
      </p:sp>
      <p:sp>
        <p:nvSpPr>
          <p:cNvPr id="8" name="Date Placeholder 3"/>
          <p:cNvSpPr txBox="1">
            <a:spLocks/>
          </p:cNvSpPr>
          <p:nvPr userDrawn="1"/>
        </p:nvSpPr>
        <p:spPr>
          <a:xfrm>
            <a:off x="7180074" y="5665012"/>
            <a:ext cx="927100" cy="27463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800" smtClean="0"/>
              <a:pPr/>
              <a:t>19/10/2017</a:t>
            </a:fld>
            <a:endParaRPr lang="en-US" sz="800" dirty="0"/>
          </a:p>
        </p:txBody>
      </p:sp>
      <p:sp>
        <p:nvSpPr>
          <p:cNvPr id="11" name="Rectangle 10"/>
          <p:cNvSpPr/>
          <p:nvPr userDrawn="1"/>
        </p:nvSpPr>
        <p:spPr>
          <a:xfrm>
            <a:off x="279400" y="6362942"/>
            <a:ext cx="116784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6132576" y="6362942"/>
            <a:ext cx="5832596" cy="252000"/>
          </a:xfrm>
          <a:prstGeom prst="rect">
            <a:avLst/>
          </a:prstGeom>
          <a:solidFill>
            <a:schemeClr val="accent4"/>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 name="Date Placeholder 3"/>
          <p:cNvSpPr>
            <a:spLocks noGrp="1"/>
          </p:cNvSpPr>
          <p:nvPr>
            <p:ph type="dt" sz="half" idx="2"/>
          </p:nvPr>
        </p:nvSpPr>
        <p:spPr>
          <a:xfrm>
            <a:off x="6132576"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9F627362-CA42-1F4C-9F74-E225EDDEC59F}" type="datetime1">
              <a:rPr lang="en-GB" smtClean="0"/>
              <a:pPr/>
              <a:t>19/10/2017</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7813854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hf sldNum="0" hdr="0"/>
  <p:txStyles>
    <p:titleStyle>
      <a:lvl1pPr algn="l" defTabSz="914377" rtl="0" eaLnBrk="1" latinLnBrk="0" hangingPunct="1">
        <a:lnSpc>
          <a:spcPct val="90000"/>
        </a:lnSpc>
        <a:spcBef>
          <a:spcPct val="0"/>
        </a:spcBef>
        <a:buNone/>
        <a:defRPr sz="3200" b="1" i="0" kern="1200" cap="all" baseline="0">
          <a:solidFill>
            <a:schemeClr val="tx1"/>
          </a:solidFill>
          <a:latin typeface="+mj-lt"/>
          <a:ea typeface="+mj-ea"/>
          <a:cs typeface="+mj-cs"/>
        </a:defRPr>
      </a:lvl1pPr>
    </p:titleStyle>
    <p:bodyStyle>
      <a:lvl1pPr marL="0" indent="0" algn="l" defTabSz="914377" rtl="0" eaLnBrk="1" latinLnBrk="0" hangingPunct="1">
        <a:lnSpc>
          <a:spcPct val="100000"/>
        </a:lnSpc>
        <a:spcBef>
          <a:spcPts val="1000"/>
        </a:spcBef>
        <a:spcAft>
          <a:spcPts val="600"/>
        </a:spcAft>
        <a:buFontTx/>
        <a:buNone/>
        <a:defRPr sz="1200" b="1" i="0" kern="1200" cap="all" baseline="0">
          <a:solidFill>
            <a:schemeClr val="accent4"/>
          </a:solidFill>
          <a:latin typeface="+mj-lt"/>
          <a:ea typeface="+mn-ea"/>
          <a:cs typeface="+mn-cs"/>
        </a:defRPr>
      </a:lvl1pPr>
      <a:lvl2pPr marL="287993" indent="179996" algn="l" defTabSz="914377" rtl="0" eaLnBrk="1" latinLnBrk="0" hangingPunct="1">
        <a:lnSpc>
          <a:spcPct val="100000"/>
        </a:lnSpc>
        <a:spcBef>
          <a:spcPts val="500"/>
        </a:spcBef>
        <a:buClr>
          <a:schemeClr val="accent4"/>
        </a:buClr>
        <a:buSzPct val="120000"/>
        <a:buFont typeface="Wingdings" charset="2"/>
        <a:buChar char="§"/>
        <a:defRPr sz="1000" kern="1200" cap="all" baseline="0">
          <a:solidFill>
            <a:schemeClr val="tx1"/>
          </a:solidFill>
          <a:latin typeface="+mj-lt"/>
          <a:ea typeface="+mn-ea"/>
          <a:cs typeface="+mn-cs"/>
        </a:defRPr>
      </a:lvl2pPr>
      <a:lvl3pPr marL="467988"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3pPr>
      <a:lvl4pPr marL="467988" indent="251994" algn="l" defTabSz="914377" rtl="0" eaLnBrk="1" latinLnBrk="0" hangingPunct="1">
        <a:lnSpc>
          <a:spcPct val="100000"/>
        </a:lnSpc>
        <a:spcBef>
          <a:spcPts val="500"/>
        </a:spcBef>
        <a:spcAft>
          <a:spcPts val="600"/>
        </a:spcAft>
        <a:buClr>
          <a:schemeClr val="tx1"/>
        </a:buClr>
        <a:buSzPct val="110000"/>
        <a:buFont typeface="Wingdings" charset="2"/>
        <a:buChar char="§"/>
        <a:defRPr sz="1000" kern="1200" baseline="0">
          <a:solidFill>
            <a:schemeClr val="tx1">
              <a:lumMod val="50000"/>
              <a:lumOff val="50000"/>
            </a:schemeClr>
          </a:solidFill>
          <a:latin typeface="+mn-lt"/>
          <a:ea typeface="+mn-ea"/>
          <a:cs typeface="+mn-cs"/>
        </a:defRPr>
      </a:lvl4pPr>
      <a:lvl5pPr marL="0"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9400" y="6362943"/>
            <a:ext cx="5853176" cy="252000"/>
          </a:xfrm>
          <a:prstGeom prst="rect">
            <a:avLst/>
          </a:prstGeom>
        </p:spPr>
        <p:txBody>
          <a:bodyPr vert="horz" lIns="91440" tIns="45720" rIns="91440" bIns="45720" rtlCol="0" anchor="ctr"/>
          <a:lstStyle>
            <a:lvl1pPr algn="l">
              <a:defRPr sz="900" cap="all" baseline="0">
                <a:solidFill>
                  <a:schemeClr val="accent5"/>
                </a:solidFill>
                <a:latin typeface="+mn-lt"/>
              </a:defRPr>
            </a:lvl1pPr>
          </a:lstStyle>
          <a:p>
            <a:endParaRPr lang="en-US" dirty="0"/>
          </a:p>
        </p:txBody>
      </p:sp>
      <p:sp>
        <p:nvSpPr>
          <p:cNvPr id="8" name="Date Placeholder 3"/>
          <p:cNvSpPr txBox="1">
            <a:spLocks/>
          </p:cNvSpPr>
          <p:nvPr userDrawn="1"/>
        </p:nvSpPr>
        <p:spPr>
          <a:xfrm>
            <a:off x="7180074" y="5665012"/>
            <a:ext cx="927100" cy="27463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800" smtClean="0"/>
              <a:pPr/>
              <a:t>19/10/2017</a:t>
            </a:fld>
            <a:endParaRPr lang="en-US" sz="800" dirty="0"/>
          </a:p>
        </p:txBody>
      </p:sp>
      <p:sp>
        <p:nvSpPr>
          <p:cNvPr id="11" name="Rectangle 10"/>
          <p:cNvSpPr/>
          <p:nvPr userDrawn="1"/>
        </p:nvSpPr>
        <p:spPr>
          <a:xfrm>
            <a:off x="279400" y="6362942"/>
            <a:ext cx="116784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6132576" y="6362942"/>
            <a:ext cx="5832596" cy="252000"/>
          </a:xfrm>
          <a:prstGeom prst="rect">
            <a:avLst/>
          </a:prstGeom>
          <a:solidFill>
            <a:schemeClr val="accent5"/>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 name="Date Placeholder 3"/>
          <p:cNvSpPr>
            <a:spLocks noGrp="1"/>
          </p:cNvSpPr>
          <p:nvPr>
            <p:ph type="dt" sz="half" idx="2"/>
          </p:nvPr>
        </p:nvSpPr>
        <p:spPr>
          <a:xfrm>
            <a:off x="6132576"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1FA6FC9F-61D2-4C49-825D-FCC69A6A6268}" type="datetime1">
              <a:rPr lang="en-GB" smtClean="0"/>
              <a:pPr/>
              <a:t>19/10/2017</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916649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Lst>
  <p:hf sldNum="0" hdr="0"/>
  <p:txStyles>
    <p:titleStyle>
      <a:lvl1pPr algn="l" defTabSz="914377" rtl="0" eaLnBrk="1" latinLnBrk="0" hangingPunct="1">
        <a:lnSpc>
          <a:spcPct val="90000"/>
        </a:lnSpc>
        <a:spcBef>
          <a:spcPct val="0"/>
        </a:spcBef>
        <a:buNone/>
        <a:defRPr sz="3200" b="1" i="0" kern="1200" cap="all" baseline="0">
          <a:solidFill>
            <a:schemeClr val="tx1"/>
          </a:solidFill>
          <a:latin typeface="+mj-lt"/>
          <a:ea typeface="+mj-ea"/>
          <a:cs typeface="+mj-cs"/>
        </a:defRPr>
      </a:lvl1pPr>
    </p:titleStyle>
    <p:bodyStyle>
      <a:lvl1pPr marL="0" indent="0" algn="l" defTabSz="914377" rtl="0" eaLnBrk="1" latinLnBrk="0" hangingPunct="1">
        <a:lnSpc>
          <a:spcPct val="100000"/>
        </a:lnSpc>
        <a:spcBef>
          <a:spcPts val="1000"/>
        </a:spcBef>
        <a:spcAft>
          <a:spcPts val="600"/>
        </a:spcAft>
        <a:buFontTx/>
        <a:buNone/>
        <a:defRPr sz="1200" b="1" i="0" kern="1200" cap="all" baseline="0">
          <a:solidFill>
            <a:schemeClr val="accent5"/>
          </a:solidFill>
          <a:latin typeface="+mj-lt"/>
          <a:ea typeface="+mn-ea"/>
          <a:cs typeface="+mn-cs"/>
        </a:defRPr>
      </a:lvl1pPr>
      <a:lvl2pPr marL="287993" indent="179996" algn="l" defTabSz="914377" rtl="0" eaLnBrk="1" latinLnBrk="0" hangingPunct="1">
        <a:lnSpc>
          <a:spcPct val="100000"/>
        </a:lnSpc>
        <a:spcBef>
          <a:spcPts val="500"/>
        </a:spcBef>
        <a:buClr>
          <a:schemeClr val="accent5"/>
        </a:buClr>
        <a:buSzPct val="120000"/>
        <a:buFont typeface="Wingdings" charset="2"/>
        <a:buChar char="§"/>
        <a:defRPr sz="1000" kern="1200" cap="all" baseline="0">
          <a:solidFill>
            <a:schemeClr val="tx1"/>
          </a:solidFill>
          <a:latin typeface="+mj-lt"/>
          <a:ea typeface="+mn-ea"/>
          <a:cs typeface="+mn-cs"/>
        </a:defRPr>
      </a:lvl2pPr>
      <a:lvl3pPr marL="467988"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3pPr>
      <a:lvl4pPr marL="467988" indent="251994" algn="l" defTabSz="914377" rtl="0" eaLnBrk="1" latinLnBrk="0" hangingPunct="1">
        <a:lnSpc>
          <a:spcPct val="100000"/>
        </a:lnSpc>
        <a:spcBef>
          <a:spcPts val="500"/>
        </a:spcBef>
        <a:spcAft>
          <a:spcPts val="600"/>
        </a:spcAft>
        <a:buClr>
          <a:schemeClr val="tx1"/>
        </a:buClr>
        <a:buSzPct val="110000"/>
        <a:buFont typeface="Wingdings" charset="2"/>
        <a:buChar char="§"/>
        <a:defRPr sz="1000" kern="1200" baseline="0">
          <a:solidFill>
            <a:schemeClr val="tx1">
              <a:lumMod val="50000"/>
              <a:lumOff val="50000"/>
            </a:schemeClr>
          </a:solidFill>
          <a:latin typeface="+mn-lt"/>
          <a:ea typeface="+mn-ea"/>
          <a:cs typeface="+mn-cs"/>
        </a:defRPr>
      </a:lvl4pPr>
      <a:lvl5pPr marL="0"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9400" y="6362943"/>
            <a:ext cx="5853176" cy="252000"/>
          </a:xfrm>
          <a:prstGeom prst="rect">
            <a:avLst/>
          </a:prstGeom>
        </p:spPr>
        <p:txBody>
          <a:bodyPr vert="horz" lIns="91440" tIns="45720" rIns="91440" bIns="45720" rtlCol="0" anchor="ctr"/>
          <a:lstStyle>
            <a:lvl1pPr algn="l">
              <a:defRPr sz="900" cap="all" baseline="0">
                <a:solidFill>
                  <a:schemeClr val="accent6"/>
                </a:solidFill>
                <a:latin typeface="+mn-lt"/>
              </a:defRPr>
            </a:lvl1pPr>
          </a:lstStyle>
          <a:p>
            <a:endParaRPr lang="en-US" dirty="0"/>
          </a:p>
        </p:txBody>
      </p:sp>
      <p:sp>
        <p:nvSpPr>
          <p:cNvPr id="8" name="Date Placeholder 3"/>
          <p:cNvSpPr txBox="1">
            <a:spLocks/>
          </p:cNvSpPr>
          <p:nvPr userDrawn="1"/>
        </p:nvSpPr>
        <p:spPr>
          <a:xfrm>
            <a:off x="7180074" y="5665012"/>
            <a:ext cx="927100" cy="27463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E27DF7-BE19-4F47-9388-00028A1A5C78}" type="datetime1">
              <a:rPr lang="en-GB" sz="800" smtClean="0"/>
              <a:pPr/>
              <a:t>19/10/2017</a:t>
            </a:fld>
            <a:endParaRPr lang="en-US" sz="800" dirty="0"/>
          </a:p>
        </p:txBody>
      </p:sp>
      <p:sp>
        <p:nvSpPr>
          <p:cNvPr id="11" name="Rectangle 10"/>
          <p:cNvSpPr/>
          <p:nvPr userDrawn="1"/>
        </p:nvSpPr>
        <p:spPr>
          <a:xfrm>
            <a:off x="279400" y="6362942"/>
            <a:ext cx="11678400" cy="252000"/>
          </a:xfrm>
          <a:prstGeom prst="rect">
            <a:avLst/>
          </a:prstGeom>
          <a:noFill/>
          <a:ln w="9525">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6132576" y="6362942"/>
            <a:ext cx="5832596" cy="252000"/>
          </a:xfrm>
          <a:prstGeom prst="rect">
            <a:avLst/>
          </a:prstGeom>
          <a:solidFill>
            <a:schemeClr val="accent6"/>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 name="Date Placeholder 3"/>
          <p:cNvSpPr>
            <a:spLocks noGrp="1"/>
          </p:cNvSpPr>
          <p:nvPr>
            <p:ph type="dt" sz="half" idx="2"/>
          </p:nvPr>
        </p:nvSpPr>
        <p:spPr>
          <a:xfrm>
            <a:off x="6132576" y="6362943"/>
            <a:ext cx="5832596" cy="252000"/>
          </a:xfrm>
          <a:prstGeom prst="rect">
            <a:avLst/>
          </a:prstGeom>
        </p:spPr>
        <p:txBody>
          <a:bodyPr vert="horz" lIns="91440" tIns="45720" rIns="91440" bIns="45720" rtlCol="0" anchor="ctr"/>
          <a:lstStyle>
            <a:lvl1pPr algn="r">
              <a:defRPr sz="1000" cap="all" baseline="0">
                <a:solidFill>
                  <a:schemeClr val="bg1"/>
                </a:solidFill>
              </a:defRPr>
            </a:lvl1pPr>
          </a:lstStyle>
          <a:p>
            <a:fld id="{5C9157F1-3553-8649-B3F7-E3C4EF3B819A}" type="datetime1">
              <a:rPr lang="en-GB" smtClean="0"/>
              <a:pPr/>
              <a:t>19/10/2017</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7639004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Lst>
  <p:hf sldNum="0" hdr="0"/>
  <p:txStyles>
    <p:titleStyle>
      <a:lvl1pPr algn="l" defTabSz="914377" rtl="0" eaLnBrk="1" latinLnBrk="0" hangingPunct="1">
        <a:lnSpc>
          <a:spcPct val="90000"/>
        </a:lnSpc>
        <a:spcBef>
          <a:spcPct val="0"/>
        </a:spcBef>
        <a:buNone/>
        <a:defRPr sz="3200" b="1" i="0" kern="1200" cap="all" baseline="0">
          <a:solidFill>
            <a:schemeClr val="tx1"/>
          </a:solidFill>
          <a:latin typeface="+mj-lt"/>
          <a:ea typeface="+mj-ea"/>
          <a:cs typeface="+mj-cs"/>
        </a:defRPr>
      </a:lvl1pPr>
    </p:titleStyle>
    <p:bodyStyle>
      <a:lvl1pPr marL="0" indent="0" algn="l" defTabSz="914377" rtl="0" eaLnBrk="1" latinLnBrk="0" hangingPunct="1">
        <a:lnSpc>
          <a:spcPct val="100000"/>
        </a:lnSpc>
        <a:spcBef>
          <a:spcPts val="1000"/>
        </a:spcBef>
        <a:spcAft>
          <a:spcPts val="600"/>
        </a:spcAft>
        <a:buFontTx/>
        <a:buNone/>
        <a:defRPr sz="1200" b="1" i="0" kern="1200" cap="all" baseline="0">
          <a:solidFill>
            <a:schemeClr val="accent6"/>
          </a:solidFill>
          <a:latin typeface="+mj-lt"/>
          <a:ea typeface="+mn-ea"/>
          <a:cs typeface="+mn-cs"/>
        </a:defRPr>
      </a:lvl1pPr>
      <a:lvl2pPr marL="287993" indent="179996" algn="l" defTabSz="914377" rtl="0" eaLnBrk="1" latinLnBrk="0" hangingPunct="1">
        <a:lnSpc>
          <a:spcPct val="100000"/>
        </a:lnSpc>
        <a:spcBef>
          <a:spcPts val="500"/>
        </a:spcBef>
        <a:buClr>
          <a:schemeClr val="accent6"/>
        </a:buClr>
        <a:buSzPct val="120000"/>
        <a:buFont typeface="Wingdings" charset="2"/>
        <a:buChar char="§"/>
        <a:defRPr sz="1000" kern="1200" cap="all" baseline="0">
          <a:solidFill>
            <a:schemeClr val="tx1"/>
          </a:solidFill>
          <a:latin typeface="+mj-lt"/>
          <a:ea typeface="+mn-ea"/>
          <a:cs typeface="+mn-cs"/>
        </a:defRPr>
      </a:lvl2pPr>
      <a:lvl3pPr marL="467988"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3pPr>
      <a:lvl4pPr marL="467988" indent="251994" algn="l" defTabSz="914377" rtl="0" eaLnBrk="1" latinLnBrk="0" hangingPunct="1">
        <a:lnSpc>
          <a:spcPct val="100000"/>
        </a:lnSpc>
        <a:spcBef>
          <a:spcPts val="500"/>
        </a:spcBef>
        <a:spcAft>
          <a:spcPts val="600"/>
        </a:spcAft>
        <a:buClr>
          <a:schemeClr val="tx1"/>
        </a:buClr>
        <a:buSzPct val="110000"/>
        <a:buFont typeface="Wingdings" charset="2"/>
        <a:buChar char="§"/>
        <a:defRPr sz="1000" kern="1200" baseline="0">
          <a:solidFill>
            <a:schemeClr val="tx1">
              <a:lumMod val="50000"/>
              <a:lumOff val="50000"/>
            </a:schemeClr>
          </a:solidFill>
          <a:latin typeface="+mn-lt"/>
          <a:ea typeface="+mn-ea"/>
          <a:cs typeface="+mn-cs"/>
        </a:defRPr>
      </a:lvl4pPr>
      <a:lvl5pPr marL="0" indent="0" algn="l" defTabSz="914377" rtl="0" eaLnBrk="1" latinLnBrk="0" hangingPunct="1">
        <a:lnSpc>
          <a:spcPct val="100000"/>
        </a:lnSpc>
        <a:spcBef>
          <a:spcPts val="500"/>
        </a:spcBef>
        <a:buSzPct val="120000"/>
        <a:buFontTx/>
        <a:buNone/>
        <a:defRPr sz="1000" kern="1200" baseline="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www.wcmc.io/05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www.statssa.gov.za/wp-content/uploads/2016/08/Land-and-Ecosystem-Accounting-in-KZN-Discussion-Document-FINAL.pdf" TargetMode="External"/><Relationship Id="rId5" Type="http://schemas.openxmlformats.org/officeDocument/2006/relationships/hyperlink" Target="http://pdf.usaid.gov/pdf_docs/pnacy477.pdf"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93" y="5686009"/>
            <a:ext cx="11368317" cy="698728"/>
          </a:xfrm>
        </p:spPr>
        <p:txBody>
          <a:bodyPr>
            <a:noAutofit/>
          </a:bodyPr>
          <a:lstStyle/>
          <a:p>
            <a:pPr algn="r"/>
            <a:r>
              <a:rPr lang="en-GB" sz="1800" dirty="0"/>
              <a:t>Accounting for Ecosystem and Biodiversity Related Themes in Uganda</a:t>
            </a:r>
            <a:br>
              <a:rPr lang="en-GB" sz="1800" dirty="0"/>
            </a:br>
            <a:r>
              <a:rPr lang="en-US" sz="1800" dirty="0" smtClean="0"/>
              <a:t>23</a:t>
            </a:r>
            <a:r>
              <a:rPr lang="en-US" sz="1800" baseline="30000" dirty="0" smtClean="0"/>
              <a:t>rd</a:t>
            </a:r>
            <a:r>
              <a:rPr lang="en-US" sz="1800" dirty="0" smtClean="0"/>
              <a:t> London Group meeting, costa Rica, 17</a:t>
            </a:r>
            <a:r>
              <a:rPr lang="en-US" sz="1800" baseline="30000" dirty="0" smtClean="0"/>
              <a:t>th</a:t>
            </a:r>
            <a:r>
              <a:rPr lang="en-US" sz="1800" dirty="0" smtClean="0"/>
              <a:t> – 20</a:t>
            </a:r>
            <a:r>
              <a:rPr lang="en-US" sz="1800" baseline="30000" dirty="0" smtClean="0"/>
              <a:t>th</a:t>
            </a:r>
            <a:r>
              <a:rPr lang="en-US" sz="1800" dirty="0" smtClean="0"/>
              <a:t> October, </a:t>
            </a:r>
            <a:r>
              <a:rPr lang="en-US" sz="1800" dirty="0"/>
              <a:t>2017</a:t>
            </a:r>
            <a:br>
              <a:rPr lang="en-US" sz="1800" dirty="0"/>
            </a:br>
            <a:r>
              <a:rPr lang="en-US" sz="1800" dirty="0"/>
              <a:t>Steven king (steven.king@unep-wcmc.org)</a:t>
            </a:r>
          </a:p>
        </p:txBody>
      </p:sp>
      <p:sp>
        <p:nvSpPr>
          <p:cNvPr id="29" name="Date Placeholder 28"/>
          <p:cNvSpPr>
            <a:spLocks noGrp="1"/>
          </p:cNvSpPr>
          <p:nvPr>
            <p:ph type="dt" sz="half" idx="2"/>
          </p:nvPr>
        </p:nvSpPr>
        <p:spPr/>
        <p:txBody>
          <a:bodyPr/>
          <a:lstStyle/>
          <a:p>
            <a:fld id="{81DA8E2D-C1B8-EF41-BA56-0AA7B531654F}" type="datetime1">
              <a:rPr lang="en-GB" smtClean="0"/>
              <a:pPr/>
              <a:t>19/10/2017</a:t>
            </a:fld>
            <a:endParaRPr lang="en-US" dirty="0"/>
          </a:p>
        </p:txBody>
      </p:sp>
      <p:sp>
        <p:nvSpPr>
          <p:cNvPr id="5" name="TextBox 4"/>
          <p:cNvSpPr txBox="1"/>
          <p:nvPr/>
        </p:nvSpPr>
        <p:spPr>
          <a:xfrm>
            <a:off x="8331206" y="333834"/>
            <a:ext cx="3799438" cy="1015663"/>
          </a:xfrm>
          <a:prstGeom prst="rect">
            <a:avLst/>
          </a:prstGeom>
          <a:noFill/>
        </p:spPr>
        <p:txBody>
          <a:bodyPr wrap="none" rtlCol="0">
            <a:spAutoFit/>
          </a:bodyPr>
          <a:lstStyle/>
          <a:p>
            <a:r>
              <a:rPr lang="en-GB" sz="2000" b="1" dirty="0">
                <a:solidFill>
                  <a:schemeClr val="bg1"/>
                </a:solidFill>
              </a:rPr>
              <a:t>Institute for the Development </a:t>
            </a:r>
          </a:p>
          <a:p>
            <a:r>
              <a:rPr lang="en-GB" sz="2000" b="1" dirty="0">
                <a:solidFill>
                  <a:schemeClr val="bg1"/>
                </a:solidFill>
              </a:rPr>
              <a:t>of Environmental-Economic </a:t>
            </a:r>
          </a:p>
          <a:p>
            <a:r>
              <a:rPr lang="en-GB" sz="2000" b="1" dirty="0">
                <a:solidFill>
                  <a:schemeClr val="bg1"/>
                </a:solidFill>
              </a:rPr>
              <a:t>Accounting</a:t>
            </a:r>
          </a:p>
        </p:txBody>
      </p:sp>
      <p:pic>
        <p:nvPicPr>
          <p:cNvPr id="4" name="Picture 3"/>
          <p:cNvPicPr>
            <a:picLocks noChangeAspect="1"/>
          </p:cNvPicPr>
          <p:nvPr/>
        </p:nvPicPr>
        <p:blipFill>
          <a:blip r:embed="rId3"/>
          <a:stretch>
            <a:fillRect/>
          </a:stretch>
        </p:blipFill>
        <p:spPr>
          <a:xfrm>
            <a:off x="7513613" y="367661"/>
            <a:ext cx="723698" cy="902339"/>
          </a:xfrm>
          <a:prstGeom prst="rect">
            <a:avLst/>
          </a:prstGeom>
        </p:spPr>
      </p:pic>
    </p:spTree>
    <p:extLst>
      <p:ext uri="{BB962C8B-B14F-4D97-AF65-F5344CB8AC3E}">
        <p14:creationId xmlns:p14="http://schemas.microsoft.com/office/powerpoint/2010/main" val="118325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989944" y="451104"/>
            <a:ext cx="8927736" cy="822960"/>
          </a:xfrm>
        </p:spPr>
        <p:txBody>
          <a:bodyPr>
            <a:normAutofit/>
          </a:bodyPr>
          <a:lstStyle/>
          <a:p>
            <a:r>
              <a:rPr lang="en-GB" dirty="0"/>
              <a:t>Some </a:t>
            </a:r>
            <a:r>
              <a:rPr lang="en-GB" dirty="0" smtClean="0"/>
              <a:t>policy insights</a:t>
            </a:r>
            <a:endParaRPr lang="en-GB" dirty="0"/>
          </a:p>
        </p:txBody>
      </p:sp>
      <p:sp>
        <p:nvSpPr>
          <p:cNvPr id="7" name="Footer Placeholder 4"/>
          <p:cNvSpPr>
            <a:spLocks noGrp="1"/>
          </p:cNvSpPr>
          <p:nvPr>
            <p:ph type="ftr" sz="quarter" idx="11"/>
          </p:nvPr>
        </p:nvSpPr>
        <p:spPr/>
        <p:txBody>
          <a:bodyPr/>
          <a:lstStyle/>
          <a:p>
            <a:r>
              <a:rPr lang="en-US" dirty="0"/>
              <a:t>23</a:t>
            </a:r>
            <a:r>
              <a:rPr lang="en-US" baseline="30000" dirty="0"/>
              <a:t>rd</a:t>
            </a:r>
            <a:r>
              <a:rPr lang="en-US" dirty="0"/>
              <a:t> London Group meeting, Costa Rica, October, </a:t>
            </a:r>
            <a:r>
              <a:rPr lang="en-US" dirty="0" smtClean="0"/>
              <a:t>2017</a:t>
            </a:r>
            <a:endParaRPr lang="en-US"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sp>
        <p:nvSpPr>
          <p:cNvPr id="11" name="Text Placeholder 7"/>
          <p:cNvSpPr>
            <a:spLocks noGrp="1"/>
          </p:cNvSpPr>
          <p:nvPr>
            <p:ph type="body" sz="quarter" idx="12"/>
          </p:nvPr>
        </p:nvSpPr>
        <p:spPr>
          <a:xfrm>
            <a:off x="1771759" y="1638085"/>
            <a:ext cx="10061012" cy="3265584"/>
          </a:xfrm>
        </p:spPr>
        <p:txBody>
          <a:bodyPr>
            <a:noAutofit/>
          </a:bodyPr>
          <a:lstStyle/>
          <a:p>
            <a:pPr marL="342900" lvl="0" indent="-342900">
              <a:buFont typeface="+mj-lt"/>
              <a:buAutoNum type="arabicPeriod"/>
            </a:pPr>
            <a:r>
              <a:rPr lang="en-GB" sz="1600" cap="none" dirty="0" smtClean="0"/>
              <a:t>Aichi </a:t>
            </a:r>
            <a:r>
              <a:rPr lang="en-GB" sz="1600" cap="none" dirty="0"/>
              <a:t>Target 12 </a:t>
            </a:r>
            <a:r>
              <a:rPr lang="en-GB" sz="1600" cap="none" dirty="0" smtClean="0"/>
              <a:t>(Conservation status of threatened </a:t>
            </a:r>
            <a:r>
              <a:rPr lang="en-GB" sz="1600" cap="none" dirty="0"/>
              <a:t>species </a:t>
            </a:r>
            <a:r>
              <a:rPr lang="en-GB" sz="1600" cap="none" dirty="0" smtClean="0"/>
              <a:t>improved): Species accounts inform on range protection. </a:t>
            </a:r>
            <a:endParaRPr lang="en-GB" sz="1600" cap="none" dirty="0"/>
          </a:p>
          <a:p>
            <a:pPr marL="342900" lvl="0" indent="-342900">
              <a:buFont typeface="+mj-lt"/>
              <a:buAutoNum type="arabicPeriod"/>
            </a:pPr>
            <a:r>
              <a:rPr lang="en-GB" sz="1600" cap="none" dirty="0"/>
              <a:t>Aichi Target 11 </a:t>
            </a:r>
            <a:r>
              <a:rPr lang="en-GB" sz="1600" cap="none" dirty="0" smtClean="0"/>
              <a:t>(terrestrial </a:t>
            </a:r>
            <a:r>
              <a:rPr lang="en-GB" sz="1600" cap="none" dirty="0"/>
              <a:t>and inland water ecosystems </a:t>
            </a:r>
            <a:r>
              <a:rPr lang="en-GB" sz="1600" cap="none" dirty="0" smtClean="0"/>
              <a:t>conserved through protected </a:t>
            </a:r>
            <a:r>
              <a:rPr lang="en-GB" sz="1600" cap="none" dirty="0"/>
              <a:t>areas for socio-economic </a:t>
            </a:r>
            <a:r>
              <a:rPr lang="en-GB" sz="1600" cap="none" dirty="0" smtClean="0"/>
              <a:t>benefits): </a:t>
            </a:r>
            <a:r>
              <a:rPr lang="en-GB" sz="1600" cap="none" dirty="0"/>
              <a:t>The </a:t>
            </a:r>
            <a:r>
              <a:rPr lang="en-GB" sz="1600" cap="none" dirty="0" smtClean="0"/>
              <a:t>accounts track progress </a:t>
            </a:r>
            <a:r>
              <a:rPr lang="en-GB" sz="1600" cap="none" dirty="0"/>
              <a:t>towards protecting an ecologically representative </a:t>
            </a:r>
            <a:r>
              <a:rPr lang="en-GB" sz="1600" cap="none" dirty="0" smtClean="0"/>
              <a:t>areas of </a:t>
            </a:r>
            <a:r>
              <a:rPr lang="en-GB" sz="1600" cap="none" dirty="0"/>
              <a:t>biodiversity </a:t>
            </a:r>
            <a:r>
              <a:rPr lang="en-GB" sz="1600" cap="none" dirty="0" smtClean="0"/>
              <a:t>importance. </a:t>
            </a:r>
          </a:p>
          <a:p>
            <a:pPr marL="342900" lvl="0" indent="-342900">
              <a:buFont typeface="+mj-lt"/>
              <a:buAutoNum type="arabicPeriod"/>
            </a:pPr>
            <a:r>
              <a:rPr lang="en-GB" sz="1600" cap="none" dirty="0"/>
              <a:t>SDG 1 (End poverty): Species accounts inform on tourism and NTFP possibilities. </a:t>
            </a:r>
          </a:p>
          <a:p>
            <a:pPr marL="342900" lvl="0" indent="-342900">
              <a:buFont typeface="+mj-lt"/>
              <a:buAutoNum type="arabicPeriod"/>
            </a:pPr>
            <a:r>
              <a:rPr lang="en-GB" sz="1600" cap="none" dirty="0"/>
              <a:t>SDG 15 (Life on Land): Track the extent of suitable habitat for species, natural ecosystems and their diversity and protection. </a:t>
            </a:r>
            <a:endParaRPr lang="en-GB" sz="1600" cap="none" dirty="0" smtClean="0"/>
          </a:p>
          <a:p>
            <a:pPr marL="342900" lvl="0" indent="-342900">
              <a:buFont typeface="+mj-lt"/>
              <a:buAutoNum type="arabicPeriod"/>
            </a:pPr>
            <a:r>
              <a:rPr lang="en-GB" sz="1600" cap="none" dirty="0" smtClean="0"/>
              <a:t>Also Aichi Targets</a:t>
            </a:r>
            <a:r>
              <a:rPr lang="en-GB" sz="1600" dirty="0" smtClean="0"/>
              <a:t> 2, 3, 5, 13, 14, 15 </a:t>
            </a:r>
            <a:r>
              <a:rPr lang="en-GB" sz="1600" cap="none" dirty="0" smtClean="0"/>
              <a:t>and SDG 12.</a:t>
            </a:r>
          </a:p>
        </p:txBody>
      </p:sp>
      <p:sp>
        <p:nvSpPr>
          <p:cNvPr id="8" name="TextBox 7"/>
          <p:cNvSpPr txBox="1"/>
          <p:nvPr/>
        </p:nvSpPr>
        <p:spPr>
          <a:xfrm>
            <a:off x="1531341" y="5161990"/>
            <a:ext cx="10301430" cy="369332"/>
          </a:xfrm>
          <a:prstGeom prst="rect">
            <a:avLst/>
          </a:prstGeom>
          <a:noFill/>
        </p:spPr>
        <p:txBody>
          <a:bodyPr wrap="square" rtlCol="0">
            <a:spAutoFit/>
          </a:bodyPr>
          <a:lstStyle/>
          <a:p>
            <a:r>
              <a:rPr lang="en-US" sz="1600" dirty="0" smtClean="0">
                <a:latin typeface="+mj-lt"/>
              </a:rPr>
              <a:t>Report: Experimental </a:t>
            </a:r>
            <a:r>
              <a:rPr lang="en-US" sz="1600" dirty="0">
                <a:latin typeface="+mj-lt"/>
              </a:rPr>
              <a:t>Ecosystem Accounting in </a:t>
            </a:r>
            <a:r>
              <a:rPr lang="en-US" sz="1600" dirty="0" smtClean="0">
                <a:latin typeface="+mj-lt"/>
              </a:rPr>
              <a:t>Uganda:  </a:t>
            </a:r>
            <a:r>
              <a:rPr lang="en-GB" u="sng" dirty="0" smtClean="0">
                <a:hlinkClick r:id="rId4"/>
              </a:rPr>
              <a:t>www.wcmc.io/0524</a:t>
            </a:r>
            <a:endParaRPr lang="en-GB" dirty="0"/>
          </a:p>
        </p:txBody>
      </p:sp>
    </p:spTree>
    <p:extLst>
      <p:ext uri="{BB962C8B-B14F-4D97-AF65-F5344CB8AC3E}">
        <p14:creationId xmlns:p14="http://schemas.microsoft.com/office/powerpoint/2010/main" val="3814959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989944" y="451104"/>
            <a:ext cx="8927736" cy="822960"/>
          </a:xfrm>
        </p:spPr>
        <p:txBody>
          <a:bodyPr>
            <a:normAutofit/>
          </a:bodyPr>
          <a:lstStyle/>
          <a:p>
            <a:r>
              <a:rPr lang="en-GB" dirty="0" smtClean="0"/>
              <a:t>London </a:t>
            </a:r>
            <a:r>
              <a:rPr lang="en-GB" dirty="0"/>
              <a:t>Group </a:t>
            </a:r>
            <a:r>
              <a:rPr lang="en-GB" dirty="0" smtClean="0"/>
              <a:t>questions</a:t>
            </a:r>
            <a:endParaRPr lang="en-GB" dirty="0"/>
          </a:p>
        </p:txBody>
      </p:sp>
      <p:sp>
        <p:nvSpPr>
          <p:cNvPr id="7" name="Footer Placeholder 4"/>
          <p:cNvSpPr>
            <a:spLocks noGrp="1"/>
          </p:cNvSpPr>
          <p:nvPr>
            <p:ph type="ftr" sz="quarter" idx="11"/>
          </p:nvPr>
        </p:nvSpPr>
        <p:spPr/>
        <p:txBody>
          <a:bodyPr/>
          <a:lstStyle/>
          <a:p>
            <a:r>
              <a:rPr lang="en-US" dirty="0"/>
              <a:t>23</a:t>
            </a:r>
            <a:r>
              <a:rPr lang="en-US" baseline="30000" dirty="0"/>
              <a:t>rd</a:t>
            </a:r>
            <a:r>
              <a:rPr lang="en-US" dirty="0"/>
              <a:t> London Group meeting, Costa Rica, October, 2017</a:t>
            </a:r>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sp>
        <p:nvSpPr>
          <p:cNvPr id="11" name="Text Placeholder 7"/>
          <p:cNvSpPr>
            <a:spLocks noGrp="1"/>
          </p:cNvSpPr>
          <p:nvPr>
            <p:ph type="body" sz="quarter" idx="12"/>
          </p:nvPr>
        </p:nvSpPr>
        <p:spPr>
          <a:xfrm>
            <a:off x="2261616" y="1653467"/>
            <a:ext cx="9656064" cy="4430342"/>
          </a:xfrm>
        </p:spPr>
        <p:txBody>
          <a:bodyPr>
            <a:normAutofit/>
          </a:bodyPr>
          <a:lstStyle/>
          <a:p>
            <a:pPr marL="457200" indent="-457200">
              <a:buFont typeface="+mj-lt"/>
              <a:buAutoNum type="arabicParenR"/>
            </a:pPr>
            <a:r>
              <a:rPr lang="en-GB" sz="2000" cap="none" dirty="0" smtClean="0"/>
              <a:t>How can we link global land cover data to ecological </a:t>
            </a:r>
            <a:r>
              <a:rPr lang="en-GB" sz="2000" cap="none" dirty="0"/>
              <a:t>studies to define ecosystem assets in other </a:t>
            </a:r>
            <a:r>
              <a:rPr lang="en-GB" sz="2000" cap="none" dirty="0" smtClean="0"/>
              <a:t>countries?</a:t>
            </a:r>
          </a:p>
          <a:p>
            <a:pPr marL="457200" indent="-457200">
              <a:buFont typeface="+mj-lt"/>
              <a:buAutoNum type="arabicParenR"/>
            </a:pPr>
            <a:r>
              <a:rPr lang="en-GB" sz="2000" cap="none" dirty="0" smtClean="0"/>
              <a:t>How do we integrate this type of data into classifying managed ecosystems</a:t>
            </a:r>
            <a:r>
              <a:rPr lang="en-GB" sz="2000" cap="none" dirty="0"/>
              <a:t>? </a:t>
            </a:r>
            <a:endParaRPr lang="en-GB" sz="1600" cap="none" dirty="0" smtClean="0"/>
          </a:p>
          <a:p>
            <a:pPr marL="457200" indent="-457200">
              <a:buFont typeface="+mj-lt"/>
              <a:buAutoNum type="arabicParenR"/>
            </a:pPr>
            <a:r>
              <a:rPr lang="en-GB" sz="1800" cap="none" dirty="0" smtClean="0"/>
              <a:t>Are </a:t>
            </a:r>
            <a:r>
              <a:rPr lang="en-GB" sz="1800" cap="none" dirty="0"/>
              <a:t>‘Species Accounts’ useful constructs for extending the policy applications of extent and land </a:t>
            </a:r>
            <a:r>
              <a:rPr lang="en-GB" sz="1800" cap="none" dirty="0" smtClean="0"/>
              <a:t>accounts?</a:t>
            </a:r>
            <a:r>
              <a:rPr lang="en-GB" sz="2000" cap="none" dirty="0" smtClean="0"/>
              <a:t> For example:</a:t>
            </a:r>
            <a:endParaRPr lang="en-GB" sz="2000" cap="none" dirty="0"/>
          </a:p>
          <a:p>
            <a:pPr marL="745193" lvl="1" indent="-457200">
              <a:buClrTx/>
              <a:buFont typeface="Arial" pitchFamily="34" charset="0"/>
              <a:buChar char="•"/>
            </a:pPr>
            <a:r>
              <a:rPr lang="en-GB" sz="1800" cap="none" dirty="0" smtClean="0"/>
              <a:t>Considering </a:t>
            </a:r>
            <a:r>
              <a:rPr lang="en-GB" sz="1800" cap="none" dirty="0"/>
              <a:t>the habitat services of </a:t>
            </a:r>
            <a:r>
              <a:rPr lang="en-GB" sz="1800" cap="none" dirty="0" smtClean="0"/>
              <a:t>ecosystems</a:t>
            </a:r>
            <a:endParaRPr lang="en-GB" sz="1800" cap="none" dirty="0"/>
          </a:p>
          <a:p>
            <a:pPr marL="745193" lvl="1" indent="-457200">
              <a:buClrTx/>
              <a:buFont typeface="Arial" pitchFamily="34" charset="0"/>
              <a:buChar char="•"/>
            </a:pPr>
            <a:r>
              <a:rPr lang="en-GB" sz="1800" cap="none" dirty="0" smtClean="0"/>
              <a:t>Useful </a:t>
            </a:r>
            <a:r>
              <a:rPr lang="en-GB" sz="1800" cap="none" dirty="0"/>
              <a:t>interim </a:t>
            </a:r>
            <a:r>
              <a:rPr lang="en-GB" sz="1800" cap="none" dirty="0" smtClean="0"/>
              <a:t>approach in </a:t>
            </a:r>
            <a:r>
              <a:rPr lang="en-GB" sz="1800" cap="none" dirty="0"/>
              <a:t>the absence of ecosystem service </a:t>
            </a:r>
            <a:r>
              <a:rPr lang="en-GB" sz="1800" cap="none" dirty="0" smtClean="0"/>
              <a:t>accounts (</a:t>
            </a:r>
            <a:r>
              <a:rPr lang="en-GB" sz="1800" cap="none" dirty="0"/>
              <a:t>e.g., </a:t>
            </a:r>
            <a:r>
              <a:rPr lang="en-GB" sz="1800" cap="none" dirty="0" smtClean="0"/>
              <a:t>NTFP provisioning</a:t>
            </a:r>
            <a:r>
              <a:rPr lang="en-GB" sz="1800" cap="none" dirty="0"/>
              <a:t>) </a:t>
            </a:r>
          </a:p>
          <a:p>
            <a:pPr marL="745193" lvl="1" indent="-457200">
              <a:buClrTx/>
              <a:buFont typeface="Arial" pitchFamily="34" charset="0"/>
              <a:buChar char="•"/>
            </a:pPr>
            <a:endParaRPr lang="en-GB" sz="1800" cap="none" dirty="0"/>
          </a:p>
          <a:p>
            <a:pPr marL="457200" indent="-457200">
              <a:buFont typeface="+mj-lt"/>
              <a:buAutoNum type="arabicParenR"/>
            </a:pPr>
            <a:endParaRPr lang="en-GB" sz="2000" cap="none" dirty="0"/>
          </a:p>
          <a:p>
            <a:endParaRPr lang="en-GB" sz="2000" cap="none" dirty="0"/>
          </a:p>
        </p:txBody>
      </p:sp>
    </p:spTree>
    <p:extLst>
      <p:ext uri="{BB962C8B-B14F-4D97-AF65-F5344CB8AC3E}">
        <p14:creationId xmlns:p14="http://schemas.microsoft.com/office/powerpoint/2010/main" val="836432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solidFill>
                  <a:schemeClr val="bg1"/>
                </a:solidFill>
              </a:rPr>
              <a:t>Thank you</a:t>
            </a:r>
            <a:endParaRPr lang="en-GB" dirty="0">
              <a:solidFill>
                <a:schemeClr val="bg1"/>
              </a:solidFill>
            </a:endParaRPr>
          </a:p>
        </p:txBody>
      </p:sp>
      <p:sp>
        <p:nvSpPr>
          <p:cNvPr id="8" name="Text Placeholder 7"/>
          <p:cNvSpPr>
            <a:spLocks noGrp="1"/>
          </p:cNvSpPr>
          <p:nvPr>
            <p:ph type="body" sz="quarter" idx="10"/>
          </p:nvPr>
        </p:nvSpPr>
        <p:spPr/>
        <p:txBody>
          <a:bodyPr/>
          <a:lstStyle/>
          <a:p>
            <a:endParaRPr lang="en-GB" dirty="0"/>
          </a:p>
        </p:txBody>
      </p:sp>
      <p:sp>
        <p:nvSpPr>
          <p:cNvPr id="3" name="Footer Placeholder 2"/>
          <p:cNvSpPr>
            <a:spLocks noGrp="1"/>
          </p:cNvSpPr>
          <p:nvPr>
            <p:ph type="ftr" sz="quarter" idx="11"/>
          </p:nvPr>
        </p:nvSpPr>
        <p:spPr/>
        <p:txBody>
          <a:bodyPr/>
          <a:lstStyle/>
          <a:p>
            <a:r>
              <a:rPr lang="en-US" dirty="0">
                <a:solidFill>
                  <a:schemeClr val="bg1"/>
                </a:solidFill>
              </a:rPr>
              <a:t>23</a:t>
            </a:r>
            <a:r>
              <a:rPr lang="en-US" baseline="30000" dirty="0">
                <a:solidFill>
                  <a:schemeClr val="bg1"/>
                </a:solidFill>
              </a:rPr>
              <a:t>rd</a:t>
            </a:r>
            <a:r>
              <a:rPr lang="en-US" dirty="0">
                <a:solidFill>
                  <a:schemeClr val="bg1"/>
                </a:solidFill>
              </a:rPr>
              <a:t> London Group meeting, Costa Rica, October, 2017</a:t>
            </a:r>
          </a:p>
        </p:txBody>
      </p:sp>
      <p:sp>
        <p:nvSpPr>
          <p:cNvPr id="2" name="Date Placeholder 1"/>
          <p:cNvSpPr>
            <a:spLocks noGrp="1"/>
          </p:cNvSpPr>
          <p:nvPr>
            <p:ph type="dt" sz="half" idx="4294967295"/>
          </p:nvPr>
        </p:nvSpPr>
        <p:spPr>
          <a:xfrm>
            <a:off x="6359525" y="6362700"/>
            <a:ext cx="5832475" cy="252413"/>
          </a:xfrm>
          <a:prstGeom prst="rect">
            <a:avLst/>
          </a:prstGeom>
        </p:spPr>
        <p:txBody>
          <a:bodyPr/>
          <a:lstStyle/>
          <a:p>
            <a:fld id="{55D8A64A-F8EE-BA40-BD0E-D260E1FA55C8}" type="datetime1">
              <a:rPr lang="en-GB" smtClean="0"/>
              <a:pPr/>
              <a:t>19/10/2017</a:t>
            </a:fld>
            <a:endParaRPr lang="en-US" dirty="0"/>
          </a:p>
        </p:txBody>
      </p:sp>
      <p:pic>
        <p:nvPicPr>
          <p:cNvPr id="9" name="Picture 8"/>
          <p:cNvPicPr>
            <a:picLocks noChangeAspect="1"/>
          </p:cNvPicPr>
          <p:nvPr/>
        </p:nvPicPr>
        <p:blipFill>
          <a:blip r:embed="rId3"/>
          <a:stretch>
            <a:fillRect/>
          </a:stretch>
        </p:blipFill>
        <p:spPr>
          <a:xfrm>
            <a:off x="1925613" y="387349"/>
            <a:ext cx="723698" cy="90233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08245" y="451104"/>
            <a:ext cx="7419412" cy="822960"/>
          </a:xfrm>
        </p:spPr>
        <p:txBody>
          <a:bodyPr>
            <a:normAutofit fontScale="90000"/>
          </a:bodyPr>
          <a:lstStyle/>
          <a:p>
            <a:r>
              <a:rPr lang="en-GB" dirty="0" smtClean="0"/>
              <a:t>Vegetation (Ecosystem) data</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57683"/>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861" r="18623"/>
          <a:stretch/>
        </p:blipFill>
        <p:spPr>
          <a:xfrm>
            <a:off x="2392371" y="1160384"/>
            <a:ext cx="5923008" cy="5197299"/>
          </a:xfrm>
          <a:prstGeom prst="rect">
            <a:avLst/>
          </a:prstGeom>
        </p:spPr>
      </p:pic>
      <p:sp>
        <p:nvSpPr>
          <p:cNvPr id="16" name="TextBox 15"/>
          <p:cNvSpPr txBox="1"/>
          <p:nvPr/>
        </p:nvSpPr>
        <p:spPr>
          <a:xfrm>
            <a:off x="3664445" y="5806929"/>
            <a:ext cx="7444799" cy="369332"/>
          </a:xfrm>
          <a:prstGeom prst="rect">
            <a:avLst/>
          </a:prstGeom>
          <a:noFill/>
        </p:spPr>
        <p:txBody>
          <a:bodyPr wrap="square" rtlCol="0">
            <a:spAutoFit/>
          </a:bodyPr>
          <a:lstStyle/>
          <a:p>
            <a:r>
              <a:rPr lang="en-GB" b="1" dirty="0" smtClean="0"/>
              <a:t>Original </a:t>
            </a:r>
            <a:r>
              <a:rPr lang="en-GB" b="1" dirty="0"/>
              <a:t>extent of ecosystems in </a:t>
            </a:r>
            <a:r>
              <a:rPr lang="en-GB" b="1" dirty="0" smtClean="0"/>
              <a:t>Uganda (Ecosystem scale)</a:t>
            </a:r>
            <a:endParaRPr lang="en-GB" b="1" dirty="0"/>
          </a:p>
        </p:txBody>
      </p:sp>
    </p:spTree>
    <p:extLst>
      <p:ext uri="{BB962C8B-B14F-4D97-AF65-F5344CB8AC3E}">
        <p14:creationId xmlns:p14="http://schemas.microsoft.com/office/powerpoint/2010/main" val="1556229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25753" y="451104"/>
            <a:ext cx="7774514" cy="822960"/>
          </a:xfrm>
        </p:spPr>
        <p:txBody>
          <a:bodyPr>
            <a:normAutofit/>
          </a:bodyPr>
          <a:lstStyle/>
          <a:p>
            <a:r>
              <a:rPr lang="en-GB" sz="2600" dirty="0" smtClean="0"/>
              <a:t>spatial data infrastructure</a:t>
            </a:r>
            <a:endParaRPr lang="en-GB" sz="2600"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79455"/>
            <a:ext cx="5853176" cy="252000"/>
          </a:xfrm>
        </p:spPr>
        <p:txBody>
          <a:bodyPr/>
          <a:lstStyle/>
          <a:p>
            <a:r>
              <a:rPr lang="en-US" dirty="0"/>
              <a:t>23</a:t>
            </a:r>
            <a:r>
              <a:rPr lang="en-US" baseline="30000" dirty="0"/>
              <a:t>rd</a:t>
            </a:r>
            <a:r>
              <a:rPr lang="en-US" dirty="0"/>
              <a:t> London Group meeting, Costa Rica, October, 2017</a:t>
            </a:r>
            <a:endParaRPr lang="en-US" dirty="0"/>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pic>
        <p:nvPicPr>
          <p:cNvPr id="8" name="Picture 7" descr="C:\Users\stevenk\Dropbox\Data_Uganda_WCMC\Report\Spatial infrastructure.jpg"/>
          <p:cNvPicPr/>
          <p:nvPr/>
        </p:nvPicPr>
        <p:blipFill>
          <a:blip r:embed="rId4"/>
          <a:srcRect t="24071" b="15481"/>
          <a:stretch>
            <a:fillRect/>
          </a:stretch>
        </p:blipFill>
        <p:spPr bwMode="auto">
          <a:xfrm>
            <a:off x="1034469" y="2929464"/>
            <a:ext cx="10310859" cy="3285067"/>
          </a:xfrm>
          <a:prstGeom prst="rect">
            <a:avLst/>
          </a:prstGeom>
          <a:noFill/>
          <a:ln w="9525">
            <a:noFill/>
            <a:miter lim="800000"/>
            <a:headEnd/>
            <a:tailEnd/>
          </a:ln>
        </p:spPr>
      </p:pic>
      <p:sp>
        <p:nvSpPr>
          <p:cNvPr id="10" name="Text Placeholder 7"/>
          <p:cNvSpPr>
            <a:spLocks noGrp="1"/>
          </p:cNvSpPr>
          <p:nvPr>
            <p:ph type="body" sz="quarter" idx="12"/>
          </p:nvPr>
        </p:nvSpPr>
        <p:spPr>
          <a:xfrm>
            <a:off x="279399" y="1440452"/>
            <a:ext cx="11692467" cy="1511814"/>
          </a:xfrm>
        </p:spPr>
        <p:txBody>
          <a:bodyPr>
            <a:normAutofit/>
          </a:bodyPr>
          <a:lstStyle/>
          <a:p>
            <a:pPr marL="457200" indent="-457200"/>
            <a:r>
              <a:rPr lang="en-GB" sz="2000" cap="none" dirty="0" smtClean="0"/>
              <a:t>Environmental </a:t>
            </a:r>
            <a:r>
              <a:rPr lang="en-GB" sz="2000" cap="none" dirty="0"/>
              <a:t>Systems Modelling Platform (EnSym)</a:t>
            </a:r>
          </a:p>
          <a:p>
            <a:pPr marL="745193" lvl="1" indent="-457200">
              <a:buFont typeface="+mj-lt"/>
              <a:buAutoNum type="arabicParenR"/>
            </a:pPr>
            <a:r>
              <a:rPr lang="en-GB" sz="1800" cap="none" dirty="0"/>
              <a:t>Designed to work with grid data and analysis</a:t>
            </a:r>
          </a:p>
          <a:p>
            <a:pPr marL="745193" lvl="1" indent="-457200">
              <a:buFont typeface="+mj-lt"/>
              <a:buAutoNum type="arabicParenR"/>
            </a:pPr>
            <a:r>
              <a:rPr lang="en-GB" sz="1800" cap="none" dirty="0"/>
              <a:t>Standardised routines for checking missing data and ensuring country extent is maintained to accounts to balance</a:t>
            </a:r>
          </a:p>
          <a:p>
            <a:pPr marL="457200" indent="-457200">
              <a:buFont typeface="+mj-lt"/>
              <a:buAutoNum type="arabicParenR"/>
            </a:pPr>
            <a:endParaRPr lang="en-GB" sz="1800" cap="none" dirty="0"/>
          </a:p>
          <a:p>
            <a:pPr marL="457200" indent="-457200">
              <a:buFont typeface="+mj-lt"/>
              <a:buAutoNum type="arabicParenR"/>
            </a:pPr>
            <a:endParaRPr lang="en-GB" sz="2000" cap="none" dirty="0"/>
          </a:p>
          <a:p>
            <a:pPr marL="457200" indent="-457200">
              <a:buFont typeface="+mj-lt"/>
              <a:buAutoNum type="arabicParenR"/>
            </a:pPr>
            <a:endParaRPr lang="en-GB" sz="2000" cap="none" dirty="0"/>
          </a:p>
        </p:txBody>
      </p:sp>
    </p:spTree>
    <p:extLst>
      <p:ext uri="{BB962C8B-B14F-4D97-AF65-F5344CB8AC3E}">
        <p14:creationId xmlns:p14="http://schemas.microsoft.com/office/powerpoint/2010/main" val="1052037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605619" y="451104"/>
            <a:ext cx="9586381" cy="822960"/>
          </a:xfrm>
        </p:spPr>
        <p:txBody>
          <a:bodyPr>
            <a:normAutofit fontScale="90000"/>
          </a:bodyPr>
          <a:lstStyle/>
          <a:p>
            <a:r>
              <a:rPr lang="en-GB" dirty="0" smtClean="0"/>
              <a:t>Data sources and accounting outputs</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79455"/>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pic>
        <p:nvPicPr>
          <p:cNvPr id="10" name="Picture 9" descr="C:\Users\stevenk\Dropbox\Data_Uganda_WCMC\Report\Figure 1.png"/>
          <p:cNvPicPr/>
          <p:nvPr/>
        </p:nvPicPr>
        <p:blipFill>
          <a:blip r:embed="rId4"/>
          <a:srcRect t="3729" b="13051"/>
          <a:stretch>
            <a:fillRect/>
          </a:stretch>
        </p:blipFill>
        <p:spPr bwMode="auto">
          <a:xfrm>
            <a:off x="3850140" y="1282186"/>
            <a:ext cx="7872893" cy="5040075"/>
          </a:xfrm>
          <a:prstGeom prst="rect">
            <a:avLst/>
          </a:prstGeom>
          <a:noFill/>
          <a:ln w="9525">
            <a:noFill/>
            <a:miter lim="800000"/>
            <a:headEnd/>
            <a:tailEnd/>
          </a:ln>
        </p:spPr>
      </p:pic>
      <p:sp>
        <p:nvSpPr>
          <p:cNvPr id="8" name="Text Placeholder 4"/>
          <p:cNvSpPr>
            <a:spLocks noGrp="1"/>
          </p:cNvSpPr>
          <p:nvPr>
            <p:ph type="body" sz="quarter" idx="12"/>
          </p:nvPr>
        </p:nvSpPr>
        <p:spPr>
          <a:xfrm>
            <a:off x="584283" y="1738163"/>
            <a:ext cx="3180756" cy="2092657"/>
          </a:xfrm>
          <a:solidFill>
            <a:schemeClr val="bg1"/>
          </a:solidFill>
        </p:spPr>
        <p:txBody>
          <a:bodyPr>
            <a:normAutofit/>
          </a:bodyPr>
          <a:lstStyle/>
          <a:p>
            <a:r>
              <a:rPr lang="en-GB" sz="1800" cap="none" dirty="0" smtClean="0"/>
              <a:t>Policy entry points</a:t>
            </a:r>
          </a:p>
          <a:p>
            <a:pPr marL="630893" lvl="1" indent="-342900">
              <a:buFont typeface="+mj-lt"/>
              <a:buAutoNum type="alphaLcPeriod"/>
            </a:pPr>
            <a:r>
              <a:rPr lang="en-GB" sz="1600" cap="none" dirty="0" smtClean="0"/>
              <a:t>NBSAP (II) – Achieve Aichi Targets</a:t>
            </a:r>
          </a:p>
          <a:p>
            <a:pPr marL="630893" lvl="1" indent="-342900">
              <a:buFont typeface="+mj-lt"/>
              <a:buAutoNum type="alphaLcPeriod"/>
            </a:pPr>
            <a:r>
              <a:rPr lang="en-GB" sz="1600" cap="none" dirty="0"/>
              <a:t>NDP (II) – Implements </a:t>
            </a:r>
            <a:r>
              <a:rPr lang="en-GB" sz="1600" cap="none" dirty="0" smtClean="0"/>
              <a:t>SDGs</a:t>
            </a:r>
            <a:endParaRPr lang="en-GB" sz="1600" cap="none" dirty="0"/>
          </a:p>
          <a:p>
            <a:endParaRPr lang="en-GB" dirty="0"/>
          </a:p>
        </p:txBody>
      </p:sp>
    </p:spTree>
    <p:extLst>
      <p:ext uri="{BB962C8B-B14F-4D97-AF65-F5344CB8AC3E}">
        <p14:creationId xmlns:p14="http://schemas.microsoft.com/office/powerpoint/2010/main" val="404881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408245" y="451104"/>
            <a:ext cx="7419412" cy="822960"/>
          </a:xfrm>
        </p:spPr>
        <p:txBody>
          <a:bodyPr>
            <a:normAutofit/>
          </a:bodyPr>
          <a:lstStyle/>
          <a:p>
            <a:r>
              <a:rPr lang="en-GB" dirty="0" smtClean="0"/>
              <a:t>Land cover</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68569"/>
            <a:ext cx="5853176" cy="252000"/>
          </a:xfrm>
        </p:spPr>
        <p:txBody>
          <a:bodyPr/>
          <a:lstStyle/>
          <a:p>
            <a:r>
              <a:rPr lang="en-US" dirty="0"/>
              <a:t>23</a:t>
            </a:r>
            <a:r>
              <a:rPr lang="en-US" baseline="30000" dirty="0"/>
              <a:t>rd</a:t>
            </a:r>
            <a:r>
              <a:rPr lang="en-US" dirty="0"/>
              <a:t> London Group meeting, Costa Rica, October, </a:t>
            </a:r>
            <a:r>
              <a:rPr lang="en-US" dirty="0" smtClean="0"/>
              <a:t>2017</a:t>
            </a:r>
            <a:endParaRPr lang="en-US" dirty="0"/>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pic>
        <p:nvPicPr>
          <p:cNvPr id="2051" name="Picture 3" descr="C:\Users\stevenk\Dropbox\Data_Uganda_WCMC\Land Cover for 2015.jpg"/>
          <p:cNvPicPr>
            <a:picLocks noChangeAspect="1" noChangeArrowheads="1"/>
          </p:cNvPicPr>
          <p:nvPr/>
        </p:nvPicPr>
        <p:blipFill>
          <a:blip r:embed="rId4"/>
          <a:srcRect/>
          <a:stretch>
            <a:fillRect/>
          </a:stretch>
        </p:blipFill>
        <p:spPr bwMode="auto">
          <a:xfrm>
            <a:off x="0" y="1435756"/>
            <a:ext cx="6176365" cy="4635675"/>
          </a:xfrm>
          <a:prstGeom prst="rect">
            <a:avLst/>
          </a:prstGeom>
          <a:noFill/>
        </p:spPr>
      </p:pic>
      <p:sp>
        <p:nvSpPr>
          <p:cNvPr id="12" name="TextBox 11"/>
          <p:cNvSpPr txBox="1"/>
          <p:nvPr/>
        </p:nvSpPr>
        <p:spPr>
          <a:xfrm>
            <a:off x="986980" y="5689604"/>
            <a:ext cx="3993401" cy="369332"/>
          </a:xfrm>
          <a:prstGeom prst="rect">
            <a:avLst/>
          </a:prstGeom>
          <a:noFill/>
        </p:spPr>
        <p:txBody>
          <a:bodyPr wrap="none" rtlCol="0">
            <a:spAutoFit/>
          </a:bodyPr>
          <a:lstStyle/>
          <a:p>
            <a:r>
              <a:rPr lang="en-GB" b="1" dirty="0" smtClean="0"/>
              <a:t>Extent of NBS Land </a:t>
            </a:r>
            <a:r>
              <a:rPr lang="en-GB" b="1" dirty="0"/>
              <a:t>Cover </a:t>
            </a:r>
            <a:r>
              <a:rPr lang="en-GB" b="1" dirty="0" smtClean="0"/>
              <a:t>Classes</a:t>
            </a:r>
            <a:endParaRPr lang="en-GB" b="1" dirty="0"/>
          </a:p>
        </p:txBody>
      </p:sp>
      <p:pic>
        <p:nvPicPr>
          <p:cNvPr id="14" name="Picture 2" descr="C:\Users\stevenk\Dropbox\Data_Uganda_WCMC\Land Aggregated for 2015.jpg"/>
          <p:cNvPicPr>
            <a:picLocks noChangeAspect="1" noChangeArrowheads="1"/>
          </p:cNvPicPr>
          <p:nvPr/>
        </p:nvPicPr>
        <p:blipFill>
          <a:blip r:embed="rId5"/>
          <a:srcRect r="4046"/>
          <a:stretch>
            <a:fillRect/>
          </a:stretch>
        </p:blipFill>
        <p:spPr bwMode="auto">
          <a:xfrm>
            <a:off x="6089281" y="1653466"/>
            <a:ext cx="5632180" cy="4405470"/>
          </a:xfrm>
          <a:prstGeom prst="rect">
            <a:avLst/>
          </a:prstGeom>
          <a:noFill/>
        </p:spPr>
      </p:pic>
      <p:sp>
        <p:nvSpPr>
          <p:cNvPr id="16" name="TextBox 15"/>
          <p:cNvSpPr txBox="1"/>
          <p:nvPr/>
        </p:nvSpPr>
        <p:spPr>
          <a:xfrm>
            <a:off x="6923324" y="5688371"/>
            <a:ext cx="3865161" cy="923330"/>
          </a:xfrm>
          <a:prstGeom prst="rect">
            <a:avLst/>
          </a:prstGeom>
          <a:noFill/>
        </p:spPr>
        <p:txBody>
          <a:bodyPr wrap="none" rtlCol="0">
            <a:spAutoFit/>
          </a:bodyPr>
          <a:lstStyle/>
          <a:p>
            <a:r>
              <a:rPr lang="en-GB" b="1" dirty="0"/>
              <a:t>Natural Land Cover </a:t>
            </a:r>
            <a:r>
              <a:rPr lang="en-GB" b="1" dirty="0" smtClean="0"/>
              <a:t> / Use in Blue </a:t>
            </a:r>
          </a:p>
          <a:p>
            <a:r>
              <a:rPr lang="en-GB" b="1" dirty="0" smtClean="0"/>
              <a:t>(aggregated NBS Classes)</a:t>
            </a:r>
            <a:endParaRPr lang="en-GB" dirty="0"/>
          </a:p>
          <a:p>
            <a:endParaRPr lang="en-GB" b="1" dirty="0"/>
          </a:p>
        </p:txBody>
      </p:sp>
      <p:sp>
        <p:nvSpPr>
          <p:cNvPr id="11" name="Text Placeholder 7"/>
          <p:cNvSpPr>
            <a:spLocks noGrp="1"/>
          </p:cNvSpPr>
          <p:nvPr>
            <p:ph type="body" sz="quarter" idx="12"/>
          </p:nvPr>
        </p:nvSpPr>
        <p:spPr>
          <a:xfrm>
            <a:off x="330213" y="1414934"/>
            <a:ext cx="11186873" cy="535670"/>
          </a:xfrm>
        </p:spPr>
        <p:txBody>
          <a:bodyPr>
            <a:normAutofit fontScale="92500"/>
          </a:bodyPr>
          <a:lstStyle/>
          <a:p>
            <a:r>
              <a:rPr lang="en-GB" sz="2000" cap="none" dirty="0" smtClean="0"/>
              <a:t>Digital maps of land cover produced for 1990, 2005, 2010 and 2015 (FAO LCCS V3)</a:t>
            </a:r>
            <a:endParaRPr lang="en-GB" sz="2000" cap="none" dirty="0"/>
          </a:p>
          <a:p>
            <a:endParaRPr lang="en-GB" sz="1800" cap="none" dirty="0"/>
          </a:p>
          <a:p>
            <a:pPr marL="457200" indent="-457200">
              <a:buFont typeface="+mj-lt"/>
              <a:buAutoNum type="arabicParenR"/>
            </a:pPr>
            <a:endParaRPr lang="en-GB" sz="2000" cap="none" dirty="0"/>
          </a:p>
          <a:p>
            <a:endParaRPr lang="en-GB" sz="2000" cap="none" dirty="0"/>
          </a:p>
        </p:txBody>
      </p:sp>
    </p:spTree>
    <p:extLst>
      <p:ext uri="{BB962C8B-B14F-4D97-AF65-F5344CB8AC3E}">
        <p14:creationId xmlns:p14="http://schemas.microsoft.com/office/powerpoint/2010/main" val="392918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3" cstate="print">
            <a:extLst>
              <a:ext uri="{28A0092B-C50C-407E-A947-70E740481C1C}">
                <a14:useLocalDpi xmlns:a14="http://schemas.microsoft.com/office/drawing/2010/main" val="0"/>
              </a:ext>
            </a:extLst>
          </a:blip>
          <a:srcRect t="3631" r="3695"/>
          <a:stretch/>
        </p:blipFill>
        <p:spPr>
          <a:xfrm>
            <a:off x="2605619" y="1195102"/>
            <a:ext cx="6052452" cy="4741673"/>
          </a:xfrm>
          <a:prstGeom prst="rect">
            <a:avLst/>
          </a:prstGeom>
        </p:spPr>
      </p:pic>
      <p:sp>
        <p:nvSpPr>
          <p:cNvPr id="15" name="Title 14"/>
          <p:cNvSpPr>
            <a:spLocks noGrp="1"/>
          </p:cNvSpPr>
          <p:nvPr>
            <p:ph type="title"/>
          </p:nvPr>
        </p:nvSpPr>
        <p:spPr>
          <a:xfrm>
            <a:off x="3408245" y="451104"/>
            <a:ext cx="7419412" cy="822960"/>
          </a:xfrm>
        </p:spPr>
        <p:txBody>
          <a:bodyPr>
            <a:normAutofit fontScale="90000"/>
          </a:bodyPr>
          <a:lstStyle/>
          <a:p>
            <a:r>
              <a:rPr lang="en-GB" dirty="0" smtClean="0"/>
              <a:t>Vegetation (Ecosystem) data</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57683"/>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4"/>
          <a:srcRect/>
          <a:stretch>
            <a:fillRect/>
          </a:stretch>
        </p:blipFill>
        <p:spPr bwMode="auto">
          <a:xfrm>
            <a:off x="1939098" y="451104"/>
            <a:ext cx="666521" cy="831082"/>
          </a:xfrm>
          <a:prstGeom prst="rect">
            <a:avLst/>
          </a:prstGeom>
          <a:noFill/>
        </p:spPr>
      </p:pic>
      <p:sp>
        <p:nvSpPr>
          <p:cNvPr id="16" name="TextBox 15"/>
          <p:cNvSpPr txBox="1"/>
          <p:nvPr/>
        </p:nvSpPr>
        <p:spPr>
          <a:xfrm>
            <a:off x="3664445" y="5567443"/>
            <a:ext cx="7444799" cy="369332"/>
          </a:xfrm>
          <a:prstGeom prst="rect">
            <a:avLst/>
          </a:prstGeom>
          <a:noFill/>
        </p:spPr>
        <p:txBody>
          <a:bodyPr wrap="square" rtlCol="0">
            <a:spAutoFit/>
          </a:bodyPr>
          <a:lstStyle/>
          <a:p>
            <a:r>
              <a:rPr lang="en-GB" b="1" dirty="0" smtClean="0"/>
              <a:t>Original </a:t>
            </a:r>
            <a:r>
              <a:rPr lang="en-GB" b="1" dirty="0"/>
              <a:t>extent of ecosystems in </a:t>
            </a:r>
            <a:r>
              <a:rPr lang="en-GB" b="1" dirty="0" smtClean="0"/>
              <a:t>Uganda (Biome scale)</a:t>
            </a:r>
            <a:endParaRPr lang="en-GB" b="1" dirty="0"/>
          </a:p>
        </p:txBody>
      </p:sp>
      <p:sp>
        <p:nvSpPr>
          <p:cNvPr id="8" name="TextBox 7"/>
          <p:cNvSpPr txBox="1"/>
          <p:nvPr/>
        </p:nvSpPr>
        <p:spPr>
          <a:xfrm>
            <a:off x="1084532" y="5936775"/>
            <a:ext cx="10446449" cy="1384995"/>
          </a:xfrm>
          <a:prstGeom prst="rect">
            <a:avLst/>
          </a:prstGeom>
          <a:noFill/>
        </p:spPr>
        <p:txBody>
          <a:bodyPr wrap="square" rtlCol="0">
            <a:spAutoFit/>
          </a:bodyPr>
          <a:lstStyle/>
          <a:p>
            <a:r>
              <a:rPr lang="en-GB" sz="1200" b="1" dirty="0"/>
              <a:t>Based on Pomeroy et al. (2002)</a:t>
            </a:r>
            <a:r>
              <a:rPr lang="en-GB" sz="1200" dirty="0"/>
              <a:t> – </a:t>
            </a:r>
            <a:r>
              <a:rPr lang="en-GB" sz="1200" dirty="0">
                <a:hlinkClick r:id="rId5"/>
              </a:rPr>
              <a:t>http://pdf.usaid.gov/pdf_docs/pnacy477.pdf</a:t>
            </a:r>
            <a:endParaRPr lang="en-GB" sz="1200" dirty="0"/>
          </a:p>
          <a:p>
            <a:r>
              <a:rPr lang="en-GB" sz="1200" b="1" dirty="0"/>
              <a:t>Driver et al. (2015)</a:t>
            </a:r>
            <a:r>
              <a:rPr lang="en-GB" sz="1200" dirty="0"/>
              <a:t> - </a:t>
            </a:r>
            <a:r>
              <a:rPr lang="en-GB" sz="1200" dirty="0">
                <a:hlinkClick r:id="rId6"/>
              </a:rPr>
              <a:t>http://www.statssa.gov.za/wp-content/uploads/2016/08/Land-and-Ecosystem-Accounting-in-KZN-Discussion-Document-FINAL.pdf</a:t>
            </a:r>
            <a:endParaRPr lang="en-GB" sz="1200" dirty="0"/>
          </a:p>
          <a:p>
            <a:endParaRPr lang="en-GB" sz="1200" dirty="0"/>
          </a:p>
          <a:p>
            <a:endParaRPr lang="en-GB" sz="1200" dirty="0"/>
          </a:p>
          <a:p>
            <a:endParaRPr lang="en-GB" dirty="0"/>
          </a:p>
          <a:p>
            <a:endParaRPr lang="en-GB" b="1" dirty="0"/>
          </a:p>
        </p:txBody>
      </p:sp>
    </p:spTree>
    <p:extLst>
      <p:ext uri="{BB962C8B-B14F-4D97-AF65-F5344CB8AC3E}">
        <p14:creationId xmlns:p14="http://schemas.microsoft.com/office/powerpoint/2010/main" val="314574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tevenk\Dropbox\Data_Uganda_WCMC\EO4EA Presentation\Shea Butter Original Extent.jpg"/>
          <p:cNvPicPr>
            <a:picLocks noChangeAspect="1" noChangeArrowheads="1"/>
          </p:cNvPicPr>
          <p:nvPr/>
        </p:nvPicPr>
        <p:blipFill>
          <a:blip r:embed="rId3"/>
          <a:srcRect/>
          <a:stretch>
            <a:fillRect/>
          </a:stretch>
        </p:blipFill>
        <p:spPr bwMode="auto">
          <a:xfrm>
            <a:off x="6717" y="1270970"/>
            <a:ext cx="6107960" cy="4584334"/>
          </a:xfrm>
          <a:prstGeom prst="rect">
            <a:avLst/>
          </a:prstGeom>
          <a:noFill/>
        </p:spPr>
      </p:pic>
      <p:sp>
        <p:nvSpPr>
          <p:cNvPr id="15" name="Title 14"/>
          <p:cNvSpPr>
            <a:spLocks noGrp="1"/>
          </p:cNvSpPr>
          <p:nvPr>
            <p:ph type="title"/>
          </p:nvPr>
        </p:nvSpPr>
        <p:spPr>
          <a:xfrm>
            <a:off x="2883321" y="451104"/>
            <a:ext cx="7869355" cy="822960"/>
          </a:xfrm>
        </p:spPr>
        <p:txBody>
          <a:bodyPr>
            <a:normAutofit fontScale="90000"/>
          </a:bodyPr>
          <a:lstStyle/>
          <a:p>
            <a:r>
              <a:rPr lang="en-GB" dirty="0" smtClean="0"/>
              <a:t>NTFP and flagship species data</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a:lnSpc>
                <a:spcPct val="90000"/>
              </a:lnSpc>
              <a:spcBef>
                <a:spcPct val="0"/>
              </a:spcBef>
              <a:defRPr/>
            </a:pPr>
            <a:r>
              <a:rPr lang="en-GB" sz="3200" b="1" cap="all" dirty="0">
                <a:solidFill>
                  <a:srgbClr val="000000"/>
                </a:solidFill>
                <a:latin typeface="Arial Black"/>
              </a:rPr>
              <a:t/>
            </a:r>
            <a:br>
              <a:rPr lang="en-GB" sz="3200" b="1" cap="all" dirty="0">
                <a:solidFill>
                  <a:srgbClr val="000000"/>
                </a:solidFill>
                <a:latin typeface="Arial Black"/>
              </a:rPr>
            </a:br>
            <a:endParaRPr lang="en-GB" sz="3200" b="1" cap="all" dirty="0">
              <a:solidFill>
                <a:srgbClr val="000000"/>
              </a:solidFill>
              <a:latin typeface="Arial Black"/>
            </a:endParaRPr>
          </a:p>
        </p:txBody>
      </p:sp>
      <p:sp>
        <p:nvSpPr>
          <p:cNvPr id="7" name="Footer Placeholder 4"/>
          <p:cNvSpPr>
            <a:spLocks noGrp="1"/>
          </p:cNvSpPr>
          <p:nvPr>
            <p:ph type="ftr" sz="quarter" idx="11"/>
          </p:nvPr>
        </p:nvSpPr>
        <p:spPr>
          <a:xfrm>
            <a:off x="279400" y="6357683"/>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4"/>
          <a:srcRect/>
          <a:stretch>
            <a:fillRect/>
          </a:stretch>
        </p:blipFill>
        <p:spPr bwMode="auto">
          <a:xfrm>
            <a:off x="1939098" y="451104"/>
            <a:ext cx="666521" cy="831082"/>
          </a:xfrm>
          <a:prstGeom prst="rect">
            <a:avLst/>
          </a:prstGeom>
          <a:noFill/>
        </p:spPr>
      </p:pic>
      <p:sp>
        <p:nvSpPr>
          <p:cNvPr id="11" name="TextBox 10"/>
          <p:cNvSpPr txBox="1"/>
          <p:nvPr/>
        </p:nvSpPr>
        <p:spPr>
          <a:xfrm>
            <a:off x="643470" y="5770639"/>
            <a:ext cx="4926977" cy="369332"/>
          </a:xfrm>
          <a:prstGeom prst="rect">
            <a:avLst/>
          </a:prstGeom>
          <a:noFill/>
        </p:spPr>
        <p:txBody>
          <a:bodyPr wrap="square" rtlCol="0">
            <a:spAutoFit/>
          </a:bodyPr>
          <a:lstStyle/>
          <a:p>
            <a:r>
              <a:rPr lang="en-GB" b="1" dirty="0">
                <a:solidFill>
                  <a:srgbClr val="000000"/>
                </a:solidFill>
              </a:rPr>
              <a:t>Original extent of </a:t>
            </a:r>
            <a:r>
              <a:rPr lang="en-GB" b="1" dirty="0" smtClean="0">
                <a:solidFill>
                  <a:srgbClr val="000000"/>
                </a:solidFill>
              </a:rPr>
              <a:t>Shea tree suitable habitat</a:t>
            </a:r>
          </a:p>
        </p:txBody>
      </p:sp>
      <p:sp>
        <p:nvSpPr>
          <p:cNvPr id="17" name="TextBox 16"/>
          <p:cNvSpPr txBox="1"/>
          <p:nvPr/>
        </p:nvSpPr>
        <p:spPr>
          <a:xfrm>
            <a:off x="6132576" y="5753706"/>
            <a:ext cx="6059424" cy="369332"/>
          </a:xfrm>
          <a:prstGeom prst="rect">
            <a:avLst/>
          </a:prstGeom>
          <a:noFill/>
        </p:spPr>
        <p:txBody>
          <a:bodyPr wrap="square" rtlCol="0">
            <a:spAutoFit/>
          </a:bodyPr>
          <a:lstStyle/>
          <a:p>
            <a:r>
              <a:rPr lang="en-GB" b="1" dirty="0" smtClean="0">
                <a:solidFill>
                  <a:srgbClr val="000000"/>
                </a:solidFill>
              </a:rPr>
              <a:t>Extent </a:t>
            </a:r>
            <a:r>
              <a:rPr lang="en-GB" b="1" dirty="0">
                <a:solidFill>
                  <a:srgbClr val="000000"/>
                </a:solidFill>
              </a:rPr>
              <a:t>of </a:t>
            </a:r>
            <a:r>
              <a:rPr lang="en-GB" b="1" dirty="0" smtClean="0">
                <a:solidFill>
                  <a:srgbClr val="000000"/>
                </a:solidFill>
              </a:rPr>
              <a:t>Chimpanzee suitable habitat in IUCN Range</a:t>
            </a:r>
            <a:endParaRPr lang="en-GB" b="1" dirty="0">
              <a:solidFill>
                <a:srgbClr val="000000"/>
              </a:solidFill>
            </a:endParaRPr>
          </a:p>
        </p:txBody>
      </p:sp>
      <p:pic>
        <p:nvPicPr>
          <p:cNvPr id="1026" name="Picture 2" descr="C:\Users\stevenk\Dropbox\Data_Uganda_WCMC\EO4EA Presentation\Chimps 2015.jpg"/>
          <p:cNvPicPr>
            <a:picLocks noChangeAspect="1" noChangeArrowheads="1"/>
          </p:cNvPicPr>
          <p:nvPr/>
        </p:nvPicPr>
        <p:blipFill>
          <a:blip r:embed="rId5"/>
          <a:srcRect/>
          <a:stretch>
            <a:fillRect/>
          </a:stretch>
        </p:blipFill>
        <p:spPr bwMode="auto">
          <a:xfrm>
            <a:off x="5756710" y="1237104"/>
            <a:ext cx="6107960" cy="4584334"/>
          </a:xfrm>
          <a:prstGeom prst="rect">
            <a:avLst/>
          </a:prstGeom>
          <a:noFill/>
        </p:spPr>
      </p:pic>
    </p:spTree>
    <p:extLst>
      <p:ext uri="{BB962C8B-B14F-4D97-AF65-F5344CB8AC3E}">
        <p14:creationId xmlns:p14="http://schemas.microsoft.com/office/powerpoint/2010/main" val="1445915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873830" y="451104"/>
            <a:ext cx="9318170" cy="822960"/>
          </a:xfrm>
        </p:spPr>
        <p:txBody>
          <a:bodyPr>
            <a:normAutofit/>
          </a:bodyPr>
          <a:lstStyle/>
          <a:p>
            <a:r>
              <a:rPr lang="en-AU" dirty="0" smtClean="0"/>
              <a:t>Ecosystem accounting areas</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68569"/>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3"/>
          <a:srcRect/>
          <a:stretch>
            <a:fillRect/>
          </a:stretch>
        </p:blipFill>
        <p:spPr bwMode="auto">
          <a:xfrm>
            <a:off x="1939098" y="451104"/>
            <a:ext cx="666521" cy="831082"/>
          </a:xfrm>
          <a:prstGeom prst="rect">
            <a:avLst/>
          </a:prstGeom>
          <a:noFill/>
        </p:spPr>
      </p:pic>
      <p:pic>
        <p:nvPicPr>
          <p:cNvPr id="3074" name="Picture 2" descr="C:\Users\stevenk\Dropbox\Data_Uganda_WCMC\Protected Areas 2015.jpg"/>
          <p:cNvPicPr>
            <a:picLocks noChangeAspect="1" noChangeArrowheads="1"/>
          </p:cNvPicPr>
          <p:nvPr/>
        </p:nvPicPr>
        <p:blipFill>
          <a:blip r:embed="rId4"/>
          <a:srcRect/>
          <a:stretch>
            <a:fillRect/>
          </a:stretch>
        </p:blipFill>
        <p:spPr bwMode="auto">
          <a:xfrm>
            <a:off x="6434053" y="1282186"/>
            <a:ext cx="6154653" cy="4619379"/>
          </a:xfrm>
          <a:prstGeom prst="rect">
            <a:avLst/>
          </a:prstGeom>
          <a:noFill/>
        </p:spPr>
      </p:pic>
      <p:pic>
        <p:nvPicPr>
          <p:cNvPr id="3075" name="Picture 3" descr="C:\Users\stevenk\Dropbox\Data_Uganda_WCMC\Subregions.jpg"/>
          <p:cNvPicPr>
            <a:picLocks noChangeAspect="1" noChangeArrowheads="1"/>
          </p:cNvPicPr>
          <p:nvPr/>
        </p:nvPicPr>
        <p:blipFill>
          <a:blip r:embed="rId5"/>
          <a:srcRect/>
          <a:stretch>
            <a:fillRect/>
          </a:stretch>
        </p:blipFill>
        <p:spPr bwMode="auto">
          <a:xfrm>
            <a:off x="246749" y="1274064"/>
            <a:ext cx="6156779" cy="4620975"/>
          </a:xfrm>
          <a:prstGeom prst="rect">
            <a:avLst/>
          </a:prstGeom>
          <a:noFill/>
        </p:spPr>
      </p:pic>
      <p:sp>
        <p:nvSpPr>
          <p:cNvPr id="11" name="TextBox 10"/>
          <p:cNvSpPr txBox="1"/>
          <p:nvPr/>
        </p:nvSpPr>
        <p:spPr>
          <a:xfrm>
            <a:off x="1364344" y="5805716"/>
            <a:ext cx="3929281" cy="369332"/>
          </a:xfrm>
          <a:prstGeom prst="rect">
            <a:avLst/>
          </a:prstGeom>
          <a:noFill/>
        </p:spPr>
        <p:txBody>
          <a:bodyPr wrap="none" rtlCol="0">
            <a:spAutoFit/>
          </a:bodyPr>
          <a:lstStyle/>
          <a:p>
            <a:r>
              <a:rPr lang="en-GB" b="1" dirty="0"/>
              <a:t>Sub-Regions for policy responses</a:t>
            </a:r>
          </a:p>
        </p:txBody>
      </p:sp>
      <p:sp>
        <p:nvSpPr>
          <p:cNvPr id="12" name="TextBox 11"/>
          <p:cNvSpPr txBox="1"/>
          <p:nvPr/>
        </p:nvSpPr>
        <p:spPr>
          <a:xfrm>
            <a:off x="7854647" y="5791202"/>
            <a:ext cx="2518638" cy="369332"/>
          </a:xfrm>
          <a:prstGeom prst="rect">
            <a:avLst/>
          </a:prstGeom>
          <a:noFill/>
        </p:spPr>
        <p:txBody>
          <a:bodyPr wrap="none" rtlCol="0">
            <a:spAutoFit/>
          </a:bodyPr>
          <a:lstStyle/>
          <a:p>
            <a:r>
              <a:rPr lang="en-GB" b="1" dirty="0"/>
              <a:t>Protected </a:t>
            </a:r>
            <a:r>
              <a:rPr lang="en-GB" b="1" dirty="0" smtClean="0"/>
              <a:t>area estate</a:t>
            </a:r>
            <a:endParaRPr lang="en-GB" b="1" dirty="0"/>
          </a:p>
        </p:txBody>
      </p:sp>
    </p:spTree>
    <p:extLst>
      <p:ext uri="{BB962C8B-B14F-4D97-AF65-F5344CB8AC3E}">
        <p14:creationId xmlns:p14="http://schemas.microsoft.com/office/powerpoint/2010/main" val="3929183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6759" y="1819651"/>
            <a:ext cx="10823997" cy="3780776"/>
          </a:xfrm>
          <a:prstGeom prst="rect">
            <a:avLst/>
          </a:prstGeom>
        </p:spPr>
      </p:pic>
      <p:sp>
        <p:nvSpPr>
          <p:cNvPr id="15" name="Title 14"/>
          <p:cNvSpPr>
            <a:spLocks noGrp="1"/>
          </p:cNvSpPr>
          <p:nvPr>
            <p:ph type="title"/>
          </p:nvPr>
        </p:nvSpPr>
        <p:spPr>
          <a:xfrm>
            <a:off x="2685146" y="494646"/>
            <a:ext cx="9158514" cy="822960"/>
          </a:xfrm>
        </p:spPr>
        <p:txBody>
          <a:bodyPr>
            <a:normAutofit fontScale="90000"/>
          </a:bodyPr>
          <a:lstStyle/>
          <a:p>
            <a:r>
              <a:rPr lang="en-GB" dirty="0" smtClean="0"/>
              <a:t>National Ecosystem </a:t>
            </a:r>
            <a:r>
              <a:rPr lang="en-GB" dirty="0"/>
              <a:t>extent Account 2010-2015</a:t>
            </a:r>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68569"/>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4"/>
          <a:srcRect/>
          <a:stretch>
            <a:fillRect/>
          </a:stretch>
        </p:blipFill>
        <p:spPr bwMode="auto">
          <a:xfrm>
            <a:off x="1939098" y="451104"/>
            <a:ext cx="666521" cy="831082"/>
          </a:xfrm>
          <a:prstGeom prst="rect">
            <a:avLst/>
          </a:prstGeom>
          <a:noFill/>
        </p:spPr>
      </p:pic>
      <p:sp>
        <p:nvSpPr>
          <p:cNvPr id="2" name="Rectangle 1"/>
          <p:cNvSpPr/>
          <p:nvPr/>
        </p:nvSpPr>
        <p:spPr>
          <a:xfrm>
            <a:off x="3668933" y="4934692"/>
            <a:ext cx="6325671" cy="343428"/>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7380888" y="4916616"/>
            <a:ext cx="1390972" cy="361503"/>
          </a:xfrm>
          <a:prstGeom prst="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2918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1253067" y="1653466"/>
            <a:ext cx="9618133" cy="3629734"/>
          </a:xfrm>
          <a:prstGeom prst="rect">
            <a:avLst/>
          </a:prstGeom>
          <a:noFill/>
          <a:ln w="9525">
            <a:noFill/>
            <a:miter lim="800000"/>
            <a:headEnd/>
            <a:tailEnd/>
          </a:ln>
        </p:spPr>
      </p:pic>
      <p:sp>
        <p:nvSpPr>
          <p:cNvPr id="15" name="Title 14"/>
          <p:cNvSpPr>
            <a:spLocks noGrp="1"/>
          </p:cNvSpPr>
          <p:nvPr>
            <p:ph type="title"/>
          </p:nvPr>
        </p:nvSpPr>
        <p:spPr>
          <a:xfrm>
            <a:off x="2605617" y="451104"/>
            <a:ext cx="9586383" cy="822960"/>
          </a:xfrm>
        </p:spPr>
        <p:txBody>
          <a:bodyPr>
            <a:normAutofit fontScale="90000"/>
          </a:bodyPr>
          <a:lstStyle/>
          <a:p>
            <a:r>
              <a:rPr lang="en-GB" dirty="0" smtClean="0"/>
              <a:t>Shea Butter Nut tree account 1990-2015 by Sub-Region and Protected Area</a:t>
            </a:r>
            <a:endParaRPr lang="en-GB" dirty="0"/>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68569"/>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4"/>
          <a:srcRect/>
          <a:stretch>
            <a:fillRect/>
          </a:stretch>
        </p:blipFill>
        <p:spPr bwMode="auto">
          <a:xfrm>
            <a:off x="1939098" y="451104"/>
            <a:ext cx="666521" cy="831082"/>
          </a:xfrm>
          <a:prstGeom prst="rect">
            <a:avLst/>
          </a:prstGeom>
          <a:noFill/>
        </p:spPr>
      </p:pic>
      <p:sp>
        <p:nvSpPr>
          <p:cNvPr id="362" name="Oval 361"/>
          <p:cNvSpPr/>
          <p:nvPr/>
        </p:nvSpPr>
        <p:spPr>
          <a:xfrm>
            <a:off x="5646347" y="3628571"/>
            <a:ext cx="972457" cy="2902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3" name="Oval 362"/>
          <p:cNvSpPr/>
          <p:nvPr/>
        </p:nvSpPr>
        <p:spPr>
          <a:xfrm>
            <a:off x="7750628" y="3889823"/>
            <a:ext cx="972457" cy="290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5629417" y="5000147"/>
            <a:ext cx="972457" cy="2902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9183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srcRect/>
          <a:stretch>
            <a:fillRect/>
          </a:stretch>
        </p:blipFill>
        <p:spPr bwMode="auto">
          <a:xfrm>
            <a:off x="2142294" y="1259550"/>
            <a:ext cx="8046731" cy="5040075"/>
          </a:xfrm>
          <a:prstGeom prst="rect">
            <a:avLst/>
          </a:prstGeom>
          <a:noFill/>
          <a:ln w="9525">
            <a:noFill/>
            <a:miter lim="800000"/>
            <a:headEnd/>
            <a:tailEnd/>
          </a:ln>
        </p:spPr>
      </p:pic>
      <p:sp>
        <p:nvSpPr>
          <p:cNvPr id="15" name="Title 14"/>
          <p:cNvSpPr>
            <a:spLocks noGrp="1"/>
          </p:cNvSpPr>
          <p:nvPr>
            <p:ph type="title"/>
          </p:nvPr>
        </p:nvSpPr>
        <p:spPr>
          <a:xfrm>
            <a:off x="2605618" y="451104"/>
            <a:ext cx="9393341" cy="822960"/>
          </a:xfrm>
        </p:spPr>
        <p:txBody>
          <a:bodyPr>
            <a:normAutofit fontScale="90000"/>
          </a:bodyPr>
          <a:lstStyle/>
          <a:p>
            <a:r>
              <a:rPr lang="en-GB" dirty="0"/>
              <a:t>Chimpanzee </a:t>
            </a:r>
            <a:r>
              <a:rPr lang="en-GB" dirty="0" smtClean="0"/>
              <a:t>account </a:t>
            </a:r>
            <a:r>
              <a:rPr lang="en-GB" dirty="0"/>
              <a:t>2005 – 2015 by </a:t>
            </a:r>
            <a:r>
              <a:rPr lang="en-GB" dirty="0" smtClean="0"/>
              <a:t>Sub-Region </a:t>
            </a:r>
            <a:r>
              <a:rPr lang="en-GB" dirty="0"/>
              <a:t>and Protected Area</a:t>
            </a:r>
          </a:p>
        </p:txBody>
      </p:sp>
      <p:sp>
        <p:nvSpPr>
          <p:cNvPr id="6" name="Title 4"/>
          <p:cNvSpPr txBox="1">
            <a:spLocks/>
          </p:cNvSpPr>
          <p:nvPr/>
        </p:nvSpPr>
        <p:spPr>
          <a:xfrm>
            <a:off x="8529330" y="87084"/>
            <a:ext cx="4780280" cy="1566382"/>
          </a:xfrm>
          <a:prstGeom prst="rect">
            <a:avLst/>
          </a:prstGeom>
        </p:spPr>
        <p:txBody>
          <a:bodyPr vert="horz" lIns="91440" tIns="45720" rIns="91440" bIns="45720" rtlCol="0" anchor="ctr">
            <a:normAutofit fontScale="97500"/>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1200" cap="all" spc="0" normalizeH="0" baseline="0" noProof="0" dirty="0">
                <a:ln>
                  <a:noFill/>
                </a:ln>
                <a:solidFill>
                  <a:schemeClr val="tx1"/>
                </a:solidFill>
                <a:effectLst/>
                <a:uLnTx/>
                <a:uFillTx/>
                <a:latin typeface="+mj-lt"/>
                <a:ea typeface="+mj-ea"/>
                <a:cs typeface="+mj-cs"/>
              </a:rPr>
              <a:t/>
            </a:r>
            <a:br>
              <a:rPr kumimoji="0" lang="en-GB" sz="3200" b="1" i="0" u="none" strike="noStrike" kern="1200" cap="all" spc="0" normalizeH="0" baseline="0" noProof="0" dirty="0">
                <a:ln>
                  <a:noFill/>
                </a:ln>
                <a:solidFill>
                  <a:schemeClr val="tx1"/>
                </a:solidFill>
                <a:effectLst/>
                <a:uLnTx/>
                <a:uFillTx/>
                <a:latin typeface="+mj-lt"/>
                <a:ea typeface="+mj-ea"/>
                <a:cs typeface="+mj-cs"/>
              </a:rPr>
            </a:br>
            <a:endParaRPr kumimoji="0" lang="en-GB" sz="3200" b="1" i="0" u="none" strike="noStrike" kern="1200" cap="all" spc="0" normalizeH="0" baseline="0" noProof="0" dirty="0">
              <a:ln>
                <a:noFill/>
              </a:ln>
              <a:solidFill>
                <a:schemeClr val="tx1"/>
              </a:solidFill>
              <a:effectLst/>
              <a:uLnTx/>
              <a:uFillTx/>
              <a:latin typeface="+mj-lt"/>
              <a:ea typeface="+mj-ea"/>
              <a:cs typeface="+mj-cs"/>
            </a:endParaRPr>
          </a:p>
        </p:txBody>
      </p:sp>
      <p:sp>
        <p:nvSpPr>
          <p:cNvPr id="7" name="Footer Placeholder 4"/>
          <p:cNvSpPr>
            <a:spLocks noGrp="1"/>
          </p:cNvSpPr>
          <p:nvPr>
            <p:ph type="ftr" sz="quarter" idx="11"/>
          </p:nvPr>
        </p:nvSpPr>
        <p:spPr>
          <a:xfrm>
            <a:off x="279400" y="6368569"/>
            <a:ext cx="5853176" cy="252000"/>
          </a:xfrm>
        </p:spPr>
        <p:txBody>
          <a:bodyPr/>
          <a:lstStyle/>
          <a:p>
            <a:r>
              <a:rPr lang="en-US" dirty="0"/>
              <a:t>23</a:t>
            </a:r>
            <a:r>
              <a:rPr lang="en-US" baseline="30000" dirty="0"/>
              <a:t>rd</a:t>
            </a:r>
            <a:r>
              <a:rPr lang="en-US" dirty="0"/>
              <a:t> London Group meeting, Costa Rica, October, 2017</a:t>
            </a:r>
          </a:p>
        </p:txBody>
      </p:sp>
      <p:pic>
        <p:nvPicPr>
          <p:cNvPr id="9" name="Picture 2" descr="C:\Users\stevenk\Dropbox\Data_Uganda_WCMC\Report\Logos\IDEEAgroup-Logo-simpleStacked-cmyk.jpg"/>
          <p:cNvPicPr>
            <a:picLocks noChangeAspect="1" noChangeArrowheads="1"/>
          </p:cNvPicPr>
          <p:nvPr/>
        </p:nvPicPr>
        <p:blipFill>
          <a:blip r:embed="rId4"/>
          <a:srcRect/>
          <a:stretch>
            <a:fillRect/>
          </a:stretch>
        </p:blipFill>
        <p:spPr bwMode="auto">
          <a:xfrm>
            <a:off x="1939098" y="451104"/>
            <a:ext cx="666521" cy="831082"/>
          </a:xfrm>
          <a:prstGeom prst="rect">
            <a:avLst/>
          </a:prstGeom>
          <a:noFill/>
        </p:spPr>
      </p:pic>
      <p:sp>
        <p:nvSpPr>
          <p:cNvPr id="11" name="Oval 10"/>
          <p:cNvSpPr/>
          <p:nvPr/>
        </p:nvSpPr>
        <p:spPr>
          <a:xfrm>
            <a:off x="6593105" y="4136561"/>
            <a:ext cx="972457" cy="2902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6626045" y="5595221"/>
            <a:ext cx="972457" cy="2902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8297387" y="3098813"/>
            <a:ext cx="972457" cy="290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9183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s">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Openers">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3.xml><?xml version="1.0" encoding="utf-8"?>
<a:theme xmlns:a="http://schemas.openxmlformats.org/drawingml/2006/main" name="Corporate">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4.xml><?xml version="1.0" encoding="utf-8"?>
<a:theme xmlns:a="http://schemas.openxmlformats.org/drawingml/2006/main" name="Teal">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5.xml><?xml version="1.0" encoding="utf-8"?>
<a:theme xmlns:a="http://schemas.openxmlformats.org/drawingml/2006/main" name="Orange">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6.xml><?xml version="1.0" encoding="utf-8"?>
<a:theme xmlns:a="http://schemas.openxmlformats.org/drawingml/2006/main" name="Yellow">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7.xml><?xml version="1.0" encoding="utf-8"?>
<a:theme xmlns:a="http://schemas.openxmlformats.org/drawingml/2006/main" name="Green">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8.xml><?xml version="1.0" encoding="utf-8"?>
<a:theme xmlns:a="http://schemas.openxmlformats.org/drawingml/2006/main" name="Red">
  <a:themeElements>
    <a:clrScheme name="UNEP WCMC">
      <a:dk1>
        <a:srgbClr val="000000"/>
      </a:dk1>
      <a:lt1>
        <a:srgbClr val="FFFFFF"/>
      </a:lt1>
      <a:dk2>
        <a:srgbClr val="000000"/>
      </a:dk2>
      <a:lt2>
        <a:srgbClr val="E7E6E6"/>
      </a:lt2>
      <a:accent1>
        <a:srgbClr val="00A0D1"/>
      </a:accent1>
      <a:accent2>
        <a:srgbClr val="007C7C"/>
      </a:accent2>
      <a:accent3>
        <a:srgbClr val="DB5E24"/>
      </a:accent3>
      <a:accent4>
        <a:srgbClr val="D9C420"/>
      </a:accent4>
      <a:accent5>
        <a:srgbClr val="B4C92B"/>
      </a:accent5>
      <a:accent6>
        <a:srgbClr val="A32A2F"/>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WCMC" id="{6034A099-9D6F-DE4B-AC75-02D493EF942B}" vid="{F73D4F9C-8013-334D-B9F1-2EB975A4A6C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UNEP WCMC</Template>
  <TotalTime>9078</TotalTime>
  <Words>1703</Words>
  <Application>Microsoft Office PowerPoint</Application>
  <PresentationFormat>Widescreen</PresentationFormat>
  <Paragraphs>162</Paragraphs>
  <Slides>14</Slides>
  <Notes>14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14</vt:i4>
      </vt:variant>
    </vt:vector>
  </HeadingPairs>
  <TitlesOfParts>
    <vt:vector size="26" baseType="lpstr">
      <vt:lpstr>Arial</vt:lpstr>
      <vt:lpstr>Arial Black</vt:lpstr>
      <vt:lpstr>Calibri</vt:lpstr>
      <vt:lpstr>Wingdings</vt:lpstr>
      <vt:lpstr>Cover slides</vt:lpstr>
      <vt:lpstr>Section Openers</vt:lpstr>
      <vt:lpstr>Corporate</vt:lpstr>
      <vt:lpstr>Teal</vt:lpstr>
      <vt:lpstr>Orange</vt:lpstr>
      <vt:lpstr>Yellow</vt:lpstr>
      <vt:lpstr>Green</vt:lpstr>
      <vt:lpstr>Red</vt:lpstr>
      <vt:lpstr>Accounting for Ecosystem and Biodiversity Related Themes in Uganda 23rd London Group meeting, costa Rica, 17th – 20th October, 2017 Steven king (steven.king@unep-wcmc.org)</vt:lpstr>
      <vt:lpstr>Data sources and accounting outputs</vt:lpstr>
      <vt:lpstr>Land cover</vt:lpstr>
      <vt:lpstr>Vegetation (Ecosystem) data</vt:lpstr>
      <vt:lpstr>NTFP and flagship species data</vt:lpstr>
      <vt:lpstr>Ecosystem accounting areas</vt:lpstr>
      <vt:lpstr>National Ecosystem extent Account 2010-2015</vt:lpstr>
      <vt:lpstr>Shea Butter Nut tree account 1990-2015 by Sub-Region and Protected Area</vt:lpstr>
      <vt:lpstr>Chimpanzee account 2005 – 2015 by Sub-Region and Protected Area</vt:lpstr>
      <vt:lpstr>Some policy insights</vt:lpstr>
      <vt:lpstr>London Group questions</vt:lpstr>
      <vt:lpstr>Thank you</vt:lpstr>
      <vt:lpstr>Vegetation (Ecosystem) data</vt:lpstr>
      <vt:lpstr>spatial data infrastructure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Steven King</cp:lastModifiedBy>
  <cp:revision>289</cp:revision>
  <cp:lastPrinted>2017-09-06T15:15:13Z</cp:lastPrinted>
  <dcterms:created xsi:type="dcterms:W3CDTF">2016-05-03T09:50:48Z</dcterms:created>
  <dcterms:modified xsi:type="dcterms:W3CDTF">2017-10-19T14:02:20Z</dcterms:modified>
</cp:coreProperties>
</file>