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Lst>
  <p:notesMasterIdLst>
    <p:notesMasterId r:id="rId29"/>
  </p:notesMasterIdLst>
  <p:sldIdLst>
    <p:sldId id="256"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AF5BED-7E53-4792-9629-731004B86AE9}" type="datetimeFigureOut">
              <a:rPr lang="sv-SE" smtClean="0"/>
              <a:t>2017-10-19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F1B13-3C9E-4F29-8870-17F0C6F59A4C}" type="slidenum">
              <a:rPr lang="sv-SE" smtClean="0"/>
              <a:t>‹#›</a:t>
            </a:fld>
            <a:endParaRPr lang="sv-SE"/>
          </a:p>
        </p:txBody>
      </p:sp>
    </p:spTree>
    <p:extLst>
      <p:ext uri="{BB962C8B-B14F-4D97-AF65-F5344CB8AC3E}">
        <p14:creationId xmlns:p14="http://schemas.microsoft.com/office/powerpoint/2010/main" val="3814779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A19DBA-9531-41A3-A1CC-44FAC7D0A804}"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297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L’Istat sta</a:t>
            </a:r>
            <a:r>
              <a:rPr lang="it-IT" baseline="0" dirty="0" smtClean="0"/>
              <a:t> imparando a lavorare in un nuovo modo, introdotto con la più recente ristrutturazione dell’Istituto, ispirata ai concetti della Business Architecture e al sistema di produzione statistico con funzioni generalizzate, centralizzate e trasversalità, già ben sperimentato in altri paesi (es. Nord Europa), molto diverso da quello cosiddetto «a silos», nel quale prevalevano la frammentazione e la ridondanza. Attraverso questo nuovo sistema si conta di recuperare in efficienza e sfruttare al meglio le potenzialità dell’information society.</a:t>
            </a:r>
          </a:p>
          <a:p>
            <a:r>
              <a:rPr lang="it-IT" baseline="0" dirty="0" smtClean="0"/>
              <a:t>Nel frattempo, in transizione, è inevitabile qualche intoppo e farraginosità…</a:t>
            </a:r>
            <a:endParaRPr lang="it-IT" dirty="0" smtClean="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2B9826-3D3E-40D1-B512-69790EE9820F}"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1487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Ad</a:t>
            </a:r>
            <a:r>
              <a:rPr lang="it-IT" baseline="0" dirty="0" smtClean="0"/>
              <a:t> ogni modo, p</a:t>
            </a:r>
            <a:r>
              <a:rPr lang="it-IT" dirty="0" smtClean="0"/>
              <a:t>roviamo a lavorare in</a:t>
            </a:r>
            <a:r>
              <a:rPr lang="it-IT" baseline="0" dirty="0" smtClean="0"/>
              <a:t> maniera razionale, utilizzando il supporto degli esperti metodologi, definendo a priori un modello razionale di acquisizione-elaborazione dei dati, con assegnazione precisa di ruoli e funzioni</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Questi, per prima cosa hanno disegnato il processo, inizialmente per le parti da noi già realizzate (impieghi di prodotti). Successivamente è prevista l’estensione della documentazione del flusso di acquisizione-elaborazione alle altre parti del sistema (offerta; risorse e residui).</a:t>
            </a:r>
          </a:p>
          <a:p>
            <a:endParaRPr lang="it-IT"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2B9826-3D3E-40D1-B512-69790EE9820F}"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1214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L'interazione con i</a:t>
            </a:r>
            <a:r>
              <a:rPr lang="it-IT" baseline="0" dirty="0" smtClean="0"/>
              <a:t> metodologi </a:t>
            </a:r>
            <a:r>
              <a:rPr lang="it-IT" dirty="0" smtClean="0"/>
              <a:t>ha consentito di superare Excel nella elaborazione dei dati grazie alla implementazione dell’architettura di processo qui rappresentata.</a:t>
            </a:r>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Noi faremo</a:t>
            </a:r>
            <a:r>
              <a:rPr lang="it-IT" baseline="0" dirty="0" smtClean="0"/>
              <a:t> tutto attraverso l’interfaccia </a:t>
            </a:r>
            <a:r>
              <a:rPr lang="it-IT" baseline="0" dirty="0" err="1" smtClean="0"/>
              <a:t>energybox</a:t>
            </a:r>
            <a:r>
              <a:rPr lang="it-IT" baseline="0" dirty="0" smtClean="0"/>
              <a:t>.</a:t>
            </a:r>
            <a:r>
              <a:rPr lang="it-IT" dirty="0" smtClean="0"/>
              <a:t/>
            </a:r>
            <a:br>
              <a:rPr lang="it-IT" dirty="0" smtClean="0"/>
            </a:br>
            <a:r>
              <a:rPr lang="it-IT" dirty="0" smtClean="0"/>
              <a:t>Si tratta di uno strumento che, basandosi su un database relazionale, consente all'utente di gestire il processo di elaborazione dei conti dell'energia (PEFA) in tutte le sue fasi, dal caricamento delle fonti (ad es. Joint </a:t>
            </a:r>
            <a:r>
              <a:rPr lang="it-IT" dirty="0" err="1" smtClean="0"/>
              <a:t>Questionnaire</a:t>
            </a:r>
            <a:r>
              <a:rPr lang="it-IT" dirty="0" smtClean="0"/>
              <a:t>) alla definizione delle classificazioni, fino alla gestione dei casi particolari.</a:t>
            </a:r>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Al momento il</a:t>
            </a:r>
            <a:r>
              <a:rPr lang="it-IT" baseline="0" dirty="0" smtClean="0"/>
              <a:t> sistema è implementato in maniera molto parziale</a:t>
            </a:r>
            <a:r>
              <a:rPr lang="it-IT"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Perciò, per quest’anno, e in misura minore anche l’anno prossimo, si lavora in parallelo:</a:t>
            </a:r>
            <a:r>
              <a:rPr lang="it-IT" baseline="0" dirty="0" smtClean="0"/>
              <a:t> sul completamento del sistema nuovo da un lato; sul completamento dei conti con sistemi vecchi (</a:t>
            </a:r>
            <a:r>
              <a:rPr lang="it-IT" baseline="0" dirty="0" err="1" smtClean="0"/>
              <a:t>excel</a:t>
            </a:r>
            <a:r>
              <a:rPr lang="it-IT" baseline="0" dirty="0" smtClean="0"/>
              <a:t>) a partire da quanto già </a:t>
            </a:r>
            <a:r>
              <a:rPr lang="it-IT" baseline="0" dirty="0" err="1" smtClean="0"/>
              <a:t>già</a:t>
            </a:r>
            <a:r>
              <a:rPr lang="it-IT" baseline="0" dirty="0" smtClean="0"/>
              <a:t> reso disponibile dal sistema nuovo (esito fase 1 di 6).</a:t>
            </a:r>
            <a:endParaRPr lang="it-IT" dirty="0" smtClean="0"/>
          </a:p>
          <a:p>
            <a:endParaRPr lang="it-IT"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2B9826-3D3E-40D1-B512-69790EE9820F}"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2236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L’Energy box è una Java applicazione web interfacciata con un database relazionale che, come il </a:t>
            </a:r>
            <a:r>
              <a:rPr lang="it-IT" dirty="0" err="1" smtClean="0"/>
              <a:t>Pefa</a:t>
            </a:r>
            <a:r>
              <a:rPr lang="it-IT" dirty="0" smtClean="0"/>
              <a:t> Builder, è finalizzata alla compilazione dei conti fisici dell’energia.</a:t>
            </a:r>
            <a:br>
              <a:rPr lang="it-IT" dirty="0" smtClean="0"/>
            </a:br>
            <a:r>
              <a:rPr lang="it-IT" dirty="0" smtClean="0"/>
              <a:t>Una prima sostanziale differenza con il </a:t>
            </a:r>
            <a:r>
              <a:rPr lang="it-IT" dirty="0" err="1" smtClean="0"/>
              <a:t>Pefa</a:t>
            </a:r>
            <a:r>
              <a:rPr lang="it-IT" dirty="0" smtClean="0"/>
              <a:t> Builder è, quindi, nello strumento informatico che, oltre a garantire una maggiore sicurezza dei dati, essendo sviluppato “su misura” per le nostre esigenze consente una maggiore flessibilità in tutte le fasi di lavoro.</a:t>
            </a:r>
            <a:br>
              <a:rPr lang="it-IT" dirty="0" smtClean="0"/>
            </a:br>
            <a:r>
              <a:rPr lang="it-IT" dirty="0" smtClean="0"/>
              <a:t>Tale flessibilità si riscontra già nel caricamento delle fonti dei dati che non si limitano ai 5 IEA/</a:t>
            </a:r>
            <a:r>
              <a:rPr lang="it-IT" dirty="0" err="1" smtClean="0"/>
              <a:t>Eurostat</a:t>
            </a:r>
            <a:r>
              <a:rPr lang="it-IT" dirty="0" smtClean="0"/>
              <a:t> </a:t>
            </a:r>
            <a:r>
              <a:rPr lang="it-IT" dirty="0" err="1" smtClean="0"/>
              <a:t>Annual</a:t>
            </a:r>
            <a:r>
              <a:rPr lang="it-IT" dirty="0" smtClean="0"/>
              <a:t> Energy </a:t>
            </a:r>
            <a:r>
              <a:rPr lang="it-IT" dirty="0" err="1" smtClean="0"/>
              <a:t>Questionnaires</a:t>
            </a:r>
            <a:r>
              <a:rPr lang="it-IT" dirty="0" smtClean="0"/>
              <a:t> (nel </a:t>
            </a:r>
            <a:r>
              <a:rPr lang="it-IT" dirty="0" err="1" smtClean="0"/>
              <a:t>Pefa</a:t>
            </a:r>
            <a:r>
              <a:rPr lang="it-IT" dirty="0" smtClean="0"/>
              <a:t> Builder) ma sono accompagnati da altre fonti importanti per la migliore definizione di alcuni aggregati. Tra queste ritroviamo il Bilancio energetico nazionale e, ad esempio, i dati del Commercio estero utilizzati per la stima dell’import-export dei prodotti energetici.</a:t>
            </a:r>
            <a:br>
              <a:rPr lang="it-IT" dirty="0" smtClean="0"/>
            </a:br>
            <a:r>
              <a:rPr lang="it-IT" dirty="0" smtClean="0"/>
              <a:t>L’integrazione delle fonti e la possibilità di utilizzare classificazioni e raccordi tra classificazioni anche ad un livello di dettaglio diverso da quello previsto dalle statistiche sull’energia, ci permette di raggiungere la coerenza dei risultati con i conti nazionali (un esempio, la riconciliazione in quantità dell’import-export di prodotti energetici con i dati del Commercio estero finalizzata al raggiungimento della coerenza con i dati in valore).</a:t>
            </a:r>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2B9826-3D3E-40D1-B512-69790EE9820F}"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3869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4125A7C-3329-4575-A1F2-15F3D3EC10A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33611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4125A7C-3329-4575-A1F2-15F3D3EC10A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07115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4125A7C-3329-4575-A1F2-15F3D3EC10A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57808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B805787E-2BC1-4A89-93DC-ADC5C76CF4FE}"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15718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baseline="0" dirty="0" smtClean="0"/>
          </a:p>
        </p:txBody>
      </p:sp>
      <p:sp>
        <p:nvSpPr>
          <p:cNvPr id="4" name="Slide Number Placeholder 3"/>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B805787E-2BC1-4A89-93DC-ADC5C76CF4FE}"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5</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1478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CA" sz="1200" kern="1200" baseline="0" dirty="0" smtClean="0">
                <a:solidFill>
                  <a:schemeClr val="tx1"/>
                </a:solidFill>
                <a:effectLst/>
                <a:latin typeface="Arial" panose="020B0604020202020204" pitchFamily="34" charset="0"/>
                <a:ea typeface="+mn-ea"/>
                <a:cs typeface="+mn-cs"/>
              </a:rPr>
              <a:t>Follows industry classification of SUT.</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CA" sz="1200" kern="1200" baseline="0" dirty="0" smtClean="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B805787E-2BC1-4A89-93DC-ADC5C76CF4FE}"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6</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69506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baseline="0" dirty="0" smtClean="0"/>
              <a:t>Cindy’s note: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dirty="0" smtClean="0">
                <a:latin typeface="Calibri (body)"/>
              </a:rPr>
              <a:t>To allocate Producer consumption, fuel conversion, industry</a:t>
            </a:r>
            <a:r>
              <a:rPr lang="en-CA" sz="1200" baseline="0" dirty="0" smtClean="0">
                <a:latin typeface="Calibri (body)"/>
              </a:rPr>
              <a:t> totals, </a:t>
            </a:r>
            <a:r>
              <a:rPr lang="en-CA" sz="1200" dirty="0" smtClean="0">
                <a:latin typeface="Calibri (body)"/>
              </a:rPr>
              <a:t>etc. we need to use survey data, research, etc. Which causes</a:t>
            </a:r>
            <a:r>
              <a:rPr lang="en-CA" sz="1200" baseline="0" dirty="0" smtClean="0">
                <a:latin typeface="Calibri (body)"/>
              </a:rPr>
              <a:t> the following issues.</a:t>
            </a:r>
            <a:endParaRPr lang="en-CA" sz="1200" dirty="0" smtClean="0">
              <a:latin typeface="Calibri (body)"/>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CA" baseline="0" dirty="0" smtClean="0"/>
              <a:t>Classification systems and dataset == more time for the analyst to maintain concordances, and key in the data.</a:t>
            </a:r>
          </a:p>
        </p:txBody>
      </p:sp>
      <p:sp>
        <p:nvSpPr>
          <p:cNvPr id="4" name="Slide Number Placeholder 3"/>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B805787E-2BC1-4A89-93DC-ADC5C76CF4FE}"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7</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26919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CA" baseline="0" dirty="0" smtClean="0"/>
          </a:p>
        </p:txBody>
      </p:sp>
      <p:sp>
        <p:nvSpPr>
          <p:cNvPr id="4" name="Slide Number Placeholder 3"/>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B805787E-2BC1-4A89-93DC-ADC5C76CF4FE}"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8</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32291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CA" baseline="0" dirty="0" smtClean="0"/>
          </a:p>
        </p:txBody>
      </p:sp>
      <p:sp>
        <p:nvSpPr>
          <p:cNvPr id="4" name="Slide Number Placeholder 3"/>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B805787E-2BC1-4A89-93DC-ADC5C76CF4FE}"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9</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88305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a:t>
            </a:r>
            <a:r>
              <a:rPr lang="en-CA" baseline="0" dirty="0" smtClean="0"/>
              <a:t> case I receive questions.</a:t>
            </a:r>
            <a:endParaRPr lang="en-CA" dirty="0"/>
          </a:p>
        </p:txBody>
      </p:sp>
      <p:sp>
        <p:nvSpPr>
          <p:cNvPr id="4" name="Slide Number Placeholder 3"/>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B805787E-2BC1-4A89-93DC-ADC5C76CF4FE}"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10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7538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2B9826-3D3E-40D1-B512-69790EE9820F}"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8810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5216488E-1675-43AC-981E-0CC022D58767}" type="datetimeFigureOut">
              <a:rPr lang="sv-SE" smtClean="0"/>
              <a:t>2017-10-19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034F863-33E1-4E54-9B55-0E8B8193E0D7}" type="slidenum">
              <a:rPr lang="sv-SE" smtClean="0"/>
              <a:t>‹#›</a:t>
            </a:fld>
            <a:endParaRPr lang="sv-SE"/>
          </a:p>
        </p:txBody>
      </p:sp>
    </p:spTree>
    <p:extLst>
      <p:ext uri="{BB962C8B-B14F-4D97-AF65-F5344CB8AC3E}">
        <p14:creationId xmlns:p14="http://schemas.microsoft.com/office/powerpoint/2010/main" val="1945335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216488E-1675-43AC-981E-0CC022D58767}" type="datetimeFigureOut">
              <a:rPr lang="sv-SE" smtClean="0"/>
              <a:t>2017-10-19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034F863-33E1-4E54-9B55-0E8B8193E0D7}" type="slidenum">
              <a:rPr lang="sv-SE" smtClean="0"/>
              <a:t>‹#›</a:t>
            </a:fld>
            <a:endParaRPr lang="sv-SE"/>
          </a:p>
        </p:txBody>
      </p:sp>
    </p:spTree>
    <p:extLst>
      <p:ext uri="{BB962C8B-B14F-4D97-AF65-F5344CB8AC3E}">
        <p14:creationId xmlns:p14="http://schemas.microsoft.com/office/powerpoint/2010/main" val="3633004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216488E-1675-43AC-981E-0CC022D58767}" type="datetimeFigureOut">
              <a:rPr lang="sv-SE" smtClean="0"/>
              <a:t>2017-10-19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034F863-33E1-4E54-9B55-0E8B8193E0D7}" type="slidenum">
              <a:rPr lang="sv-SE" smtClean="0"/>
              <a:t>‹#›</a:t>
            </a:fld>
            <a:endParaRPr lang="sv-SE"/>
          </a:p>
        </p:txBody>
      </p:sp>
    </p:spTree>
    <p:extLst>
      <p:ext uri="{BB962C8B-B14F-4D97-AF65-F5344CB8AC3E}">
        <p14:creationId xmlns:p14="http://schemas.microsoft.com/office/powerpoint/2010/main" val="348599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11"/>
          <p:cNvSpPr/>
          <p:nvPr/>
        </p:nvSpPr>
        <p:spPr>
          <a:xfrm>
            <a:off x="541869" y="-100217"/>
            <a:ext cx="11773408" cy="6380550"/>
          </a:xfrm>
          <a:custGeom>
            <a:avLst/>
            <a:gdLst>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716643 w 8686800"/>
              <a:gd name="connsiteY5" fmla="*/ 716643 h 5733143"/>
              <a:gd name="connsiteX6" fmla="*/ 716643 w 8686800"/>
              <a:gd name="connsiteY6" fmla="*/ 5016500 h 5733143"/>
              <a:gd name="connsiteX7" fmla="*/ 7970157 w 8686800"/>
              <a:gd name="connsiteY7" fmla="*/ 5016500 h 5733143"/>
              <a:gd name="connsiteX8" fmla="*/ 7970157 w 8686800"/>
              <a:gd name="connsiteY8" fmla="*/ 716643 h 5733143"/>
              <a:gd name="connsiteX9" fmla="*/ 7166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716643 w 8686800"/>
              <a:gd name="connsiteY5" fmla="*/ 716643 h 5733143"/>
              <a:gd name="connsiteX6" fmla="*/ 488043 w 8686800"/>
              <a:gd name="connsiteY6" fmla="*/ 5016500 h 5733143"/>
              <a:gd name="connsiteX7" fmla="*/ 7970157 w 8686800"/>
              <a:gd name="connsiteY7" fmla="*/ 5016500 h 5733143"/>
              <a:gd name="connsiteX8" fmla="*/ 7970157 w 8686800"/>
              <a:gd name="connsiteY8" fmla="*/ 716643 h 5733143"/>
              <a:gd name="connsiteX9" fmla="*/ 7166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5016500 h 5733143"/>
              <a:gd name="connsiteX7" fmla="*/ 7970157 w 8686800"/>
              <a:gd name="connsiteY7" fmla="*/ 5016500 h 5733143"/>
              <a:gd name="connsiteX8" fmla="*/ 7970157 w 8686800"/>
              <a:gd name="connsiteY8" fmla="*/ 716643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5016500 h 5733143"/>
              <a:gd name="connsiteX7" fmla="*/ 7970157 w 8686800"/>
              <a:gd name="connsiteY7" fmla="*/ 5016500 h 5733143"/>
              <a:gd name="connsiteX8" fmla="*/ 8220456 w 8686800"/>
              <a:gd name="connsiteY8" fmla="*/ 716643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5016500 h 5733143"/>
              <a:gd name="connsiteX7" fmla="*/ 8211185 w 8686800"/>
              <a:gd name="connsiteY7" fmla="*/ 5016500 h 5733143"/>
              <a:gd name="connsiteX8" fmla="*/ 8220456 w 8686800"/>
              <a:gd name="connsiteY8" fmla="*/ 716643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211185 w 8686800"/>
              <a:gd name="connsiteY7" fmla="*/ 5016500 h 5733143"/>
              <a:gd name="connsiteX8" fmla="*/ 8220456 w 8686800"/>
              <a:gd name="connsiteY8" fmla="*/ 716643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211185 w 8686800"/>
              <a:gd name="connsiteY7" fmla="*/ 2884459 h 5733143"/>
              <a:gd name="connsiteX8" fmla="*/ 8220456 w 8686800"/>
              <a:gd name="connsiteY8" fmla="*/ 716643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211185 w 8686800"/>
              <a:gd name="connsiteY7" fmla="*/ 2884459 h 5733143"/>
              <a:gd name="connsiteX8" fmla="*/ 8677656 w 8686800"/>
              <a:gd name="connsiteY8" fmla="*/ 716642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668385 w 8686800"/>
              <a:gd name="connsiteY7" fmla="*/ 2884459 h 5733143"/>
              <a:gd name="connsiteX8" fmla="*/ 8677656 w 8686800"/>
              <a:gd name="connsiteY8" fmla="*/ 716642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668385 w 8686800"/>
              <a:gd name="connsiteY7" fmla="*/ 2884459 h 5733143"/>
              <a:gd name="connsiteX8" fmla="*/ 8677656 w 8686800"/>
              <a:gd name="connsiteY8" fmla="*/ 716642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668385 w 8686800"/>
              <a:gd name="connsiteY7" fmla="*/ 2884459 h 5733143"/>
              <a:gd name="connsiteX8" fmla="*/ 8677656 w 8686800"/>
              <a:gd name="connsiteY8" fmla="*/ 716642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668385 w 8686800"/>
              <a:gd name="connsiteY7" fmla="*/ 2884459 h 5733143"/>
              <a:gd name="connsiteX8" fmla="*/ 8677656 w 8686800"/>
              <a:gd name="connsiteY8" fmla="*/ 716642 h 5733143"/>
              <a:gd name="connsiteX9" fmla="*/ 488043 w 8686800"/>
              <a:gd name="connsiteY9" fmla="*/ 716643 h 5733143"/>
              <a:gd name="connsiteX0" fmla="*/ 0 w 8747675"/>
              <a:gd name="connsiteY0" fmla="*/ 0 h 5733143"/>
              <a:gd name="connsiteX1" fmla="*/ 8686800 w 8747675"/>
              <a:gd name="connsiteY1" fmla="*/ 0 h 5733143"/>
              <a:gd name="connsiteX2" fmla="*/ 8686800 w 8747675"/>
              <a:gd name="connsiteY2" fmla="*/ 5733143 h 5733143"/>
              <a:gd name="connsiteX3" fmla="*/ 0 w 8747675"/>
              <a:gd name="connsiteY3" fmla="*/ 5733143 h 5733143"/>
              <a:gd name="connsiteX4" fmla="*/ 0 w 8747675"/>
              <a:gd name="connsiteY4" fmla="*/ 0 h 5733143"/>
              <a:gd name="connsiteX5" fmla="*/ 488043 w 8747675"/>
              <a:gd name="connsiteY5" fmla="*/ 716643 h 5733143"/>
              <a:gd name="connsiteX6" fmla="*/ 488043 w 8747675"/>
              <a:gd name="connsiteY6" fmla="*/ 2875188 h 5733143"/>
              <a:gd name="connsiteX7" fmla="*/ 8744585 w 8747675"/>
              <a:gd name="connsiteY7" fmla="*/ 2884459 h 5733143"/>
              <a:gd name="connsiteX8" fmla="*/ 8677656 w 8747675"/>
              <a:gd name="connsiteY8" fmla="*/ 716642 h 5733143"/>
              <a:gd name="connsiteX9" fmla="*/ 488043 w 8747675"/>
              <a:gd name="connsiteY9" fmla="*/ 716643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716643 h 5733143"/>
              <a:gd name="connsiteX6" fmla="*/ 488043 w 8753856"/>
              <a:gd name="connsiteY6" fmla="*/ 2875188 h 5733143"/>
              <a:gd name="connsiteX7" fmla="*/ 8744585 w 8753856"/>
              <a:gd name="connsiteY7" fmla="*/ 2884459 h 5733143"/>
              <a:gd name="connsiteX8" fmla="*/ 8753856 w 8753856"/>
              <a:gd name="connsiteY8" fmla="*/ 716642 h 5733143"/>
              <a:gd name="connsiteX9" fmla="*/ 488043 w 8753856"/>
              <a:gd name="connsiteY9" fmla="*/ 716643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521910 h 5733143"/>
              <a:gd name="connsiteX6" fmla="*/ 488043 w 8753856"/>
              <a:gd name="connsiteY6" fmla="*/ 2875188 h 5733143"/>
              <a:gd name="connsiteX7" fmla="*/ 8744585 w 8753856"/>
              <a:gd name="connsiteY7" fmla="*/ 2884459 h 5733143"/>
              <a:gd name="connsiteX8" fmla="*/ 8753856 w 8753856"/>
              <a:gd name="connsiteY8" fmla="*/ 716642 h 5733143"/>
              <a:gd name="connsiteX9" fmla="*/ 488043 w 8753856"/>
              <a:gd name="connsiteY9" fmla="*/ 521910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521910 h 5733143"/>
              <a:gd name="connsiteX6" fmla="*/ 488043 w 8753856"/>
              <a:gd name="connsiteY6" fmla="*/ 2875188 h 5733143"/>
              <a:gd name="connsiteX7" fmla="*/ 8744585 w 8753856"/>
              <a:gd name="connsiteY7" fmla="*/ 2884459 h 5733143"/>
              <a:gd name="connsiteX8" fmla="*/ 8753856 w 8753856"/>
              <a:gd name="connsiteY8" fmla="*/ 530376 h 5733143"/>
              <a:gd name="connsiteX9" fmla="*/ 488043 w 8753856"/>
              <a:gd name="connsiteY9" fmla="*/ 521910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521910 h 5733143"/>
              <a:gd name="connsiteX6" fmla="*/ 488043 w 8753856"/>
              <a:gd name="connsiteY6" fmla="*/ 3027588 h 5733143"/>
              <a:gd name="connsiteX7" fmla="*/ 8744585 w 8753856"/>
              <a:gd name="connsiteY7" fmla="*/ 2884459 h 5733143"/>
              <a:gd name="connsiteX8" fmla="*/ 8753856 w 8753856"/>
              <a:gd name="connsiteY8" fmla="*/ 530376 h 5733143"/>
              <a:gd name="connsiteX9" fmla="*/ 488043 w 8753856"/>
              <a:gd name="connsiteY9" fmla="*/ 521910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521910 h 5733143"/>
              <a:gd name="connsiteX6" fmla="*/ 488043 w 8753856"/>
              <a:gd name="connsiteY6" fmla="*/ 3027588 h 5733143"/>
              <a:gd name="connsiteX7" fmla="*/ 8744585 w 8753856"/>
              <a:gd name="connsiteY7" fmla="*/ 3036859 h 5733143"/>
              <a:gd name="connsiteX8" fmla="*/ 8753856 w 8753856"/>
              <a:gd name="connsiteY8" fmla="*/ 530376 h 5733143"/>
              <a:gd name="connsiteX9" fmla="*/ 488043 w 8753856"/>
              <a:gd name="connsiteY9" fmla="*/ 521910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521910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521910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5303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5303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1005042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10050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71642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716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71642 h 5733143"/>
              <a:gd name="connsiteX6" fmla="*/ 488043 w 8753856"/>
              <a:gd name="connsiteY6" fmla="*/ 3027588 h 5733143"/>
              <a:gd name="connsiteX7" fmla="*/ 8744585 w 8753856"/>
              <a:gd name="connsiteY7" fmla="*/ 3036859 h 5733143"/>
              <a:gd name="connsiteX8" fmla="*/ 8753856 w 8753856"/>
              <a:gd name="connsiteY8" fmla="*/ 1084945 h 5733143"/>
              <a:gd name="connsiteX9" fmla="*/ 488043 w 8753856"/>
              <a:gd name="connsiteY9" fmla="*/ 4716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71642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716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71642 h 5733143"/>
              <a:gd name="connsiteX6" fmla="*/ 4118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716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11843 w 8753856"/>
              <a:gd name="connsiteY5" fmla="*/ 471642 h 5733143"/>
              <a:gd name="connsiteX6" fmla="*/ 411843 w 8753856"/>
              <a:gd name="connsiteY6" fmla="*/ 3027588 h 5733143"/>
              <a:gd name="connsiteX7" fmla="*/ 8744585 w 8753856"/>
              <a:gd name="connsiteY7" fmla="*/ 3036859 h 5733143"/>
              <a:gd name="connsiteX8" fmla="*/ 8753856 w 8753856"/>
              <a:gd name="connsiteY8" fmla="*/ 475345 h 5733143"/>
              <a:gd name="connsiteX9" fmla="*/ 411843 w 8753856"/>
              <a:gd name="connsiteY9" fmla="*/ 4716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11843 w 8753856"/>
              <a:gd name="connsiteY5" fmla="*/ 395442 h 5733143"/>
              <a:gd name="connsiteX6" fmla="*/ 411843 w 8753856"/>
              <a:gd name="connsiteY6" fmla="*/ 3027588 h 5733143"/>
              <a:gd name="connsiteX7" fmla="*/ 8744585 w 8753856"/>
              <a:gd name="connsiteY7" fmla="*/ 3036859 h 5733143"/>
              <a:gd name="connsiteX8" fmla="*/ 8753856 w 8753856"/>
              <a:gd name="connsiteY8" fmla="*/ 475345 h 5733143"/>
              <a:gd name="connsiteX9" fmla="*/ 411843 w 8753856"/>
              <a:gd name="connsiteY9" fmla="*/ 3954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11843 w 8753856"/>
              <a:gd name="connsiteY5" fmla="*/ 395442 h 5733143"/>
              <a:gd name="connsiteX6" fmla="*/ 411843 w 8753856"/>
              <a:gd name="connsiteY6" fmla="*/ 3027588 h 5733143"/>
              <a:gd name="connsiteX7" fmla="*/ 8744585 w 8753856"/>
              <a:gd name="connsiteY7" fmla="*/ 3036859 h 5733143"/>
              <a:gd name="connsiteX8" fmla="*/ 8753856 w 8753856"/>
              <a:gd name="connsiteY8" fmla="*/ 399145 h 5733143"/>
              <a:gd name="connsiteX9" fmla="*/ 411843 w 8753856"/>
              <a:gd name="connsiteY9" fmla="*/ 395442 h 5733143"/>
              <a:gd name="connsiteX0" fmla="*/ 0 w 8763000"/>
              <a:gd name="connsiteY0" fmla="*/ 0 h 5733143"/>
              <a:gd name="connsiteX1" fmla="*/ 8763000 w 8763000"/>
              <a:gd name="connsiteY1" fmla="*/ 0 h 5733143"/>
              <a:gd name="connsiteX2" fmla="*/ 8686800 w 8763000"/>
              <a:gd name="connsiteY2" fmla="*/ 5733143 h 5733143"/>
              <a:gd name="connsiteX3" fmla="*/ 0 w 8763000"/>
              <a:gd name="connsiteY3" fmla="*/ 5733143 h 5733143"/>
              <a:gd name="connsiteX4" fmla="*/ 0 w 8763000"/>
              <a:gd name="connsiteY4" fmla="*/ 0 h 5733143"/>
              <a:gd name="connsiteX5" fmla="*/ 411843 w 8763000"/>
              <a:gd name="connsiteY5" fmla="*/ 395442 h 5733143"/>
              <a:gd name="connsiteX6" fmla="*/ 411843 w 8763000"/>
              <a:gd name="connsiteY6" fmla="*/ 3027588 h 5733143"/>
              <a:gd name="connsiteX7" fmla="*/ 8744585 w 8763000"/>
              <a:gd name="connsiteY7" fmla="*/ 3036859 h 5733143"/>
              <a:gd name="connsiteX8" fmla="*/ 8753856 w 8763000"/>
              <a:gd name="connsiteY8" fmla="*/ 399145 h 5733143"/>
              <a:gd name="connsiteX9" fmla="*/ 411843 w 8763000"/>
              <a:gd name="connsiteY9" fmla="*/ 395442 h 5733143"/>
              <a:gd name="connsiteX0" fmla="*/ 0 w 8763000"/>
              <a:gd name="connsiteY0" fmla="*/ 0 h 5733143"/>
              <a:gd name="connsiteX1" fmla="*/ 8763000 w 8763000"/>
              <a:gd name="connsiteY1" fmla="*/ 0 h 5733143"/>
              <a:gd name="connsiteX2" fmla="*/ 8763000 w 8763000"/>
              <a:gd name="connsiteY2" fmla="*/ 5733143 h 5733143"/>
              <a:gd name="connsiteX3" fmla="*/ 0 w 8763000"/>
              <a:gd name="connsiteY3" fmla="*/ 5733143 h 5733143"/>
              <a:gd name="connsiteX4" fmla="*/ 0 w 8763000"/>
              <a:gd name="connsiteY4" fmla="*/ 0 h 5733143"/>
              <a:gd name="connsiteX5" fmla="*/ 411843 w 8763000"/>
              <a:gd name="connsiteY5" fmla="*/ 395442 h 5733143"/>
              <a:gd name="connsiteX6" fmla="*/ 411843 w 8763000"/>
              <a:gd name="connsiteY6" fmla="*/ 3027588 h 5733143"/>
              <a:gd name="connsiteX7" fmla="*/ 8744585 w 8763000"/>
              <a:gd name="connsiteY7" fmla="*/ 3036859 h 5733143"/>
              <a:gd name="connsiteX8" fmla="*/ 8753856 w 8763000"/>
              <a:gd name="connsiteY8" fmla="*/ 399145 h 5733143"/>
              <a:gd name="connsiteX9" fmla="*/ 411843 w 8763000"/>
              <a:gd name="connsiteY9" fmla="*/ 395442 h 5733143"/>
              <a:gd name="connsiteX0" fmla="*/ 0 w 8763000"/>
              <a:gd name="connsiteY0" fmla="*/ 0 h 5733143"/>
              <a:gd name="connsiteX1" fmla="*/ 8763000 w 8763000"/>
              <a:gd name="connsiteY1" fmla="*/ 0 h 5733143"/>
              <a:gd name="connsiteX2" fmla="*/ 8763000 w 8763000"/>
              <a:gd name="connsiteY2" fmla="*/ 5733143 h 5733143"/>
              <a:gd name="connsiteX3" fmla="*/ 0 w 8763000"/>
              <a:gd name="connsiteY3" fmla="*/ 5733143 h 5733143"/>
              <a:gd name="connsiteX4" fmla="*/ 0 w 8763000"/>
              <a:gd name="connsiteY4" fmla="*/ 0 h 5733143"/>
              <a:gd name="connsiteX5" fmla="*/ 411843 w 8763000"/>
              <a:gd name="connsiteY5" fmla="*/ 395442 h 5733143"/>
              <a:gd name="connsiteX6" fmla="*/ 411843 w 8763000"/>
              <a:gd name="connsiteY6" fmla="*/ 3027588 h 5733143"/>
              <a:gd name="connsiteX7" fmla="*/ 8744585 w 8763000"/>
              <a:gd name="connsiteY7" fmla="*/ 3036859 h 5733143"/>
              <a:gd name="connsiteX8" fmla="*/ 8753856 w 8763000"/>
              <a:gd name="connsiteY8" fmla="*/ 399145 h 5733143"/>
              <a:gd name="connsiteX9" fmla="*/ 411843 w 8763000"/>
              <a:gd name="connsiteY9" fmla="*/ 395442 h 5733143"/>
              <a:gd name="connsiteX0" fmla="*/ 0 w 8763000"/>
              <a:gd name="connsiteY0" fmla="*/ 0 h 5733143"/>
              <a:gd name="connsiteX1" fmla="*/ 8763000 w 8763000"/>
              <a:gd name="connsiteY1" fmla="*/ 0 h 5733143"/>
              <a:gd name="connsiteX2" fmla="*/ 8763000 w 8763000"/>
              <a:gd name="connsiteY2" fmla="*/ 5733143 h 5733143"/>
              <a:gd name="connsiteX3" fmla="*/ 0 w 8763000"/>
              <a:gd name="connsiteY3" fmla="*/ 5733143 h 5733143"/>
              <a:gd name="connsiteX4" fmla="*/ 0 w 8763000"/>
              <a:gd name="connsiteY4" fmla="*/ 0 h 5733143"/>
              <a:gd name="connsiteX5" fmla="*/ 411843 w 8763000"/>
              <a:gd name="connsiteY5" fmla="*/ 395442 h 5733143"/>
              <a:gd name="connsiteX6" fmla="*/ 411843 w 8763000"/>
              <a:gd name="connsiteY6" fmla="*/ 3027588 h 5733143"/>
              <a:gd name="connsiteX7" fmla="*/ 8744585 w 8763000"/>
              <a:gd name="connsiteY7" fmla="*/ 3036859 h 5733143"/>
              <a:gd name="connsiteX8" fmla="*/ 8753856 w 8763000"/>
              <a:gd name="connsiteY8" fmla="*/ 399145 h 5733143"/>
              <a:gd name="connsiteX9" fmla="*/ 411843 w 8763000"/>
              <a:gd name="connsiteY9" fmla="*/ 395442 h 5733143"/>
              <a:gd name="connsiteX0" fmla="*/ 0 w 8763000"/>
              <a:gd name="connsiteY0" fmla="*/ 0 h 5733143"/>
              <a:gd name="connsiteX1" fmla="*/ 8763000 w 8763000"/>
              <a:gd name="connsiteY1" fmla="*/ 0 h 5733143"/>
              <a:gd name="connsiteX2" fmla="*/ 8763000 w 8763000"/>
              <a:gd name="connsiteY2" fmla="*/ 5733143 h 5733143"/>
              <a:gd name="connsiteX3" fmla="*/ 0 w 8763000"/>
              <a:gd name="connsiteY3" fmla="*/ 5733143 h 5733143"/>
              <a:gd name="connsiteX4" fmla="*/ 0 w 8763000"/>
              <a:gd name="connsiteY4" fmla="*/ 0 h 5733143"/>
              <a:gd name="connsiteX5" fmla="*/ 411843 w 8763000"/>
              <a:gd name="connsiteY5" fmla="*/ 395442 h 5733143"/>
              <a:gd name="connsiteX6" fmla="*/ 411843 w 8763000"/>
              <a:gd name="connsiteY6" fmla="*/ 3027588 h 5733143"/>
              <a:gd name="connsiteX7" fmla="*/ 8744585 w 8763000"/>
              <a:gd name="connsiteY7" fmla="*/ 3036859 h 5733143"/>
              <a:gd name="connsiteX8" fmla="*/ 8753856 w 8763000"/>
              <a:gd name="connsiteY8" fmla="*/ 399145 h 5733143"/>
              <a:gd name="connsiteX9" fmla="*/ 411843 w 8763000"/>
              <a:gd name="connsiteY9" fmla="*/ 395442 h 5733143"/>
              <a:gd name="connsiteX0" fmla="*/ 0 w 8763000"/>
              <a:gd name="connsiteY0" fmla="*/ 0 h 5733143"/>
              <a:gd name="connsiteX1" fmla="*/ 8763000 w 8763000"/>
              <a:gd name="connsiteY1" fmla="*/ 0 h 5733143"/>
              <a:gd name="connsiteX2" fmla="*/ 8763000 w 8763000"/>
              <a:gd name="connsiteY2" fmla="*/ 5733143 h 5733143"/>
              <a:gd name="connsiteX3" fmla="*/ 0 w 8763000"/>
              <a:gd name="connsiteY3" fmla="*/ 5733143 h 5733143"/>
              <a:gd name="connsiteX4" fmla="*/ 0 w 8763000"/>
              <a:gd name="connsiteY4" fmla="*/ 0 h 5733143"/>
              <a:gd name="connsiteX5" fmla="*/ 411843 w 8763000"/>
              <a:gd name="connsiteY5" fmla="*/ 395442 h 5733143"/>
              <a:gd name="connsiteX6" fmla="*/ 411843 w 8763000"/>
              <a:gd name="connsiteY6" fmla="*/ 3027588 h 5733143"/>
              <a:gd name="connsiteX7" fmla="*/ 8744585 w 8763000"/>
              <a:gd name="connsiteY7" fmla="*/ 3036859 h 5733143"/>
              <a:gd name="connsiteX8" fmla="*/ 8753856 w 8763000"/>
              <a:gd name="connsiteY8" fmla="*/ 399145 h 5733143"/>
              <a:gd name="connsiteX9" fmla="*/ 411843 w 8763000"/>
              <a:gd name="connsiteY9" fmla="*/ 395442 h 5733143"/>
              <a:gd name="connsiteX0" fmla="*/ 0 w 8823875"/>
              <a:gd name="connsiteY0" fmla="*/ 0 h 5733143"/>
              <a:gd name="connsiteX1" fmla="*/ 8763000 w 8823875"/>
              <a:gd name="connsiteY1" fmla="*/ 0 h 5733143"/>
              <a:gd name="connsiteX2" fmla="*/ 8763000 w 8823875"/>
              <a:gd name="connsiteY2" fmla="*/ 5733143 h 5733143"/>
              <a:gd name="connsiteX3" fmla="*/ 0 w 8823875"/>
              <a:gd name="connsiteY3" fmla="*/ 5733143 h 5733143"/>
              <a:gd name="connsiteX4" fmla="*/ 0 w 8823875"/>
              <a:gd name="connsiteY4" fmla="*/ 0 h 5733143"/>
              <a:gd name="connsiteX5" fmla="*/ 411843 w 8823875"/>
              <a:gd name="connsiteY5" fmla="*/ 395442 h 5733143"/>
              <a:gd name="connsiteX6" fmla="*/ 411843 w 8823875"/>
              <a:gd name="connsiteY6" fmla="*/ 3027588 h 5733143"/>
              <a:gd name="connsiteX7" fmla="*/ 8820785 w 8823875"/>
              <a:gd name="connsiteY7" fmla="*/ 3036859 h 5733143"/>
              <a:gd name="connsiteX8" fmla="*/ 8753856 w 8823875"/>
              <a:gd name="connsiteY8" fmla="*/ 399145 h 5733143"/>
              <a:gd name="connsiteX9" fmla="*/ 411843 w 8823875"/>
              <a:gd name="connsiteY9" fmla="*/ 395442 h 5733143"/>
              <a:gd name="connsiteX0" fmla="*/ 0 w 8830056"/>
              <a:gd name="connsiteY0" fmla="*/ 0 h 5733143"/>
              <a:gd name="connsiteX1" fmla="*/ 8763000 w 8830056"/>
              <a:gd name="connsiteY1" fmla="*/ 0 h 5733143"/>
              <a:gd name="connsiteX2" fmla="*/ 8763000 w 8830056"/>
              <a:gd name="connsiteY2" fmla="*/ 5733143 h 5733143"/>
              <a:gd name="connsiteX3" fmla="*/ 0 w 8830056"/>
              <a:gd name="connsiteY3" fmla="*/ 5733143 h 5733143"/>
              <a:gd name="connsiteX4" fmla="*/ 0 w 8830056"/>
              <a:gd name="connsiteY4" fmla="*/ 0 h 5733143"/>
              <a:gd name="connsiteX5" fmla="*/ 411843 w 8830056"/>
              <a:gd name="connsiteY5" fmla="*/ 395442 h 5733143"/>
              <a:gd name="connsiteX6" fmla="*/ 411843 w 8830056"/>
              <a:gd name="connsiteY6" fmla="*/ 3027588 h 5733143"/>
              <a:gd name="connsiteX7" fmla="*/ 8820785 w 8830056"/>
              <a:gd name="connsiteY7" fmla="*/ 3036859 h 5733143"/>
              <a:gd name="connsiteX8" fmla="*/ 8830056 w 8830056"/>
              <a:gd name="connsiteY8" fmla="*/ 399145 h 5733143"/>
              <a:gd name="connsiteX9" fmla="*/ 411843 w 8830056"/>
              <a:gd name="connsiteY9" fmla="*/ 395442 h 5733143"/>
              <a:gd name="connsiteX0" fmla="*/ 0 w 8830056"/>
              <a:gd name="connsiteY0" fmla="*/ 91484 h 5824627"/>
              <a:gd name="connsiteX1" fmla="*/ 8763000 w 8830056"/>
              <a:gd name="connsiteY1" fmla="*/ 91484 h 5824627"/>
              <a:gd name="connsiteX2" fmla="*/ 8763000 w 8830056"/>
              <a:gd name="connsiteY2" fmla="*/ 5824627 h 5824627"/>
              <a:gd name="connsiteX3" fmla="*/ 0 w 8830056"/>
              <a:gd name="connsiteY3" fmla="*/ 5824627 h 5824627"/>
              <a:gd name="connsiteX4" fmla="*/ 0 w 8830056"/>
              <a:gd name="connsiteY4" fmla="*/ 91484 h 5824627"/>
              <a:gd name="connsiteX5" fmla="*/ 411843 w 8830056"/>
              <a:gd name="connsiteY5" fmla="*/ 0 h 5824627"/>
              <a:gd name="connsiteX6" fmla="*/ 411843 w 8830056"/>
              <a:gd name="connsiteY6" fmla="*/ 3119072 h 5824627"/>
              <a:gd name="connsiteX7" fmla="*/ 8820785 w 8830056"/>
              <a:gd name="connsiteY7" fmla="*/ 3128343 h 5824627"/>
              <a:gd name="connsiteX8" fmla="*/ 8830056 w 8830056"/>
              <a:gd name="connsiteY8" fmla="*/ 490629 h 5824627"/>
              <a:gd name="connsiteX9" fmla="*/ 411843 w 8830056"/>
              <a:gd name="connsiteY9" fmla="*/ 0 h 5824627"/>
              <a:gd name="connsiteX0" fmla="*/ 0 w 8830056"/>
              <a:gd name="connsiteY0" fmla="*/ 91484 h 5824627"/>
              <a:gd name="connsiteX1" fmla="*/ 8763000 w 8830056"/>
              <a:gd name="connsiteY1" fmla="*/ 91484 h 5824627"/>
              <a:gd name="connsiteX2" fmla="*/ 8763000 w 8830056"/>
              <a:gd name="connsiteY2" fmla="*/ 5824627 h 5824627"/>
              <a:gd name="connsiteX3" fmla="*/ 0 w 8830056"/>
              <a:gd name="connsiteY3" fmla="*/ 5824627 h 5824627"/>
              <a:gd name="connsiteX4" fmla="*/ 0 w 8830056"/>
              <a:gd name="connsiteY4" fmla="*/ 91484 h 5824627"/>
              <a:gd name="connsiteX5" fmla="*/ 411843 w 8830056"/>
              <a:gd name="connsiteY5" fmla="*/ 0 h 5824627"/>
              <a:gd name="connsiteX6" fmla="*/ 411843 w 8830056"/>
              <a:gd name="connsiteY6" fmla="*/ 3119072 h 5824627"/>
              <a:gd name="connsiteX7" fmla="*/ 8820785 w 8830056"/>
              <a:gd name="connsiteY7" fmla="*/ 3128343 h 5824627"/>
              <a:gd name="connsiteX8" fmla="*/ 8830056 w 8830056"/>
              <a:gd name="connsiteY8" fmla="*/ 3703 h 5824627"/>
              <a:gd name="connsiteX9" fmla="*/ 411843 w 8830056"/>
              <a:gd name="connsiteY9" fmla="*/ 0 h 5824627"/>
              <a:gd name="connsiteX0" fmla="*/ 0 w 8830056"/>
              <a:gd name="connsiteY0" fmla="*/ 91484 h 5824627"/>
              <a:gd name="connsiteX1" fmla="*/ 8763000 w 8830056"/>
              <a:gd name="connsiteY1" fmla="*/ 91484 h 5824627"/>
              <a:gd name="connsiteX2" fmla="*/ 8763000 w 8830056"/>
              <a:gd name="connsiteY2" fmla="*/ 5824627 h 5824627"/>
              <a:gd name="connsiteX3" fmla="*/ 0 w 8830056"/>
              <a:gd name="connsiteY3" fmla="*/ 5824627 h 5824627"/>
              <a:gd name="connsiteX4" fmla="*/ 0 w 8830056"/>
              <a:gd name="connsiteY4" fmla="*/ 91484 h 5824627"/>
              <a:gd name="connsiteX5" fmla="*/ 411843 w 8830056"/>
              <a:gd name="connsiteY5" fmla="*/ 0 h 5824627"/>
              <a:gd name="connsiteX6" fmla="*/ 411843 w 8830056"/>
              <a:gd name="connsiteY6" fmla="*/ 3327754 h 5824627"/>
              <a:gd name="connsiteX7" fmla="*/ 8820785 w 8830056"/>
              <a:gd name="connsiteY7" fmla="*/ 3128343 h 5824627"/>
              <a:gd name="connsiteX8" fmla="*/ 8830056 w 8830056"/>
              <a:gd name="connsiteY8" fmla="*/ 3703 h 5824627"/>
              <a:gd name="connsiteX9" fmla="*/ 411843 w 8830056"/>
              <a:gd name="connsiteY9" fmla="*/ 0 h 5824627"/>
              <a:gd name="connsiteX0" fmla="*/ 0 w 8830056"/>
              <a:gd name="connsiteY0" fmla="*/ 91484 h 5824627"/>
              <a:gd name="connsiteX1" fmla="*/ 8763000 w 8830056"/>
              <a:gd name="connsiteY1" fmla="*/ 91484 h 5824627"/>
              <a:gd name="connsiteX2" fmla="*/ 8763000 w 8830056"/>
              <a:gd name="connsiteY2" fmla="*/ 5824627 h 5824627"/>
              <a:gd name="connsiteX3" fmla="*/ 0 w 8830056"/>
              <a:gd name="connsiteY3" fmla="*/ 5824627 h 5824627"/>
              <a:gd name="connsiteX4" fmla="*/ 0 w 8830056"/>
              <a:gd name="connsiteY4" fmla="*/ 91484 h 5824627"/>
              <a:gd name="connsiteX5" fmla="*/ 411843 w 8830056"/>
              <a:gd name="connsiteY5" fmla="*/ 0 h 5824627"/>
              <a:gd name="connsiteX6" fmla="*/ 411843 w 8830056"/>
              <a:gd name="connsiteY6" fmla="*/ 3327754 h 5824627"/>
              <a:gd name="connsiteX7" fmla="*/ 8820785 w 8830056"/>
              <a:gd name="connsiteY7" fmla="*/ 3337025 h 5824627"/>
              <a:gd name="connsiteX8" fmla="*/ 8830056 w 8830056"/>
              <a:gd name="connsiteY8" fmla="*/ 3703 h 5824627"/>
              <a:gd name="connsiteX9" fmla="*/ 411843 w 8830056"/>
              <a:gd name="connsiteY9" fmla="*/ 0 h 5824627"/>
              <a:gd name="connsiteX0" fmla="*/ 0 w 8830056"/>
              <a:gd name="connsiteY0" fmla="*/ 91484 h 5824627"/>
              <a:gd name="connsiteX1" fmla="*/ 8763000 w 8830056"/>
              <a:gd name="connsiteY1" fmla="*/ 91484 h 5824627"/>
              <a:gd name="connsiteX2" fmla="*/ 8763000 w 8830056"/>
              <a:gd name="connsiteY2" fmla="*/ 5824627 h 5824627"/>
              <a:gd name="connsiteX3" fmla="*/ 0 w 8830056"/>
              <a:gd name="connsiteY3" fmla="*/ 5824627 h 5824627"/>
              <a:gd name="connsiteX4" fmla="*/ 0 w 8830056"/>
              <a:gd name="connsiteY4" fmla="*/ 91484 h 5824627"/>
              <a:gd name="connsiteX5" fmla="*/ 411843 w 8830056"/>
              <a:gd name="connsiteY5" fmla="*/ 0 h 5824627"/>
              <a:gd name="connsiteX6" fmla="*/ 411843 w 8830056"/>
              <a:gd name="connsiteY6" fmla="*/ 3327754 h 5824627"/>
              <a:gd name="connsiteX7" fmla="*/ 8820785 w 8830056"/>
              <a:gd name="connsiteY7" fmla="*/ 3337025 h 5824627"/>
              <a:gd name="connsiteX8" fmla="*/ 8830056 w 8830056"/>
              <a:gd name="connsiteY8" fmla="*/ 3703 h 5824627"/>
              <a:gd name="connsiteX9" fmla="*/ 411843 w 8830056"/>
              <a:gd name="connsiteY9" fmla="*/ 0 h 5824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30056" h="5824627">
                <a:moveTo>
                  <a:pt x="0" y="91484"/>
                </a:moveTo>
                <a:lnTo>
                  <a:pt x="8763000" y="91484"/>
                </a:lnTo>
                <a:lnTo>
                  <a:pt x="8763000" y="5824627"/>
                </a:lnTo>
                <a:lnTo>
                  <a:pt x="0" y="5824627"/>
                </a:lnTo>
                <a:lnTo>
                  <a:pt x="0" y="91484"/>
                </a:lnTo>
                <a:close/>
                <a:moveTo>
                  <a:pt x="411843" y="0"/>
                </a:moveTo>
                <a:lnTo>
                  <a:pt x="411843" y="3327754"/>
                </a:lnTo>
                <a:lnTo>
                  <a:pt x="8820785" y="3337025"/>
                </a:lnTo>
                <a:cubicBezTo>
                  <a:pt x="8823875" y="1903739"/>
                  <a:pt x="8826966" y="1436989"/>
                  <a:pt x="8830056" y="3703"/>
                </a:cubicBezTo>
                <a:lnTo>
                  <a:pt x="411843" y="0"/>
                </a:ln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dirty="0">
              <a:solidFill>
                <a:schemeClr val="tx1"/>
              </a:solidFill>
            </a:endParaRPr>
          </a:p>
        </p:txBody>
      </p:sp>
      <p:sp>
        <p:nvSpPr>
          <p:cNvPr id="2" name="Title 1"/>
          <p:cNvSpPr>
            <a:spLocks noGrp="1"/>
          </p:cNvSpPr>
          <p:nvPr>
            <p:ph type="ctrTitle" hasCustomPrompt="1"/>
          </p:nvPr>
        </p:nvSpPr>
        <p:spPr>
          <a:xfrm>
            <a:off x="4809062" y="4136566"/>
            <a:ext cx="6852364" cy="338554"/>
          </a:xfrm>
        </p:spPr>
        <p:txBody>
          <a:bodyPr lIns="0">
            <a:spAutoFit/>
          </a:bodyPr>
          <a:lstStyle>
            <a:lvl1pPr>
              <a:defRPr sz="2200" b="0" baseline="0"/>
            </a:lvl1pPr>
          </a:lstStyle>
          <a:p>
            <a:r>
              <a:rPr lang="en-GB" noProof="0" dirty="0" err="1" smtClean="0"/>
              <a:t>Otsikko</a:t>
            </a:r>
            <a:endParaRPr lang="en-GB" noProof="0" dirty="0"/>
          </a:p>
        </p:txBody>
      </p:sp>
      <p:sp>
        <p:nvSpPr>
          <p:cNvPr id="3" name="Subtitle 2"/>
          <p:cNvSpPr>
            <a:spLocks noGrp="1"/>
          </p:cNvSpPr>
          <p:nvPr>
            <p:ph type="subTitle" idx="1" hasCustomPrompt="1"/>
          </p:nvPr>
        </p:nvSpPr>
        <p:spPr>
          <a:xfrm>
            <a:off x="4809062" y="5459962"/>
            <a:ext cx="6852365" cy="430887"/>
          </a:xfrm>
        </p:spPr>
        <p:txBody>
          <a:bodyPr lIns="0">
            <a:spAutoFit/>
          </a:bodyPr>
          <a:lstStyle>
            <a:lvl1pPr marL="0" indent="0" algn="l">
              <a:buNone/>
              <a:defRPr sz="140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smtClean="0"/>
              <a:t>Etunimi</a:t>
            </a:r>
            <a:r>
              <a:rPr lang="en-GB" noProof="0" dirty="0" smtClean="0"/>
              <a:t> </a:t>
            </a:r>
            <a:r>
              <a:rPr lang="en-GB" noProof="0" dirty="0" err="1" smtClean="0"/>
              <a:t>Sukunimi</a:t>
            </a:r>
            <a:r>
              <a:rPr lang="en-GB" noProof="0" dirty="0" smtClean="0"/>
              <a:t/>
            </a:r>
            <a:br>
              <a:rPr lang="en-GB" noProof="0" dirty="0" smtClean="0"/>
            </a:br>
            <a:r>
              <a:rPr lang="en-GB" noProof="0" dirty="0" err="1" smtClean="0"/>
              <a:t>Seminaari</a:t>
            </a:r>
            <a:r>
              <a:rPr lang="en-GB" noProof="0" dirty="0" smtClean="0"/>
              <a:t>/</a:t>
            </a:r>
            <a:r>
              <a:rPr lang="en-GB" noProof="0" dirty="0" err="1" smtClean="0"/>
              <a:t>tapahtuma</a:t>
            </a:r>
            <a:r>
              <a:rPr lang="en-GB" noProof="0" dirty="0" smtClean="0"/>
              <a:t> xx Month </a:t>
            </a:r>
            <a:r>
              <a:rPr lang="en-GB" noProof="0" dirty="0" err="1" smtClean="0"/>
              <a:t>xxxx</a:t>
            </a:r>
            <a:endParaRPr lang="en-GB" noProof="0" dirty="0"/>
          </a:p>
        </p:txBody>
      </p:sp>
      <p:pic>
        <p:nvPicPr>
          <p:cNvPr id="7" name="Picture 6" descr="TK_SE_rgb.png"/>
          <p:cNvPicPr>
            <a:picLocks noChangeAspect="1"/>
          </p:cNvPicPr>
          <p:nvPr/>
        </p:nvPicPr>
        <p:blipFill>
          <a:blip r:embed="rId3"/>
          <a:stretch>
            <a:fillRect/>
          </a:stretch>
        </p:blipFill>
        <p:spPr>
          <a:xfrm>
            <a:off x="1095272" y="3924169"/>
            <a:ext cx="3171928" cy="487841"/>
          </a:xfrm>
          <a:prstGeom prst="rect">
            <a:avLst/>
          </a:prstGeom>
        </p:spPr>
      </p:pic>
    </p:spTree>
    <p:extLst>
      <p:ext uri="{BB962C8B-B14F-4D97-AF65-F5344CB8AC3E}">
        <p14:creationId xmlns:p14="http://schemas.microsoft.com/office/powerpoint/2010/main" val="399118175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7" name="Rectangle 6"/>
          <p:cNvSpPr/>
          <p:nvPr/>
        </p:nvSpPr>
        <p:spPr>
          <a:xfrm>
            <a:off x="1" y="6282000"/>
            <a:ext cx="9503999" cy="576000"/>
          </a:xfrm>
          <a:prstGeom prst="rect">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dirty="0"/>
          </a:p>
        </p:txBody>
      </p:sp>
      <p:sp>
        <p:nvSpPr>
          <p:cNvPr id="2" name="Title 1"/>
          <p:cNvSpPr>
            <a:spLocks noGrp="1"/>
          </p:cNvSpPr>
          <p:nvPr>
            <p:ph type="title"/>
          </p:nvPr>
        </p:nvSpPr>
        <p:spPr>
          <a:xfrm>
            <a:off x="939465" y="369085"/>
            <a:ext cx="10313071" cy="430887"/>
          </a:xfrm>
        </p:spPr>
        <p:txBody>
          <a:bodyPr wrap="square">
            <a:spAutoFit/>
          </a:bodyPr>
          <a:lstStyle/>
          <a:p>
            <a:r>
              <a:rPr lang="fi-FI" noProof="0" smtClean="0"/>
              <a:t>Muokkaa perustyyl. napsautt.</a:t>
            </a:r>
            <a:endParaRPr lang="en-GB" noProof="0" dirty="0"/>
          </a:p>
        </p:txBody>
      </p:sp>
      <p:sp>
        <p:nvSpPr>
          <p:cNvPr id="12" name="Content Placeholder 11"/>
          <p:cNvSpPr>
            <a:spLocks noGrp="1"/>
          </p:cNvSpPr>
          <p:nvPr>
            <p:ph sz="quarter" idx="14"/>
          </p:nvPr>
        </p:nvSpPr>
        <p:spPr>
          <a:xfrm>
            <a:off x="939464" y="1600199"/>
            <a:ext cx="10312400" cy="4411663"/>
          </a:xfrm>
        </p:spPr>
        <p:txBody>
          <a:bodyPr/>
          <a:lstStyle>
            <a:lvl2pPr marL="742950" indent="-285750">
              <a:buFont typeface="Arial" panose="020B0604020202020204" pitchFamily="34" charset="0"/>
              <a:buChar char="•"/>
              <a:defRPr/>
            </a:lvl2pPr>
            <a:lvl4pPr marL="1600200" indent="-228600">
              <a:buFont typeface="Arial" panose="020B0604020202020204" pitchFamily="34" charset="0"/>
              <a:buChar char="•"/>
              <a:defRPr/>
            </a:lvl4p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en-GB" noProof="0" dirty="0"/>
          </a:p>
        </p:txBody>
      </p:sp>
      <p:pic>
        <p:nvPicPr>
          <p:cNvPr id="9" name="Picture 8" descr="TK_EN_rgb.png"/>
          <p:cNvPicPr>
            <a:picLocks noChangeAspect="1"/>
          </p:cNvPicPr>
          <p:nvPr/>
        </p:nvPicPr>
        <p:blipFill>
          <a:blip r:embed="rId2"/>
          <a:stretch>
            <a:fillRect/>
          </a:stretch>
        </p:blipFill>
        <p:spPr>
          <a:xfrm>
            <a:off x="9763286" y="6392549"/>
            <a:ext cx="1986209" cy="305478"/>
          </a:xfrm>
          <a:prstGeom prst="rect">
            <a:avLst/>
          </a:prstGeom>
        </p:spPr>
      </p:pic>
      <p:sp>
        <p:nvSpPr>
          <p:cNvPr id="10" name="Date Placeholder 3"/>
          <p:cNvSpPr>
            <a:spLocks noGrp="1"/>
          </p:cNvSpPr>
          <p:nvPr>
            <p:ph type="dt" sz="half" idx="2"/>
          </p:nvPr>
        </p:nvSpPr>
        <p:spPr>
          <a:xfrm>
            <a:off x="939464" y="6356351"/>
            <a:ext cx="1708717" cy="365125"/>
          </a:xfrm>
          <a:prstGeom prst="rect">
            <a:avLst/>
          </a:prstGeom>
        </p:spPr>
        <p:txBody>
          <a:bodyPr vert="horz" lIns="90000" tIns="45720" rIns="91440" bIns="45720" rtlCol="0" anchor="ctr"/>
          <a:lstStyle>
            <a:lvl1pPr algn="l">
              <a:defRPr sz="1000">
                <a:solidFill>
                  <a:schemeClr val="tx1"/>
                </a:solidFill>
                <a:latin typeface="Arial"/>
              </a:defRPr>
            </a:lvl1pPr>
          </a:lstStyle>
          <a:p>
            <a:fld id="{F59F2C95-98D7-413E-A4FB-D6D4B8CC0919}" type="datetime3">
              <a:rPr lang="en-US" smtClean="0"/>
              <a:t>19 October 2017</a:t>
            </a:fld>
            <a:endParaRPr lang="fi-FI"/>
          </a:p>
        </p:txBody>
      </p:sp>
      <p:sp>
        <p:nvSpPr>
          <p:cNvPr id="11" name="Footer Placeholder 4"/>
          <p:cNvSpPr>
            <a:spLocks noGrp="1"/>
          </p:cNvSpPr>
          <p:nvPr>
            <p:ph type="ftr" sz="quarter" idx="3"/>
          </p:nvPr>
        </p:nvSpPr>
        <p:spPr>
          <a:xfrm>
            <a:off x="2648181" y="6356351"/>
            <a:ext cx="3860800" cy="365125"/>
          </a:xfrm>
          <a:prstGeom prst="rect">
            <a:avLst/>
          </a:prstGeom>
        </p:spPr>
        <p:txBody>
          <a:bodyPr vert="horz" lIns="91440" tIns="45720" rIns="91440" bIns="45720" rtlCol="0" anchor="ctr"/>
          <a:lstStyle>
            <a:lvl1pPr algn="l">
              <a:defRPr sz="1000">
                <a:solidFill>
                  <a:srgbClr val="000000"/>
                </a:solidFill>
                <a:latin typeface="Arial"/>
                <a:cs typeface="Arial"/>
              </a:defRPr>
            </a:lvl1pPr>
          </a:lstStyle>
          <a:p>
            <a:r>
              <a:rPr lang="fi-FI" smtClean="0"/>
              <a:t>Etunimi Sukunimi</a:t>
            </a:r>
            <a:endParaRPr lang="fi-FI"/>
          </a:p>
        </p:txBody>
      </p:sp>
      <p:sp>
        <p:nvSpPr>
          <p:cNvPr id="13" name="Slide Number Placeholder 5"/>
          <p:cNvSpPr>
            <a:spLocks noGrp="1"/>
          </p:cNvSpPr>
          <p:nvPr>
            <p:ph type="sldNum" sz="quarter" idx="4"/>
          </p:nvPr>
        </p:nvSpPr>
        <p:spPr>
          <a:xfrm>
            <a:off x="0" y="6356351"/>
            <a:ext cx="939464" cy="365125"/>
          </a:xfrm>
          <a:prstGeom prst="rect">
            <a:avLst/>
          </a:prstGeom>
        </p:spPr>
        <p:txBody>
          <a:bodyPr vert="horz" lIns="0" tIns="45720" rIns="91440" bIns="45720" rtlCol="0" anchor="ctr"/>
          <a:lstStyle>
            <a:lvl1pPr algn="ctr">
              <a:defRPr sz="1000">
                <a:solidFill>
                  <a:srgbClr val="000000"/>
                </a:solidFill>
                <a:latin typeface="Arial"/>
                <a:cs typeface="Arial"/>
              </a:defRPr>
            </a:lvl1pPr>
          </a:lstStyle>
          <a:p>
            <a:fld id="{1379233F-897F-45AF-8EE5-A97FD3C22AFA}" type="slidenum">
              <a:rPr lang="fi-FI" smtClean="0"/>
              <a:t>‹#›</a:t>
            </a:fld>
            <a:endParaRPr lang="fi-FI"/>
          </a:p>
        </p:txBody>
      </p:sp>
    </p:spTree>
    <p:extLst>
      <p:ext uri="{BB962C8B-B14F-4D97-AF65-F5344CB8AC3E}">
        <p14:creationId xmlns:p14="http://schemas.microsoft.com/office/powerpoint/2010/main" val="402925245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älileht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5"/>
          <p:cNvSpPr/>
          <p:nvPr/>
        </p:nvSpPr>
        <p:spPr>
          <a:xfrm>
            <a:off x="541864" y="-15195"/>
            <a:ext cx="11132965" cy="6305927"/>
          </a:xfrm>
          <a:custGeom>
            <a:avLst/>
            <a:gdLst>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716643 w 8686800"/>
              <a:gd name="connsiteY5" fmla="*/ 716643 h 5733143"/>
              <a:gd name="connsiteX6" fmla="*/ 716643 w 8686800"/>
              <a:gd name="connsiteY6" fmla="*/ 5016500 h 5733143"/>
              <a:gd name="connsiteX7" fmla="*/ 7970157 w 8686800"/>
              <a:gd name="connsiteY7" fmla="*/ 5016500 h 5733143"/>
              <a:gd name="connsiteX8" fmla="*/ 7970157 w 8686800"/>
              <a:gd name="connsiteY8" fmla="*/ 716643 h 5733143"/>
              <a:gd name="connsiteX9" fmla="*/ 7166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716643 w 8686800"/>
              <a:gd name="connsiteY5" fmla="*/ 716643 h 5733143"/>
              <a:gd name="connsiteX6" fmla="*/ 488043 w 8686800"/>
              <a:gd name="connsiteY6" fmla="*/ 5016500 h 5733143"/>
              <a:gd name="connsiteX7" fmla="*/ 7970157 w 8686800"/>
              <a:gd name="connsiteY7" fmla="*/ 5016500 h 5733143"/>
              <a:gd name="connsiteX8" fmla="*/ 7970157 w 8686800"/>
              <a:gd name="connsiteY8" fmla="*/ 716643 h 5733143"/>
              <a:gd name="connsiteX9" fmla="*/ 7166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5016500 h 5733143"/>
              <a:gd name="connsiteX7" fmla="*/ 7970157 w 8686800"/>
              <a:gd name="connsiteY7" fmla="*/ 5016500 h 5733143"/>
              <a:gd name="connsiteX8" fmla="*/ 7970157 w 8686800"/>
              <a:gd name="connsiteY8" fmla="*/ 716643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5016500 h 5733143"/>
              <a:gd name="connsiteX7" fmla="*/ 7970157 w 8686800"/>
              <a:gd name="connsiteY7" fmla="*/ 5016500 h 5733143"/>
              <a:gd name="connsiteX8" fmla="*/ 8220456 w 8686800"/>
              <a:gd name="connsiteY8" fmla="*/ 716643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5016500 h 5733143"/>
              <a:gd name="connsiteX7" fmla="*/ 8211185 w 8686800"/>
              <a:gd name="connsiteY7" fmla="*/ 5016500 h 5733143"/>
              <a:gd name="connsiteX8" fmla="*/ 8220456 w 8686800"/>
              <a:gd name="connsiteY8" fmla="*/ 716643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211185 w 8686800"/>
              <a:gd name="connsiteY7" fmla="*/ 5016500 h 5733143"/>
              <a:gd name="connsiteX8" fmla="*/ 8220456 w 8686800"/>
              <a:gd name="connsiteY8" fmla="*/ 716643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211185 w 8686800"/>
              <a:gd name="connsiteY7" fmla="*/ 2884459 h 5733143"/>
              <a:gd name="connsiteX8" fmla="*/ 8220456 w 8686800"/>
              <a:gd name="connsiteY8" fmla="*/ 716643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211185 w 8686800"/>
              <a:gd name="connsiteY7" fmla="*/ 2884459 h 5733143"/>
              <a:gd name="connsiteX8" fmla="*/ 8677656 w 8686800"/>
              <a:gd name="connsiteY8" fmla="*/ 716642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668385 w 8686800"/>
              <a:gd name="connsiteY7" fmla="*/ 2884459 h 5733143"/>
              <a:gd name="connsiteX8" fmla="*/ 8677656 w 8686800"/>
              <a:gd name="connsiteY8" fmla="*/ 716642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668385 w 8686800"/>
              <a:gd name="connsiteY7" fmla="*/ 2884459 h 5733143"/>
              <a:gd name="connsiteX8" fmla="*/ 8677656 w 8686800"/>
              <a:gd name="connsiteY8" fmla="*/ 716642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668385 w 8686800"/>
              <a:gd name="connsiteY7" fmla="*/ 2884459 h 5733143"/>
              <a:gd name="connsiteX8" fmla="*/ 8677656 w 8686800"/>
              <a:gd name="connsiteY8" fmla="*/ 716642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668385 w 8686800"/>
              <a:gd name="connsiteY7" fmla="*/ 2884459 h 5733143"/>
              <a:gd name="connsiteX8" fmla="*/ 8677656 w 8686800"/>
              <a:gd name="connsiteY8" fmla="*/ 716642 h 5733143"/>
              <a:gd name="connsiteX9" fmla="*/ 488043 w 8686800"/>
              <a:gd name="connsiteY9" fmla="*/ 716643 h 5733143"/>
              <a:gd name="connsiteX0" fmla="*/ 0 w 8747675"/>
              <a:gd name="connsiteY0" fmla="*/ 0 h 5733143"/>
              <a:gd name="connsiteX1" fmla="*/ 8686800 w 8747675"/>
              <a:gd name="connsiteY1" fmla="*/ 0 h 5733143"/>
              <a:gd name="connsiteX2" fmla="*/ 8686800 w 8747675"/>
              <a:gd name="connsiteY2" fmla="*/ 5733143 h 5733143"/>
              <a:gd name="connsiteX3" fmla="*/ 0 w 8747675"/>
              <a:gd name="connsiteY3" fmla="*/ 5733143 h 5733143"/>
              <a:gd name="connsiteX4" fmla="*/ 0 w 8747675"/>
              <a:gd name="connsiteY4" fmla="*/ 0 h 5733143"/>
              <a:gd name="connsiteX5" fmla="*/ 488043 w 8747675"/>
              <a:gd name="connsiteY5" fmla="*/ 716643 h 5733143"/>
              <a:gd name="connsiteX6" fmla="*/ 488043 w 8747675"/>
              <a:gd name="connsiteY6" fmla="*/ 2875188 h 5733143"/>
              <a:gd name="connsiteX7" fmla="*/ 8744585 w 8747675"/>
              <a:gd name="connsiteY7" fmla="*/ 2884459 h 5733143"/>
              <a:gd name="connsiteX8" fmla="*/ 8677656 w 8747675"/>
              <a:gd name="connsiteY8" fmla="*/ 716642 h 5733143"/>
              <a:gd name="connsiteX9" fmla="*/ 488043 w 8747675"/>
              <a:gd name="connsiteY9" fmla="*/ 716643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716643 h 5733143"/>
              <a:gd name="connsiteX6" fmla="*/ 488043 w 8753856"/>
              <a:gd name="connsiteY6" fmla="*/ 2875188 h 5733143"/>
              <a:gd name="connsiteX7" fmla="*/ 8744585 w 8753856"/>
              <a:gd name="connsiteY7" fmla="*/ 2884459 h 5733143"/>
              <a:gd name="connsiteX8" fmla="*/ 8753856 w 8753856"/>
              <a:gd name="connsiteY8" fmla="*/ 716642 h 5733143"/>
              <a:gd name="connsiteX9" fmla="*/ 488043 w 8753856"/>
              <a:gd name="connsiteY9" fmla="*/ 716643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521910 h 5733143"/>
              <a:gd name="connsiteX6" fmla="*/ 488043 w 8753856"/>
              <a:gd name="connsiteY6" fmla="*/ 2875188 h 5733143"/>
              <a:gd name="connsiteX7" fmla="*/ 8744585 w 8753856"/>
              <a:gd name="connsiteY7" fmla="*/ 2884459 h 5733143"/>
              <a:gd name="connsiteX8" fmla="*/ 8753856 w 8753856"/>
              <a:gd name="connsiteY8" fmla="*/ 716642 h 5733143"/>
              <a:gd name="connsiteX9" fmla="*/ 488043 w 8753856"/>
              <a:gd name="connsiteY9" fmla="*/ 521910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521910 h 5733143"/>
              <a:gd name="connsiteX6" fmla="*/ 488043 w 8753856"/>
              <a:gd name="connsiteY6" fmla="*/ 2875188 h 5733143"/>
              <a:gd name="connsiteX7" fmla="*/ 8744585 w 8753856"/>
              <a:gd name="connsiteY7" fmla="*/ 2884459 h 5733143"/>
              <a:gd name="connsiteX8" fmla="*/ 8753856 w 8753856"/>
              <a:gd name="connsiteY8" fmla="*/ 530376 h 5733143"/>
              <a:gd name="connsiteX9" fmla="*/ 488043 w 8753856"/>
              <a:gd name="connsiteY9" fmla="*/ 521910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521910 h 5733143"/>
              <a:gd name="connsiteX6" fmla="*/ 488043 w 8753856"/>
              <a:gd name="connsiteY6" fmla="*/ 3027588 h 5733143"/>
              <a:gd name="connsiteX7" fmla="*/ 8744585 w 8753856"/>
              <a:gd name="connsiteY7" fmla="*/ 2884459 h 5733143"/>
              <a:gd name="connsiteX8" fmla="*/ 8753856 w 8753856"/>
              <a:gd name="connsiteY8" fmla="*/ 530376 h 5733143"/>
              <a:gd name="connsiteX9" fmla="*/ 488043 w 8753856"/>
              <a:gd name="connsiteY9" fmla="*/ 521910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521910 h 5733143"/>
              <a:gd name="connsiteX6" fmla="*/ 488043 w 8753856"/>
              <a:gd name="connsiteY6" fmla="*/ 3027588 h 5733143"/>
              <a:gd name="connsiteX7" fmla="*/ 8744585 w 8753856"/>
              <a:gd name="connsiteY7" fmla="*/ 3036859 h 5733143"/>
              <a:gd name="connsiteX8" fmla="*/ 8753856 w 8753856"/>
              <a:gd name="connsiteY8" fmla="*/ 530376 h 5733143"/>
              <a:gd name="connsiteX9" fmla="*/ 488043 w 8753856"/>
              <a:gd name="connsiteY9" fmla="*/ 521910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521910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521910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5303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5303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1005042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10050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71642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716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71642 h 5733143"/>
              <a:gd name="connsiteX6" fmla="*/ 488043 w 8753856"/>
              <a:gd name="connsiteY6" fmla="*/ 3027588 h 5733143"/>
              <a:gd name="connsiteX7" fmla="*/ 8744585 w 8753856"/>
              <a:gd name="connsiteY7" fmla="*/ 3036859 h 5733143"/>
              <a:gd name="connsiteX8" fmla="*/ 8753856 w 8753856"/>
              <a:gd name="connsiteY8" fmla="*/ 1084945 h 5733143"/>
              <a:gd name="connsiteX9" fmla="*/ 488043 w 8753856"/>
              <a:gd name="connsiteY9" fmla="*/ 4716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71642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716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71642 h 5733143"/>
              <a:gd name="connsiteX6" fmla="*/ 4118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716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11843 w 8753856"/>
              <a:gd name="connsiteY5" fmla="*/ 471642 h 5733143"/>
              <a:gd name="connsiteX6" fmla="*/ 411843 w 8753856"/>
              <a:gd name="connsiteY6" fmla="*/ 3027588 h 5733143"/>
              <a:gd name="connsiteX7" fmla="*/ 8744585 w 8753856"/>
              <a:gd name="connsiteY7" fmla="*/ 3036859 h 5733143"/>
              <a:gd name="connsiteX8" fmla="*/ 8753856 w 8753856"/>
              <a:gd name="connsiteY8" fmla="*/ 475345 h 5733143"/>
              <a:gd name="connsiteX9" fmla="*/ 411843 w 8753856"/>
              <a:gd name="connsiteY9" fmla="*/ 4716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11843 w 8753856"/>
              <a:gd name="connsiteY5" fmla="*/ 395442 h 5733143"/>
              <a:gd name="connsiteX6" fmla="*/ 411843 w 8753856"/>
              <a:gd name="connsiteY6" fmla="*/ 3027588 h 5733143"/>
              <a:gd name="connsiteX7" fmla="*/ 8744585 w 8753856"/>
              <a:gd name="connsiteY7" fmla="*/ 3036859 h 5733143"/>
              <a:gd name="connsiteX8" fmla="*/ 8753856 w 8753856"/>
              <a:gd name="connsiteY8" fmla="*/ 475345 h 5733143"/>
              <a:gd name="connsiteX9" fmla="*/ 411843 w 8753856"/>
              <a:gd name="connsiteY9" fmla="*/ 3954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11843 w 8753856"/>
              <a:gd name="connsiteY5" fmla="*/ 395442 h 5733143"/>
              <a:gd name="connsiteX6" fmla="*/ 411843 w 8753856"/>
              <a:gd name="connsiteY6" fmla="*/ 3027588 h 5733143"/>
              <a:gd name="connsiteX7" fmla="*/ 8744585 w 8753856"/>
              <a:gd name="connsiteY7" fmla="*/ 3036859 h 5733143"/>
              <a:gd name="connsiteX8" fmla="*/ 8753856 w 8753856"/>
              <a:gd name="connsiteY8" fmla="*/ 399145 h 5733143"/>
              <a:gd name="connsiteX9" fmla="*/ 411843 w 8753856"/>
              <a:gd name="connsiteY9" fmla="*/ 395442 h 5733143"/>
              <a:gd name="connsiteX0" fmla="*/ 0 w 8747675"/>
              <a:gd name="connsiteY0" fmla="*/ 0 h 5733143"/>
              <a:gd name="connsiteX1" fmla="*/ 8686800 w 8747675"/>
              <a:gd name="connsiteY1" fmla="*/ 0 h 5733143"/>
              <a:gd name="connsiteX2" fmla="*/ 8686800 w 8747675"/>
              <a:gd name="connsiteY2" fmla="*/ 5733143 h 5733143"/>
              <a:gd name="connsiteX3" fmla="*/ 0 w 8747675"/>
              <a:gd name="connsiteY3" fmla="*/ 5733143 h 5733143"/>
              <a:gd name="connsiteX4" fmla="*/ 0 w 8747675"/>
              <a:gd name="connsiteY4" fmla="*/ 0 h 5733143"/>
              <a:gd name="connsiteX5" fmla="*/ 411843 w 8747675"/>
              <a:gd name="connsiteY5" fmla="*/ 395442 h 5733143"/>
              <a:gd name="connsiteX6" fmla="*/ 411843 w 8747675"/>
              <a:gd name="connsiteY6" fmla="*/ 3027588 h 5733143"/>
              <a:gd name="connsiteX7" fmla="*/ 8744585 w 8747675"/>
              <a:gd name="connsiteY7" fmla="*/ 3036859 h 5733143"/>
              <a:gd name="connsiteX8" fmla="*/ 8288866 w 8747675"/>
              <a:gd name="connsiteY8" fmla="*/ 399145 h 5733143"/>
              <a:gd name="connsiteX9" fmla="*/ 411843 w 8747675"/>
              <a:gd name="connsiteY9" fmla="*/ 395442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11843 w 8686800"/>
              <a:gd name="connsiteY5" fmla="*/ 395442 h 5733143"/>
              <a:gd name="connsiteX6" fmla="*/ 411843 w 8686800"/>
              <a:gd name="connsiteY6" fmla="*/ 3027588 h 5733143"/>
              <a:gd name="connsiteX7" fmla="*/ 8285777 w 8686800"/>
              <a:gd name="connsiteY7" fmla="*/ 3036859 h 5733143"/>
              <a:gd name="connsiteX8" fmla="*/ 8288866 w 8686800"/>
              <a:gd name="connsiteY8" fmla="*/ 399145 h 5733143"/>
              <a:gd name="connsiteX9" fmla="*/ 411843 w 8686800"/>
              <a:gd name="connsiteY9" fmla="*/ 395442 h 5733143"/>
              <a:gd name="connsiteX0" fmla="*/ 0 w 8686800"/>
              <a:gd name="connsiteY0" fmla="*/ 15193 h 5748336"/>
              <a:gd name="connsiteX1" fmla="*/ 8686800 w 8686800"/>
              <a:gd name="connsiteY1" fmla="*/ 15193 h 5748336"/>
              <a:gd name="connsiteX2" fmla="*/ 8686800 w 8686800"/>
              <a:gd name="connsiteY2" fmla="*/ 5748336 h 5748336"/>
              <a:gd name="connsiteX3" fmla="*/ 0 w 8686800"/>
              <a:gd name="connsiteY3" fmla="*/ 5748336 h 5748336"/>
              <a:gd name="connsiteX4" fmla="*/ 0 w 8686800"/>
              <a:gd name="connsiteY4" fmla="*/ 15193 h 5748336"/>
              <a:gd name="connsiteX5" fmla="*/ 411843 w 8686800"/>
              <a:gd name="connsiteY5" fmla="*/ 410635 h 5748336"/>
              <a:gd name="connsiteX6" fmla="*/ 411843 w 8686800"/>
              <a:gd name="connsiteY6" fmla="*/ 3042781 h 5748336"/>
              <a:gd name="connsiteX7" fmla="*/ 8285777 w 8686800"/>
              <a:gd name="connsiteY7" fmla="*/ 3052052 h 5748336"/>
              <a:gd name="connsiteX8" fmla="*/ 8288866 w 8686800"/>
              <a:gd name="connsiteY8" fmla="*/ 0 h 5748336"/>
              <a:gd name="connsiteX9" fmla="*/ 411843 w 8686800"/>
              <a:gd name="connsiteY9" fmla="*/ 410635 h 5748336"/>
              <a:gd name="connsiteX0" fmla="*/ 0 w 8686800"/>
              <a:gd name="connsiteY0" fmla="*/ 15193 h 5748336"/>
              <a:gd name="connsiteX1" fmla="*/ 8686800 w 8686800"/>
              <a:gd name="connsiteY1" fmla="*/ 15193 h 5748336"/>
              <a:gd name="connsiteX2" fmla="*/ 8686800 w 8686800"/>
              <a:gd name="connsiteY2" fmla="*/ 5748336 h 5748336"/>
              <a:gd name="connsiteX3" fmla="*/ 0 w 8686800"/>
              <a:gd name="connsiteY3" fmla="*/ 5748336 h 5748336"/>
              <a:gd name="connsiteX4" fmla="*/ 0 w 8686800"/>
              <a:gd name="connsiteY4" fmla="*/ 15193 h 5748336"/>
              <a:gd name="connsiteX5" fmla="*/ 411843 w 8686800"/>
              <a:gd name="connsiteY5" fmla="*/ 4764 h 5748336"/>
              <a:gd name="connsiteX6" fmla="*/ 411843 w 8686800"/>
              <a:gd name="connsiteY6" fmla="*/ 3042781 h 5748336"/>
              <a:gd name="connsiteX7" fmla="*/ 8285777 w 8686800"/>
              <a:gd name="connsiteY7" fmla="*/ 3052052 h 5748336"/>
              <a:gd name="connsiteX8" fmla="*/ 8288866 w 8686800"/>
              <a:gd name="connsiteY8" fmla="*/ 0 h 5748336"/>
              <a:gd name="connsiteX9" fmla="*/ 411843 w 8686800"/>
              <a:gd name="connsiteY9" fmla="*/ 4764 h 5748336"/>
              <a:gd name="connsiteX0" fmla="*/ 0 w 8686800"/>
              <a:gd name="connsiteY0" fmla="*/ 15193 h 5748336"/>
              <a:gd name="connsiteX1" fmla="*/ 8686800 w 8686800"/>
              <a:gd name="connsiteY1" fmla="*/ 15193 h 5748336"/>
              <a:gd name="connsiteX2" fmla="*/ 8686800 w 8686800"/>
              <a:gd name="connsiteY2" fmla="*/ 5748336 h 5748336"/>
              <a:gd name="connsiteX3" fmla="*/ 0 w 8686800"/>
              <a:gd name="connsiteY3" fmla="*/ 5748336 h 5748336"/>
              <a:gd name="connsiteX4" fmla="*/ 0 w 8686800"/>
              <a:gd name="connsiteY4" fmla="*/ 15193 h 5748336"/>
              <a:gd name="connsiteX5" fmla="*/ 411843 w 8686800"/>
              <a:gd name="connsiteY5" fmla="*/ 4764 h 5748336"/>
              <a:gd name="connsiteX6" fmla="*/ 411843 w 8686800"/>
              <a:gd name="connsiteY6" fmla="*/ 3595356 h 5748336"/>
              <a:gd name="connsiteX7" fmla="*/ 8285777 w 8686800"/>
              <a:gd name="connsiteY7" fmla="*/ 3052052 h 5748336"/>
              <a:gd name="connsiteX8" fmla="*/ 8288866 w 8686800"/>
              <a:gd name="connsiteY8" fmla="*/ 0 h 5748336"/>
              <a:gd name="connsiteX9" fmla="*/ 411843 w 8686800"/>
              <a:gd name="connsiteY9" fmla="*/ 4764 h 5748336"/>
              <a:gd name="connsiteX0" fmla="*/ 0 w 8686800"/>
              <a:gd name="connsiteY0" fmla="*/ 15193 h 5748336"/>
              <a:gd name="connsiteX1" fmla="*/ 8686800 w 8686800"/>
              <a:gd name="connsiteY1" fmla="*/ 15193 h 5748336"/>
              <a:gd name="connsiteX2" fmla="*/ 8686800 w 8686800"/>
              <a:gd name="connsiteY2" fmla="*/ 5748336 h 5748336"/>
              <a:gd name="connsiteX3" fmla="*/ 0 w 8686800"/>
              <a:gd name="connsiteY3" fmla="*/ 5748336 h 5748336"/>
              <a:gd name="connsiteX4" fmla="*/ 0 w 8686800"/>
              <a:gd name="connsiteY4" fmla="*/ 15193 h 5748336"/>
              <a:gd name="connsiteX5" fmla="*/ 411843 w 8686800"/>
              <a:gd name="connsiteY5" fmla="*/ 4764 h 5748336"/>
              <a:gd name="connsiteX6" fmla="*/ 411843 w 8686800"/>
              <a:gd name="connsiteY6" fmla="*/ 3299048 h 5748336"/>
              <a:gd name="connsiteX7" fmla="*/ 8285777 w 8686800"/>
              <a:gd name="connsiteY7" fmla="*/ 3052052 h 5748336"/>
              <a:gd name="connsiteX8" fmla="*/ 8288866 w 8686800"/>
              <a:gd name="connsiteY8" fmla="*/ 0 h 5748336"/>
              <a:gd name="connsiteX9" fmla="*/ 411843 w 8686800"/>
              <a:gd name="connsiteY9" fmla="*/ 4764 h 5748336"/>
              <a:gd name="connsiteX0" fmla="*/ 0 w 8686800"/>
              <a:gd name="connsiteY0" fmla="*/ 15193 h 5748336"/>
              <a:gd name="connsiteX1" fmla="*/ 8686800 w 8686800"/>
              <a:gd name="connsiteY1" fmla="*/ 15193 h 5748336"/>
              <a:gd name="connsiteX2" fmla="*/ 8686800 w 8686800"/>
              <a:gd name="connsiteY2" fmla="*/ 5748336 h 5748336"/>
              <a:gd name="connsiteX3" fmla="*/ 0 w 8686800"/>
              <a:gd name="connsiteY3" fmla="*/ 5748336 h 5748336"/>
              <a:gd name="connsiteX4" fmla="*/ 0 w 8686800"/>
              <a:gd name="connsiteY4" fmla="*/ 15193 h 5748336"/>
              <a:gd name="connsiteX5" fmla="*/ 411843 w 8686800"/>
              <a:gd name="connsiteY5" fmla="*/ 4764 h 5748336"/>
              <a:gd name="connsiteX6" fmla="*/ 411843 w 8686800"/>
              <a:gd name="connsiteY6" fmla="*/ 3627389 h 5748336"/>
              <a:gd name="connsiteX7" fmla="*/ 8285777 w 8686800"/>
              <a:gd name="connsiteY7" fmla="*/ 3052052 h 5748336"/>
              <a:gd name="connsiteX8" fmla="*/ 8288866 w 8686800"/>
              <a:gd name="connsiteY8" fmla="*/ 0 h 5748336"/>
              <a:gd name="connsiteX9" fmla="*/ 411843 w 8686800"/>
              <a:gd name="connsiteY9" fmla="*/ 4764 h 5748336"/>
              <a:gd name="connsiteX0" fmla="*/ 0 w 8686800"/>
              <a:gd name="connsiteY0" fmla="*/ 15193 h 5748336"/>
              <a:gd name="connsiteX1" fmla="*/ 8686800 w 8686800"/>
              <a:gd name="connsiteY1" fmla="*/ 15193 h 5748336"/>
              <a:gd name="connsiteX2" fmla="*/ 8686800 w 8686800"/>
              <a:gd name="connsiteY2" fmla="*/ 5748336 h 5748336"/>
              <a:gd name="connsiteX3" fmla="*/ 0 w 8686800"/>
              <a:gd name="connsiteY3" fmla="*/ 5748336 h 5748336"/>
              <a:gd name="connsiteX4" fmla="*/ 0 w 8686800"/>
              <a:gd name="connsiteY4" fmla="*/ 15193 h 5748336"/>
              <a:gd name="connsiteX5" fmla="*/ 411843 w 8686800"/>
              <a:gd name="connsiteY5" fmla="*/ 4764 h 5748336"/>
              <a:gd name="connsiteX6" fmla="*/ 411843 w 8686800"/>
              <a:gd name="connsiteY6" fmla="*/ 3627389 h 5748336"/>
              <a:gd name="connsiteX7" fmla="*/ 8285777 w 8686800"/>
              <a:gd name="connsiteY7" fmla="*/ 3628652 h 5748336"/>
              <a:gd name="connsiteX8" fmla="*/ 8288866 w 8686800"/>
              <a:gd name="connsiteY8" fmla="*/ 0 h 5748336"/>
              <a:gd name="connsiteX9" fmla="*/ 411843 w 8686800"/>
              <a:gd name="connsiteY9" fmla="*/ 4764 h 5748336"/>
              <a:gd name="connsiteX0" fmla="*/ 0 w 8686800"/>
              <a:gd name="connsiteY0" fmla="*/ 15193 h 5748336"/>
              <a:gd name="connsiteX1" fmla="*/ 8686800 w 8686800"/>
              <a:gd name="connsiteY1" fmla="*/ 15193 h 5748336"/>
              <a:gd name="connsiteX2" fmla="*/ 8686800 w 8686800"/>
              <a:gd name="connsiteY2" fmla="*/ 5748336 h 5748336"/>
              <a:gd name="connsiteX3" fmla="*/ 0 w 8686800"/>
              <a:gd name="connsiteY3" fmla="*/ 5748336 h 5748336"/>
              <a:gd name="connsiteX4" fmla="*/ 0 w 8686800"/>
              <a:gd name="connsiteY4" fmla="*/ 15193 h 5748336"/>
              <a:gd name="connsiteX5" fmla="*/ 411843 w 8686800"/>
              <a:gd name="connsiteY5" fmla="*/ 4764 h 5748336"/>
              <a:gd name="connsiteX6" fmla="*/ 411843 w 8686800"/>
              <a:gd name="connsiteY6" fmla="*/ 3627389 h 5748336"/>
              <a:gd name="connsiteX7" fmla="*/ 8285777 w 8686800"/>
              <a:gd name="connsiteY7" fmla="*/ 3300311 h 5748336"/>
              <a:gd name="connsiteX8" fmla="*/ 8288866 w 8686800"/>
              <a:gd name="connsiteY8" fmla="*/ 0 h 5748336"/>
              <a:gd name="connsiteX9" fmla="*/ 411843 w 8686800"/>
              <a:gd name="connsiteY9" fmla="*/ 4764 h 5748336"/>
              <a:gd name="connsiteX0" fmla="*/ 0 w 8686800"/>
              <a:gd name="connsiteY0" fmla="*/ 15193 h 5748336"/>
              <a:gd name="connsiteX1" fmla="*/ 8686800 w 8686800"/>
              <a:gd name="connsiteY1" fmla="*/ 15193 h 5748336"/>
              <a:gd name="connsiteX2" fmla="*/ 8686800 w 8686800"/>
              <a:gd name="connsiteY2" fmla="*/ 5748336 h 5748336"/>
              <a:gd name="connsiteX3" fmla="*/ 0 w 8686800"/>
              <a:gd name="connsiteY3" fmla="*/ 5748336 h 5748336"/>
              <a:gd name="connsiteX4" fmla="*/ 0 w 8686800"/>
              <a:gd name="connsiteY4" fmla="*/ 15193 h 5748336"/>
              <a:gd name="connsiteX5" fmla="*/ 411843 w 8686800"/>
              <a:gd name="connsiteY5" fmla="*/ 4764 h 5748336"/>
              <a:gd name="connsiteX6" fmla="*/ 411843 w 8686800"/>
              <a:gd name="connsiteY6" fmla="*/ 3627389 h 5748336"/>
              <a:gd name="connsiteX7" fmla="*/ 8285777 w 8686800"/>
              <a:gd name="connsiteY7" fmla="*/ 3612636 h 5748336"/>
              <a:gd name="connsiteX8" fmla="*/ 8288866 w 8686800"/>
              <a:gd name="connsiteY8" fmla="*/ 0 h 5748336"/>
              <a:gd name="connsiteX9" fmla="*/ 411843 w 8686800"/>
              <a:gd name="connsiteY9" fmla="*/ 4764 h 5748336"/>
              <a:gd name="connsiteX0" fmla="*/ 0 w 8686800"/>
              <a:gd name="connsiteY0" fmla="*/ 15193 h 5964561"/>
              <a:gd name="connsiteX1" fmla="*/ 8686800 w 8686800"/>
              <a:gd name="connsiteY1" fmla="*/ 15193 h 5964561"/>
              <a:gd name="connsiteX2" fmla="*/ 8686800 w 8686800"/>
              <a:gd name="connsiteY2" fmla="*/ 5748336 h 5964561"/>
              <a:gd name="connsiteX3" fmla="*/ 0 w 8686800"/>
              <a:gd name="connsiteY3" fmla="*/ 5964561 h 5964561"/>
              <a:gd name="connsiteX4" fmla="*/ 0 w 8686800"/>
              <a:gd name="connsiteY4" fmla="*/ 15193 h 5964561"/>
              <a:gd name="connsiteX5" fmla="*/ 411843 w 8686800"/>
              <a:gd name="connsiteY5" fmla="*/ 4764 h 5964561"/>
              <a:gd name="connsiteX6" fmla="*/ 411843 w 8686800"/>
              <a:gd name="connsiteY6" fmla="*/ 3627389 h 5964561"/>
              <a:gd name="connsiteX7" fmla="*/ 8285777 w 8686800"/>
              <a:gd name="connsiteY7" fmla="*/ 3612636 h 5964561"/>
              <a:gd name="connsiteX8" fmla="*/ 8288866 w 8686800"/>
              <a:gd name="connsiteY8" fmla="*/ 0 h 5964561"/>
              <a:gd name="connsiteX9" fmla="*/ 411843 w 8686800"/>
              <a:gd name="connsiteY9" fmla="*/ 4764 h 5964561"/>
              <a:gd name="connsiteX0" fmla="*/ 0 w 8686800"/>
              <a:gd name="connsiteY0" fmla="*/ 15193 h 5964561"/>
              <a:gd name="connsiteX1" fmla="*/ 8686800 w 8686800"/>
              <a:gd name="connsiteY1" fmla="*/ 15193 h 5964561"/>
              <a:gd name="connsiteX2" fmla="*/ 8686800 w 8686800"/>
              <a:gd name="connsiteY2" fmla="*/ 5964561 h 5964561"/>
              <a:gd name="connsiteX3" fmla="*/ 0 w 8686800"/>
              <a:gd name="connsiteY3" fmla="*/ 5964561 h 5964561"/>
              <a:gd name="connsiteX4" fmla="*/ 0 w 8686800"/>
              <a:gd name="connsiteY4" fmla="*/ 15193 h 5964561"/>
              <a:gd name="connsiteX5" fmla="*/ 411843 w 8686800"/>
              <a:gd name="connsiteY5" fmla="*/ 4764 h 5964561"/>
              <a:gd name="connsiteX6" fmla="*/ 411843 w 8686800"/>
              <a:gd name="connsiteY6" fmla="*/ 3627389 h 5964561"/>
              <a:gd name="connsiteX7" fmla="*/ 8285777 w 8686800"/>
              <a:gd name="connsiteY7" fmla="*/ 3612636 h 5964561"/>
              <a:gd name="connsiteX8" fmla="*/ 8288866 w 8686800"/>
              <a:gd name="connsiteY8" fmla="*/ 0 h 5964561"/>
              <a:gd name="connsiteX9" fmla="*/ 411843 w 8686800"/>
              <a:gd name="connsiteY9" fmla="*/ 4764 h 59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86800" h="5964561">
                <a:moveTo>
                  <a:pt x="0" y="15193"/>
                </a:moveTo>
                <a:lnTo>
                  <a:pt x="8686800" y="15193"/>
                </a:lnTo>
                <a:lnTo>
                  <a:pt x="8686800" y="5964561"/>
                </a:lnTo>
                <a:lnTo>
                  <a:pt x="0" y="5964561"/>
                </a:lnTo>
                <a:lnTo>
                  <a:pt x="0" y="15193"/>
                </a:lnTo>
                <a:close/>
                <a:moveTo>
                  <a:pt x="411843" y="4764"/>
                </a:moveTo>
                <a:lnTo>
                  <a:pt x="411843" y="3627389"/>
                </a:lnTo>
                <a:lnTo>
                  <a:pt x="8285777" y="3612636"/>
                </a:lnTo>
                <a:cubicBezTo>
                  <a:pt x="8288867" y="2179350"/>
                  <a:pt x="8285776" y="1433286"/>
                  <a:pt x="8288866" y="0"/>
                </a:cubicBezTo>
                <a:lnTo>
                  <a:pt x="411843" y="4764"/>
                </a:ln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dirty="0">
              <a:solidFill>
                <a:schemeClr val="tx1"/>
              </a:solidFill>
            </a:endParaRPr>
          </a:p>
        </p:txBody>
      </p:sp>
      <p:sp>
        <p:nvSpPr>
          <p:cNvPr id="10" name="Title Placeholder 1"/>
          <p:cNvSpPr>
            <a:spLocks noGrp="1"/>
          </p:cNvSpPr>
          <p:nvPr>
            <p:ph type="title" hasCustomPrompt="1"/>
          </p:nvPr>
        </p:nvSpPr>
        <p:spPr>
          <a:xfrm>
            <a:off x="1072439" y="4278367"/>
            <a:ext cx="10086852" cy="430887"/>
          </a:xfrm>
          <a:prstGeom prst="rect">
            <a:avLst/>
          </a:prstGeom>
        </p:spPr>
        <p:txBody>
          <a:bodyPr vert="horz" wrap="square" lIns="0" tIns="0" rIns="0" bIns="0" rtlCol="0" anchor="t" anchorCtr="0">
            <a:spAutoFit/>
          </a:bodyPr>
          <a:lstStyle>
            <a:lvl1pPr>
              <a:defRPr/>
            </a:lvl1pPr>
          </a:lstStyle>
          <a:p>
            <a:r>
              <a:rPr lang="en-GB" noProof="0" dirty="0" err="1" smtClean="0"/>
              <a:t>Väliotsikko</a:t>
            </a:r>
            <a:endParaRPr lang="en-GB" noProof="0" dirty="0"/>
          </a:p>
        </p:txBody>
      </p:sp>
      <p:sp>
        <p:nvSpPr>
          <p:cNvPr id="13" name="Text Placeholder 12"/>
          <p:cNvSpPr>
            <a:spLocks noGrp="1"/>
          </p:cNvSpPr>
          <p:nvPr>
            <p:ph type="body" sz="quarter" idx="10" hasCustomPrompt="1"/>
          </p:nvPr>
        </p:nvSpPr>
        <p:spPr>
          <a:xfrm>
            <a:off x="1072439" y="5458662"/>
            <a:ext cx="6472132" cy="388938"/>
          </a:xfrm>
        </p:spPr>
        <p:txBody>
          <a:bodyPr/>
          <a:lstStyle>
            <a:lvl1pPr marL="0" indent="0">
              <a:buNone/>
              <a:defRPr/>
            </a:lvl1pPr>
          </a:lstStyle>
          <a:p>
            <a:pPr lvl="0"/>
            <a:r>
              <a:rPr lang="en-GB" noProof="0" dirty="0" err="1" smtClean="0"/>
              <a:t>Alaotsikko</a:t>
            </a:r>
            <a:endParaRPr lang="en-GB" noProof="0" dirty="0" smtClean="0"/>
          </a:p>
        </p:txBody>
      </p:sp>
      <p:pic>
        <p:nvPicPr>
          <p:cNvPr id="8" name="Picture 7" descr="TK_EN_rgb.png"/>
          <p:cNvPicPr>
            <a:picLocks noChangeAspect="1"/>
          </p:cNvPicPr>
          <p:nvPr/>
        </p:nvPicPr>
        <p:blipFill>
          <a:blip r:embed="rId3"/>
          <a:stretch>
            <a:fillRect/>
          </a:stretch>
        </p:blipFill>
        <p:spPr>
          <a:xfrm>
            <a:off x="9173082" y="5723292"/>
            <a:ext cx="1986209" cy="305478"/>
          </a:xfrm>
          <a:prstGeom prst="rect">
            <a:avLst/>
          </a:prstGeom>
        </p:spPr>
      </p:pic>
    </p:spTree>
    <p:extLst>
      <p:ext uri="{BB962C8B-B14F-4D97-AF65-F5344CB8AC3E}">
        <p14:creationId xmlns:p14="http://schemas.microsoft.com/office/powerpoint/2010/main" val="415433531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älileht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5"/>
          <p:cNvSpPr/>
          <p:nvPr/>
        </p:nvSpPr>
        <p:spPr>
          <a:xfrm>
            <a:off x="541864" y="-15195"/>
            <a:ext cx="11132965" cy="6305927"/>
          </a:xfrm>
          <a:custGeom>
            <a:avLst/>
            <a:gdLst>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716643 w 8686800"/>
              <a:gd name="connsiteY5" fmla="*/ 716643 h 5733143"/>
              <a:gd name="connsiteX6" fmla="*/ 716643 w 8686800"/>
              <a:gd name="connsiteY6" fmla="*/ 5016500 h 5733143"/>
              <a:gd name="connsiteX7" fmla="*/ 7970157 w 8686800"/>
              <a:gd name="connsiteY7" fmla="*/ 5016500 h 5733143"/>
              <a:gd name="connsiteX8" fmla="*/ 7970157 w 8686800"/>
              <a:gd name="connsiteY8" fmla="*/ 716643 h 5733143"/>
              <a:gd name="connsiteX9" fmla="*/ 7166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716643 w 8686800"/>
              <a:gd name="connsiteY5" fmla="*/ 716643 h 5733143"/>
              <a:gd name="connsiteX6" fmla="*/ 488043 w 8686800"/>
              <a:gd name="connsiteY6" fmla="*/ 5016500 h 5733143"/>
              <a:gd name="connsiteX7" fmla="*/ 7970157 w 8686800"/>
              <a:gd name="connsiteY7" fmla="*/ 5016500 h 5733143"/>
              <a:gd name="connsiteX8" fmla="*/ 7970157 w 8686800"/>
              <a:gd name="connsiteY8" fmla="*/ 716643 h 5733143"/>
              <a:gd name="connsiteX9" fmla="*/ 7166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5016500 h 5733143"/>
              <a:gd name="connsiteX7" fmla="*/ 7970157 w 8686800"/>
              <a:gd name="connsiteY7" fmla="*/ 5016500 h 5733143"/>
              <a:gd name="connsiteX8" fmla="*/ 7970157 w 8686800"/>
              <a:gd name="connsiteY8" fmla="*/ 716643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5016500 h 5733143"/>
              <a:gd name="connsiteX7" fmla="*/ 7970157 w 8686800"/>
              <a:gd name="connsiteY7" fmla="*/ 5016500 h 5733143"/>
              <a:gd name="connsiteX8" fmla="*/ 8220456 w 8686800"/>
              <a:gd name="connsiteY8" fmla="*/ 716643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5016500 h 5733143"/>
              <a:gd name="connsiteX7" fmla="*/ 8211185 w 8686800"/>
              <a:gd name="connsiteY7" fmla="*/ 5016500 h 5733143"/>
              <a:gd name="connsiteX8" fmla="*/ 8220456 w 8686800"/>
              <a:gd name="connsiteY8" fmla="*/ 716643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211185 w 8686800"/>
              <a:gd name="connsiteY7" fmla="*/ 5016500 h 5733143"/>
              <a:gd name="connsiteX8" fmla="*/ 8220456 w 8686800"/>
              <a:gd name="connsiteY8" fmla="*/ 716643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211185 w 8686800"/>
              <a:gd name="connsiteY7" fmla="*/ 2884459 h 5733143"/>
              <a:gd name="connsiteX8" fmla="*/ 8220456 w 8686800"/>
              <a:gd name="connsiteY8" fmla="*/ 716643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211185 w 8686800"/>
              <a:gd name="connsiteY7" fmla="*/ 2884459 h 5733143"/>
              <a:gd name="connsiteX8" fmla="*/ 8677656 w 8686800"/>
              <a:gd name="connsiteY8" fmla="*/ 716642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668385 w 8686800"/>
              <a:gd name="connsiteY7" fmla="*/ 2884459 h 5733143"/>
              <a:gd name="connsiteX8" fmla="*/ 8677656 w 8686800"/>
              <a:gd name="connsiteY8" fmla="*/ 716642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668385 w 8686800"/>
              <a:gd name="connsiteY7" fmla="*/ 2884459 h 5733143"/>
              <a:gd name="connsiteX8" fmla="*/ 8677656 w 8686800"/>
              <a:gd name="connsiteY8" fmla="*/ 716642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668385 w 8686800"/>
              <a:gd name="connsiteY7" fmla="*/ 2884459 h 5733143"/>
              <a:gd name="connsiteX8" fmla="*/ 8677656 w 8686800"/>
              <a:gd name="connsiteY8" fmla="*/ 716642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668385 w 8686800"/>
              <a:gd name="connsiteY7" fmla="*/ 2884459 h 5733143"/>
              <a:gd name="connsiteX8" fmla="*/ 8677656 w 8686800"/>
              <a:gd name="connsiteY8" fmla="*/ 716642 h 5733143"/>
              <a:gd name="connsiteX9" fmla="*/ 488043 w 8686800"/>
              <a:gd name="connsiteY9" fmla="*/ 716643 h 5733143"/>
              <a:gd name="connsiteX0" fmla="*/ 0 w 8747675"/>
              <a:gd name="connsiteY0" fmla="*/ 0 h 5733143"/>
              <a:gd name="connsiteX1" fmla="*/ 8686800 w 8747675"/>
              <a:gd name="connsiteY1" fmla="*/ 0 h 5733143"/>
              <a:gd name="connsiteX2" fmla="*/ 8686800 w 8747675"/>
              <a:gd name="connsiteY2" fmla="*/ 5733143 h 5733143"/>
              <a:gd name="connsiteX3" fmla="*/ 0 w 8747675"/>
              <a:gd name="connsiteY3" fmla="*/ 5733143 h 5733143"/>
              <a:gd name="connsiteX4" fmla="*/ 0 w 8747675"/>
              <a:gd name="connsiteY4" fmla="*/ 0 h 5733143"/>
              <a:gd name="connsiteX5" fmla="*/ 488043 w 8747675"/>
              <a:gd name="connsiteY5" fmla="*/ 716643 h 5733143"/>
              <a:gd name="connsiteX6" fmla="*/ 488043 w 8747675"/>
              <a:gd name="connsiteY6" fmla="*/ 2875188 h 5733143"/>
              <a:gd name="connsiteX7" fmla="*/ 8744585 w 8747675"/>
              <a:gd name="connsiteY7" fmla="*/ 2884459 h 5733143"/>
              <a:gd name="connsiteX8" fmla="*/ 8677656 w 8747675"/>
              <a:gd name="connsiteY8" fmla="*/ 716642 h 5733143"/>
              <a:gd name="connsiteX9" fmla="*/ 488043 w 8747675"/>
              <a:gd name="connsiteY9" fmla="*/ 716643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716643 h 5733143"/>
              <a:gd name="connsiteX6" fmla="*/ 488043 w 8753856"/>
              <a:gd name="connsiteY6" fmla="*/ 2875188 h 5733143"/>
              <a:gd name="connsiteX7" fmla="*/ 8744585 w 8753856"/>
              <a:gd name="connsiteY7" fmla="*/ 2884459 h 5733143"/>
              <a:gd name="connsiteX8" fmla="*/ 8753856 w 8753856"/>
              <a:gd name="connsiteY8" fmla="*/ 716642 h 5733143"/>
              <a:gd name="connsiteX9" fmla="*/ 488043 w 8753856"/>
              <a:gd name="connsiteY9" fmla="*/ 716643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521910 h 5733143"/>
              <a:gd name="connsiteX6" fmla="*/ 488043 w 8753856"/>
              <a:gd name="connsiteY6" fmla="*/ 2875188 h 5733143"/>
              <a:gd name="connsiteX7" fmla="*/ 8744585 w 8753856"/>
              <a:gd name="connsiteY7" fmla="*/ 2884459 h 5733143"/>
              <a:gd name="connsiteX8" fmla="*/ 8753856 w 8753856"/>
              <a:gd name="connsiteY8" fmla="*/ 716642 h 5733143"/>
              <a:gd name="connsiteX9" fmla="*/ 488043 w 8753856"/>
              <a:gd name="connsiteY9" fmla="*/ 521910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521910 h 5733143"/>
              <a:gd name="connsiteX6" fmla="*/ 488043 w 8753856"/>
              <a:gd name="connsiteY6" fmla="*/ 2875188 h 5733143"/>
              <a:gd name="connsiteX7" fmla="*/ 8744585 w 8753856"/>
              <a:gd name="connsiteY7" fmla="*/ 2884459 h 5733143"/>
              <a:gd name="connsiteX8" fmla="*/ 8753856 w 8753856"/>
              <a:gd name="connsiteY8" fmla="*/ 530376 h 5733143"/>
              <a:gd name="connsiteX9" fmla="*/ 488043 w 8753856"/>
              <a:gd name="connsiteY9" fmla="*/ 521910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521910 h 5733143"/>
              <a:gd name="connsiteX6" fmla="*/ 488043 w 8753856"/>
              <a:gd name="connsiteY6" fmla="*/ 3027588 h 5733143"/>
              <a:gd name="connsiteX7" fmla="*/ 8744585 w 8753856"/>
              <a:gd name="connsiteY7" fmla="*/ 2884459 h 5733143"/>
              <a:gd name="connsiteX8" fmla="*/ 8753856 w 8753856"/>
              <a:gd name="connsiteY8" fmla="*/ 530376 h 5733143"/>
              <a:gd name="connsiteX9" fmla="*/ 488043 w 8753856"/>
              <a:gd name="connsiteY9" fmla="*/ 521910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521910 h 5733143"/>
              <a:gd name="connsiteX6" fmla="*/ 488043 w 8753856"/>
              <a:gd name="connsiteY6" fmla="*/ 3027588 h 5733143"/>
              <a:gd name="connsiteX7" fmla="*/ 8744585 w 8753856"/>
              <a:gd name="connsiteY7" fmla="*/ 3036859 h 5733143"/>
              <a:gd name="connsiteX8" fmla="*/ 8753856 w 8753856"/>
              <a:gd name="connsiteY8" fmla="*/ 530376 h 5733143"/>
              <a:gd name="connsiteX9" fmla="*/ 488043 w 8753856"/>
              <a:gd name="connsiteY9" fmla="*/ 521910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521910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521910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5303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5303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1005042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10050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71642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716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71642 h 5733143"/>
              <a:gd name="connsiteX6" fmla="*/ 488043 w 8753856"/>
              <a:gd name="connsiteY6" fmla="*/ 3027588 h 5733143"/>
              <a:gd name="connsiteX7" fmla="*/ 8744585 w 8753856"/>
              <a:gd name="connsiteY7" fmla="*/ 3036859 h 5733143"/>
              <a:gd name="connsiteX8" fmla="*/ 8753856 w 8753856"/>
              <a:gd name="connsiteY8" fmla="*/ 1084945 h 5733143"/>
              <a:gd name="connsiteX9" fmla="*/ 488043 w 8753856"/>
              <a:gd name="connsiteY9" fmla="*/ 4716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71642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716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71642 h 5733143"/>
              <a:gd name="connsiteX6" fmla="*/ 4118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716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11843 w 8753856"/>
              <a:gd name="connsiteY5" fmla="*/ 471642 h 5733143"/>
              <a:gd name="connsiteX6" fmla="*/ 411843 w 8753856"/>
              <a:gd name="connsiteY6" fmla="*/ 3027588 h 5733143"/>
              <a:gd name="connsiteX7" fmla="*/ 8744585 w 8753856"/>
              <a:gd name="connsiteY7" fmla="*/ 3036859 h 5733143"/>
              <a:gd name="connsiteX8" fmla="*/ 8753856 w 8753856"/>
              <a:gd name="connsiteY8" fmla="*/ 475345 h 5733143"/>
              <a:gd name="connsiteX9" fmla="*/ 411843 w 8753856"/>
              <a:gd name="connsiteY9" fmla="*/ 4716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11843 w 8753856"/>
              <a:gd name="connsiteY5" fmla="*/ 395442 h 5733143"/>
              <a:gd name="connsiteX6" fmla="*/ 411843 w 8753856"/>
              <a:gd name="connsiteY6" fmla="*/ 3027588 h 5733143"/>
              <a:gd name="connsiteX7" fmla="*/ 8744585 w 8753856"/>
              <a:gd name="connsiteY7" fmla="*/ 3036859 h 5733143"/>
              <a:gd name="connsiteX8" fmla="*/ 8753856 w 8753856"/>
              <a:gd name="connsiteY8" fmla="*/ 475345 h 5733143"/>
              <a:gd name="connsiteX9" fmla="*/ 411843 w 8753856"/>
              <a:gd name="connsiteY9" fmla="*/ 3954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11843 w 8753856"/>
              <a:gd name="connsiteY5" fmla="*/ 395442 h 5733143"/>
              <a:gd name="connsiteX6" fmla="*/ 411843 w 8753856"/>
              <a:gd name="connsiteY6" fmla="*/ 3027588 h 5733143"/>
              <a:gd name="connsiteX7" fmla="*/ 8744585 w 8753856"/>
              <a:gd name="connsiteY7" fmla="*/ 3036859 h 5733143"/>
              <a:gd name="connsiteX8" fmla="*/ 8753856 w 8753856"/>
              <a:gd name="connsiteY8" fmla="*/ 399145 h 5733143"/>
              <a:gd name="connsiteX9" fmla="*/ 411843 w 8753856"/>
              <a:gd name="connsiteY9" fmla="*/ 395442 h 5733143"/>
              <a:gd name="connsiteX0" fmla="*/ 0 w 8747675"/>
              <a:gd name="connsiteY0" fmla="*/ 0 h 5733143"/>
              <a:gd name="connsiteX1" fmla="*/ 8686800 w 8747675"/>
              <a:gd name="connsiteY1" fmla="*/ 0 h 5733143"/>
              <a:gd name="connsiteX2" fmla="*/ 8686800 w 8747675"/>
              <a:gd name="connsiteY2" fmla="*/ 5733143 h 5733143"/>
              <a:gd name="connsiteX3" fmla="*/ 0 w 8747675"/>
              <a:gd name="connsiteY3" fmla="*/ 5733143 h 5733143"/>
              <a:gd name="connsiteX4" fmla="*/ 0 w 8747675"/>
              <a:gd name="connsiteY4" fmla="*/ 0 h 5733143"/>
              <a:gd name="connsiteX5" fmla="*/ 411843 w 8747675"/>
              <a:gd name="connsiteY5" fmla="*/ 395442 h 5733143"/>
              <a:gd name="connsiteX6" fmla="*/ 411843 w 8747675"/>
              <a:gd name="connsiteY6" fmla="*/ 3027588 h 5733143"/>
              <a:gd name="connsiteX7" fmla="*/ 8744585 w 8747675"/>
              <a:gd name="connsiteY7" fmla="*/ 3036859 h 5733143"/>
              <a:gd name="connsiteX8" fmla="*/ 8288866 w 8747675"/>
              <a:gd name="connsiteY8" fmla="*/ 399145 h 5733143"/>
              <a:gd name="connsiteX9" fmla="*/ 411843 w 8747675"/>
              <a:gd name="connsiteY9" fmla="*/ 395442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11843 w 8686800"/>
              <a:gd name="connsiteY5" fmla="*/ 395442 h 5733143"/>
              <a:gd name="connsiteX6" fmla="*/ 411843 w 8686800"/>
              <a:gd name="connsiteY6" fmla="*/ 3027588 h 5733143"/>
              <a:gd name="connsiteX7" fmla="*/ 8285777 w 8686800"/>
              <a:gd name="connsiteY7" fmla="*/ 3036859 h 5733143"/>
              <a:gd name="connsiteX8" fmla="*/ 8288866 w 8686800"/>
              <a:gd name="connsiteY8" fmla="*/ 399145 h 5733143"/>
              <a:gd name="connsiteX9" fmla="*/ 411843 w 8686800"/>
              <a:gd name="connsiteY9" fmla="*/ 395442 h 5733143"/>
              <a:gd name="connsiteX0" fmla="*/ 0 w 8686800"/>
              <a:gd name="connsiteY0" fmla="*/ 15193 h 5748336"/>
              <a:gd name="connsiteX1" fmla="*/ 8686800 w 8686800"/>
              <a:gd name="connsiteY1" fmla="*/ 15193 h 5748336"/>
              <a:gd name="connsiteX2" fmla="*/ 8686800 w 8686800"/>
              <a:gd name="connsiteY2" fmla="*/ 5748336 h 5748336"/>
              <a:gd name="connsiteX3" fmla="*/ 0 w 8686800"/>
              <a:gd name="connsiteY3" fmla="*/ 5748336 h 5748336"/>
              <a:gd name="connsiteX4" fmla="*/ 0 w 8686800"/>
              <a:gd name="connsiteY4" fmla="*/ 15193 h 5748336"/>
              <a:gd name="connsiteX5" fmla="*/ 411843 w 8686800"/>
              <a:gd name="connsiteY5" fmla="*/ 410635 h 5748336"/>
              <a:gd name="connsiteX6" fmla="*/ 411843 w 8686800"/>
              <a:gd name="connsiteY6" fmla="*/ 3042781 h 5748336"/>
              <a:gd name="connsiteX7" fmla="*/ 8285777 w 8686800"/>
              <a:gd name="connsiteY7" fmla="*/ 3052052 h 5748336"/>
              <a:gd name="connsiteX8" fmla="*/ 8288866 w 8686800"/>
              <a:gd name="connsiteY8" fmla="*/ 0 h 5748336"/>
              <a:gd name="connsiteX9" fmla="*/ 411843 w 8686800"/>
              <a:gd name="connsiteY9" fmla="*/ 410635 h 5748336"/>
              <a:gd name="connsiteX0" fmla="*/ 0 w 8686800"/>
              <a:gd name="connsiteY0" fmla="*/ 15193 h 5748336"/>
              <a:gd name="connsiteX1" fmla="*/ 8686800 w 8686800"/>
              <a:gd name="connsiteY1" fmla="*/ 15193 h 5748336"/>
              <a:gd name="connsiteX2" fmla="*/ 8686800 w 8686800"/>
              <a:gd name="connsiteY2" fmla="*/ 5748336 h 5748336"/>
              <a:gd name="connsiteX3" fmla="*/ 0 w 8686800"/>
              <a:gd name="connsiteY3" fmla="*/ 5748336 h 5748336"/>
              <a:gd name="connsiteX4" fmla="*/ 0 w 8686800"/>
              <a:gd name="connsiteY4" fmla="*/ 15193 h 5748336"/>
              <a:gd name="connsiteX5" fmla="*/ 411843 w 8686800"/>
              <a:gd name="connsiteY5" fmla="*/ 4764 h 5748336"/>
              <a:gd name="connsiteX6" fmla="*/ 411843 w 8686800"/>
              <a:gd name="connsiteY6" fmla="*/ 3042781 h 5748336"/>
              <a:gd name="connsiteX7" fmla="*/ 8285777 w 8686800"/>
              <a:gd name="connsiteY7" fmla="*/ 3052052 h 5748336"/>
              <a:gd name="connsiteX8" fmla="*/ 8288866 w 8686800"/>
              <a:gd name="connsiteY8" fmla="*/ 0 h 5748336"/>
              <a:gd name="connsiteX9" fmla="*/ 411843 w 8686800"/>
              <a:gd name="connsiteY9" fmla="*/ 4764 h 5748336"/>
              <a:gd name="connsiteX0" fmla="*/ 0 w 8686800"/>
              <a:gd name="connsiteY0" fmla="*/ 15193 h 5748336"/>
              <a:gd name="connsiteX1" fmla="*/ 8686800 w 8686800"/>
              <a:gd name="connsiteY1" fmla="*/ 15193 h 5748336"/>
              <a:gd name="connsiteX2" fmla="*/ 8686800 w 8686800"/>
              <a:gd name="connsiteY2" fmla="*/ 5748336 h 5748336"/>
              <a:gd name="connsiteX3" fmla="*/ 0 w 8686800"/>
              <a:gd name="connsiteY3" fmla="*/ 5748336 h 5748336"/>
              <a:gd name="connsiteX4" fmla="*/ 0 w 8686800"/>
              <a:gd name="connsiteY4" fmla="*/ 15193 h 5748336"/>
              <a:gd name="connsiteX5" fmla="*/ 411843 w 8686800"/>
              <a:gd name="connsiteY5" fmla="*/ 4764 h 5748336"/>
              <a:gd name="connsiteX6" fmla="*/ 411843 w 8686800"/>
              <a:gd name="connsiteY6" fmla="*/ 3595356 h 5748336"/>
              <a:gd name="connsiteX7" fmla="*/ 8285777 w 8686800"/>
              <a:gd name="connsiteY7" fmla="*/ 3052052 h 5748336"/>
              <a:gd name="connsiteX8" fmla="*/ 8288866 w 8686800"/>
              <a:gd name="connsiteY8" fmla="*/ 0 h 5748336"/>
              <a:gd name="connsiteX9" fmla="*/ 411843 w 8686800"/>
              <a:gd name="connsiteY9" fmla="*/ 4764 h 5748336"/>
              <a:gd name="connsiteX0" fmla="*/ 0 w 8686800"/>
              <a:gd name="connsiteY0" fmla="*/ 15193 h 5748336"/>
              <a:gd name="connsiteX1" fmla="*/ 8686800 w 8686800"/>
              <a:gd name="connsiteY1" fmla="*/ 15193 h 5748336"/>
              <a:gd name="connsiteX2" fmla="*/ 8686800 w 8686800"/>
              <a:gd name="connsiteY2" fmla="*/ 5748336 h 5748336"/>
              <a:gd name="connsiteX3" fmla="*/ 0 w 8686800"/>
              <a:gd name="connsiteY3" fmla="*/ 5748336 h 5748336"/>
              <a:gd name="connsiteX4" fmla="*/ 0 w 8686800"/>
              <a:gd name="connsiteY4" fmla="*/ 15193 h 5748336"/>
              <a:gd name="connsiteX5" fmla="*/ 411843 w 8686800"/>
              <a:gd name="connsiteY5" fmla="*/ 4764 h 5748336"/>
              <a:gd name="connsiteX6" fmla="*/ 411843 w 8686800"/>
              <a:gd name="connsiteY6" fmla="*/ 3299048 h 5748336"/>
              <a:gd name="connsiteX7" fmla="*/ 8285777 w 8686800"/>
              <a:gd name="connsiteY7" fmla="*/ 3052052 h 5748336"/>
              <a:gd name="connsiteX8" fmla="*/ 8288866 w 8686800"/>
              <a:gd name="connsiteY8" fmla="*/ 0 h 5748336"/>
              <a:gd name="connsiteX9" fmla="*/ 411843 w 8686800"/>
              <a:gd name="connsiteY9" fmla="*/ 4764 h 5748336"/>
              <a:gd name="connsiteX0" fmla="*/ 0 w 8686800"/>
              <a:gd name="connsiteY0" fmla="*/ 15193 h 5748336"/>
              <a:gd name="connsiteX1" fmla="*/ 8686800 w 8686800"/>
              <a:gd name="connsiteY1" fmla="*/ 15193 h 5748336"/>
              <a:gd name="connsiteX2" fmla="*/ 8686800 w 8686800"/>
              <a:gd name="connsiteY2" fmla="*/ 5748336 h 5748336"/>
              <a:gd name="connsiteX3" fmla="*/ 0 w 8686800"/>
              <a:gd name="connsiteY3" fmla="*/ 5748336 h 5748336"/>
              <a:gd name="connsiteX4" fmla="*/ 0 w 8686800"/>
              <a:gd name="connsiteY4" fmla="*/ 15193 h 5748336"/>
              <a:gd name="connsiteX5" fmla="*/ 411843 w 8686800"/>
              <a:gd name="connsiteY5" fmla="*/ 4764 h 5748336"/>
              <a:gd name="connsiteX6" fmla="*/ 411843 w 8686800"/>
              <a:gd name="connsiteY6" fmla="*/ 3627389 h 5748336"/>
              <a:gd name="connsiteX7" fmla="*/ 8285777 w 8686800"/>
              <a:gd name="connsiteY7" fmla="*/ 3052052 h 5748336"/>
              <a:gd name="connsiteX8" fmla="*/ 8288866 w 8686800"/>
              <a:gd name="connsiteY8" fmla="*/ 0 h 5748336"/>
              <a:gd name="connsiteX9" fmla="*/ 411843 w 8686800"/>
              <a:gd name="connsiteY9" fmla="*/ 4764 h 5748336"/>
              <a:gd name="connsiteX0" fmla="*/ 0 w 8686800"/>
              <a:gd name="connsiteY0" fmla="*/ 15193 h 5748336"/>
              <a:gd name="connsiteX1" fmla="*/ 8686800 w 8686800"/>
              <a:gd name="connsiteY1" fmla="*/ 15193 h 5748336"/>
              <a:gd name="connsiteX2" fmla="*/ 8686800 w 8686800"/>
              <a:gd name="connsiteY2" fmla="*/ 5748336 h 5748336"/>
              <a:gd name="connsiteX3" fmla="*/ 0 w 8686800"/>
              <a:gd name="connsiteY3" fmla="*/ 5748336 h 5748336"/>
              <a:gd name="connsiteX4" fmla="*/ 0 w 8686800"/>
              <a:gd name="connsiteY4" fmla="*/ 15193 h 5748336"/>
              <a:gd name="connsiteX5" fmla="*/ 411843 w 8686800"/>
              <a:gd name="connsiteY5" fmla="*/ 4764 h 5748336"/>
              <a:gd name="connsiteX6" fmla="*/ 411843 w 8686800"/>
              <a:gd name="connsiteY6" fmla="*/ 3627389 h 5748336"/>
              <a:gd name="connsiteX7" fmla="*/ 8285777 w 8686800"/>
              <a:gd name="connsiteY7" fmla="*/ 3628652 h 5748336"/>
              <a:gd name="connsiteX8" fmla="*/ 8288866 w 8686800"/>
              <a:gd name="connsiteY8" fmla="*/ 0 h 5748336"/>
              <a:gd name="connsiteX9" fmla="*/ 411843 w 8686800"/>
              <a:gd name="connsiteY9" fmla="*/ 4764 h 5748336"/>
              <a:gd name="connsiteX0" fmla="*/ 0 w 8686800"/>
              <a:gd name="connsiteY0" fmla="*/ 15193 h 5748336"/>
              <a:gd name="connsiteX1" fmla="*/ 8686800 w 8686800"/>
              <a:gd name="connsiteY1" fmla="*/ 15193 h 5748336"/>
              <a:gd name="connsiteX2" fmla="*/ 8686800 w 8686800"/>
              <a:gd name="connsiteY2" fmla="*/ 5748336 h 5748336"/>
              <a:gd name="connsiteX3" fmla="*/ 0 w 8686800"/>
              <a:gd name="connsiteY3" fmla="*/ 5748336 h 5748336"/>
              <a:gd name="connsiteX4" fmla="*/ 0 w 8686800"/>
              <a:gd name="connsiteY4" fmla="*/ 15193 h 5748336"/>
              <a:gd name="connsiteX5" fmla="*/ 411843 w 8686800"/>
              <a:gd name="connsiteY5" fmla="*/ 4764 h 5748336"/>
              <a:gd name="connsiteX6" fmla="*/ 411843 w 8686800"/>
              <a:gd name="connsiteY6" fmla="*/ 3627389 h 5748336"/>
              <a:gd name="connsiteX7" fmla="*/ 8285777 w 8686800"/>
              <a:gd name="connsiteY7" fmla="*/ 3300311 h 5748336"/>
              <a:gd name="connsiteX8" fmla="*/ 8288866 w 8686800"/>
              <a:gd name="connsiteY8" fmla="*/ 0 h 5748336"/>
              <a:gd name="connsiteX9" fmla="*/ 411843 w 8686800"/>
              <a:gd name="connsiteY9" fmla="*/ 4764 h 5748336"/>
              <a:gd name="connsiteX0" fmla="*/ 0 w 8686800"/>
              <a:gd name="connsiteY0" fmla="*/ 15193 h 5748336"/>
              <a:gd name="connsiteX1" fmla="*/ 8686800 w 8686800"/>
              <a:gd name="connsiteY1" fmla="*/ 15193 h 5748336"/>
              <a:gd name="connsiteX2" fmla="*/ 8686800 w 8686800"/>
              <a:gd name="connsiteY2" fmla="*/ 5748336 h 5748336"/>
              <a:gd name="connsiteX3" fmla="*/ 0 w 8686800"/>
              <a:gd name="connsiteY3" fmla="*/ 5748336 h 5748336"/>
              <a:gd name="connsiteX4" fmla="*/ 0 w 8686800"/>
              <a:gd name="connsiteY4" fmla="*/ 15193 h 5748336"/>
              <a:gd name="connsiteX5" fmla="*/ 411843 w 8686800"/>
              <a:gd name="connsiteY5" fmla="*/ 4764 h 5748336"/>
              <a:gd name="connsiteX6" fmla="*/ 411843 w 8686800"/>
              <a:gd name="connsiteY6" fmla="*/ 3627389 h 5748336"/>
              <a:gd name="connsiteX7" fmla="*/ 8285777 w 8686800"/>
              <a:gd name="connsiteY7" fmla="*/ 3612636 h 5748336"/>
              <a:gd name="connsiteX8" fmla="*/ 8288866 w 8686800"/>
              <a:gd name="connsiteY8" fmla="*/ 0 h 5748336"/>
              <a:gd name="connsiteX9" fmla="*/ 411843 w 8686800"/>
              <a:gd name="connsiteY9" fmla="*/ 4764 h 5748336"/>
              <a:gd name="connsiteX0" fmla="*/ 0 w 8686800"/>
              <a:gd name="connsiteY0" fmla="*/ 15193 h 5964561"/>
              <a:gd name="connsiteX1" fmla="*/ 8686800 w 8686800"/>
              <a:gd name="connsiteY1" fmla="*/ 15193 h 5964561"/>
              <a:gd name="connsiteX2" fmla="*/ 8686800 w 8686800"/>
              <a:gd name="connsiteY2" fmla="*/ 5748336 h 5964561"/>
              <a:gd name="connsiteX3" fmla="*/ 0 w 8686800"/>
              <a:gd name="connsiteY3" fmla="*/ 5964561 h 5964561"/>
              <a:gd name="connsiteX4" fmla="*/ 0 w 8686800"/>
              <a:gd name="connsiteY4" fmla="*/ 15193 h 5964561"/>
              <a:gd name="connsiteX5" fmla="*/ 411843 w 8686800"/>
              <a:gd name="connsiteY5" fmla="*/ 4764 h 5964561"/>
              <a:gd name="connsiteX6" fmla="*/ 411843 w 8686800"/>
              <a:gd name="connsiteY6" fmla="*/ 3627389 h 5964561"/>
              <a:gd name="connsiteX7" fmla="*/ 8285777 w 8686800"/>
              <a:gd name="connsiteY7" fmla="*/ 3612636 h 5964561"/>
              <a:gd name="connsiteX8" fmla="*/ 8288866 w 8686800"/>
              <a:gd name="connsiteY8" fmla="*/ 0 h 5964561"/>
              <a:gd name="connsiteX9" fmla="*/ 411843 w 8686800"/>
              <a:gd name="connsiteY9" fmla="*/ 4764 h 5964561"/>
              <a:gd name="connsiteX0" fmla="*/ 0 w 8686800"/>
              <a:gd name="connsiteY0" fmla="*/ 15193 h 5964561"/>
              <a:gd name="connsiteX1" fmla="*/ 8686800 w 8686800"/>
              <a:gd name="connsiteY1" fmla="*/ 15193 h 5964561"/>
              <a:gd name="connsiteX2" fmla="*/ 8686800 w 8686800"/>
              <a:gd name="connsiteY2" fmla="*/ 5964561 h 5964561"/>
              <a:gd name="connsiteX3" fmla="*/ 0 w 8686800"/>
              <a:gd name="connsiteY3" fmla="*/ 5964561 h 5964561"/>
              <a:gd name="connsiteX4" fmla="*/ 0 w 8686800"/>
              <a:gd name="connsiteY4" fmla="*/ 15193 h 5964561"/>
              <a:gd name="connsiteX5" fmla="*/ 411843 w 8686800"/>
              <a:gd name="connsiteY5" fmla="*/ 4764 h 5964561"/>
              <a:gd name="connsiteX6" fmla="*/ 411843 w 8686800"/>
              <a:gd name="connsiteY6" fmla="*/ 3627389 h 5964561"/>
              <a:gd name="connsiteX7" fmla="*/ 8285777 w 8686800"/>
              <a:gd name="connsiteY7" fmla="*/ 3612636 h 5964561"/>
              <a:gd name="connsiteX8" fmla="*/ 8288866 w 8686800"/>
              <a:gd name="connsiteY8" fmla="*/ 0 h 5964561"/>
              <a:gd name="connsiteX9" fmla="*/ 411843 w 8686800"/>
              <a:gd name="connsiteY9" fmla="*/ 4764 h 59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86800" h="5964561">
                <a:moveTo>
                  <a:pt x="0" y="15193"/>
                </a:moveTo>
                <a:lnTo>
                  <a:pt x="8686800" y="15193"/>
                </a:lnTo>
                <a:lnTo>
                  <a:pt x="8686800" y="5964561"/>
                </a:lnTo>
                <a:lnTo>
                  <a:pt x="0" y="5964561"/>
                </a:lnTo>
                <a:lnTo>
                  <a:pt x="0" y="15193"/>
                </a:lnTo>
                <a:close/>
                <a:moveTo>
                  <a:pt x="411843" y="4764"/>
                </a:moveTo>
                <a:lnTo>
                  <a:pt x="411843" y="3627389"/>
                </a:lnTo>
                <a:lnTo>
                  <a:pt x="8285777" y="3612636"/>
                </a:lnTo>
                <a:cubicBezTo>
                  <a:pt x="8288867" y="2179350"/>
                  <a:pt x="8285776" y="1433286"/>
                  <a:pt x="8288866" y="0"/>
                </a:cubicBezTo>
                <a:lnTo>
                  <a:pt x="411843" y="4764"/>
                </a:ln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dirty="0">
              <a:solidFill>
                <a:schemeClr val="tx1"/>
              </a:solidFill>
            </a:endParaRPr>
          </a:p>
        </p:txBody>
      </p:sp>
      <p:sp>
        <p:nvSpPr>
          <p:cNvPr id="10" name="Title Placeholder 1"/>
          <p:cNvSpPr>
            <a:spLocks noGrp="1"/>
          </p:cNvSpPr>
          <p:nvPr>
            <p:ph type="title" hasCustomPrompt="1"/>
          </p:nvPr>
        </p:nvSpPr>
        <p:spPr>
          <a:xfrm>
            <a:off x="1072439" y="4278367"/>
            <a:ext cx="10086852" cy="430887"/>
          </a:xfrm>
          <a:prstGeom prst="rect">
            <a:avLst/>
          </a:prstGeom>
        </p:spPr>
        <p:txBody>
          <a:bodyPr vert="horz" wrap="square" lIns="0" tIns="0" rIns="0" bIns="0" rtlCol="0" anchor="t" anchorCtr="0">
            <a:spAutoFit/>
          </a:bodyPr>
          <a:lstStyle>
            <a:lvl1pPr>
              <a:defRPr/>
            </a:lvl1pPr>
          </a:lstStyle>
          <a:p>
            <a:r>
              <a:rPr lang="en-GB" noProof="0" dirty="0" err="1" smtClean="0"/>
              <a:t>Väliotsikko</a:t>
            </a:r>
            <a:endParaRPr lang="en-GB" noProof="0" dirty="0"/>
          </a:p>
        </p:txBody>
      </p:sp>
      <p:sp>
        <p:nvSpPr>
          <p:cNvPr id="13" name="Text Placeholder 12"/>
          <p:cNvSpPr>
            <a:spLocks noGrp="1"/>
          </p:cNvSpPr>
          <p:nvPr>
            <p:ph type="body" sz="quarter" idx="10" hasCustomPrompt="1"/>
          </p:nvPr>
        </p:nvSpPr>
        <p:spPr>
          <a:xfrm>
            <a:off x="1072439" y="5458662"/>
            <a:ext cx="6472132" cy="388938"/>
          </a:xfrm>
        </p:spPr>
        <p:txBody>
          <a:bodyPr/>
          <a:lstStyle>
            <a:lvl1pPr marL="0" indent="0">
              <a:buNone/>
              <a:defRPr/>
            </a:lvl1pPr>
          </a:lstStyle>
          <a:p>
            <a:pPr lvl="0"/>
            <a:r>
              <a:rPr lang="en-GB" noProof="0" dirty="0" err="1" smtClean="0"/>
              <a:t>Alaotsikko</a:t>
            </a:r>
            <a:endParaRPr lang="en-GB" noProof="0" dirty="0" smtClean="0"/>
          </a:p>
        </p:txBody>
      </p:sp>
      <p:pic>
        <p:nvPicPr>
          <p:cNvPr id="8" name="Picture 7" descr="TK_EN_rgb.png"/>
          <p:cNvPicPr>
            <a:picLocks noChangeAspect="1"/>
          </p:cNvPicPr>
          <p:nvPr/>
        </p:nvPicPr>
        <p:blipFill>
          <a:blip r:embed="rId3"/>
          <a:stretch>
            <a:fillRect/>
          </a:stretch>
        </p:blipFill>
        <p:spPr>
          <a:xfrm>
            <a:off x="9173082" y="5723292"/>
            <a:ext cx="1986209" cy="305478"/>
          </a:xfrm>
          <a:prstGeom prst="rect">
            <a:avLst/>
          </a:prstGeom>
        </p:spPr>
      </p:pic>
    </p:spTree>
    <p:extLst>
      <p:ext uri="{BB962C8B-B14F-4D97-AF65-F5344CB8AC3E}">
        <p14:creationId xmlns:p14="http://schemas.microsoft.com/office/powerpoint/2010/main" val="109472368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älilehti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5"/>
          <p:cNvSpPr/>
          <p:nvPr/>
        </p:nvSpPr>
        <p:spPr>
          <a:xfrm>
            <a:off x="541864" y="-15195"/>
            <a:ext cx="11132965" cy="6305927"/>
          </a:xfrm>
          <a:custGeom>
            <a:avLst/>
            <a:gdLst>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716643 w 8686800"/>
              <a:gd name="connsiteY5" fmla="*/ 716643 h 5733143"/>
              <a:gd name="connsiteX6" fmla="*/ 716643 w 8686800"/>
              <a:gd name="connsiteY6" fmla="*/ 5016500 h 5733143"/>
              <a:gd name="connsiteX7" fmla="*/ 7970157 w 8686800"/>
              <a:gd name="connsiteY7" fmla="*/ 5016500 h 5733143"/>
              <a:gd name="connsiteX8" fmla="*/ 7970157 w 8686800"/>
              <a:gd name="connsiteY8" fmla="*/ 716643 h 5733143"/>
              <a:gd name="connsiteX9" fmla="*/ 7166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716643 w 8686800"/>
              <a:gd name="connsiteY5" fmla="*/ 716643 h 5733143"/>
              <a:gd name="connsiteX6" fmla="*/ 488043 w 8686800"/>
              <a:gd name="connsiteY6" fmla="*/ 5016500 h 5733143"/>
              <a:gd name="connsiteX7" fmla="*/ 7970157 w 8686800"/>
              <a:gd name="connsiteY7" fmla="*/ 5016500 h 5733143"/>
              <a:gd name="connsiteX8" fmla="*/ 7970157 w 8686800"/>
              <a:gd name="connsiteY8" fmla="*/ 716643 h 5733143"/>
              <a:gd name="connsiteX9" fmla="*/ 7166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5016500 h 5733143"/>
              <a:gd name="connsiteX7" fmla="*/ 7970157 w 8686800"/>
              <a:gd name="connsiteY7" fmla="*/ 5016500 h 5733143"/>
              <a:gd name="connsiteX8" fmla="*/ 7970157 w 8686800"/>
              <a:gd name="connsiteY8" fmla="*/ 716643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5016500 h 5733143"/>
              <a:gd name="connsiteX7" fmla="*/ 7970157 w 8686800"/>
              <a:gd name="connsiteY7" fmla="*/ 5016500 h 5733143"/>
              <a:gd name="connsiteX8" fmla="*/ 8220456 w 8686800"/>
              <a:gd name="connsiteY8" fmla="*/ 716643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5016500 h 5733143"/>
              <a:gd name="connsiteX7" fmla="*/ 8211185 w 8686800"/>
              <a:gd name="connsiteY7" fmla="*/ 5016500 h 5733143"/>
              <a:gd name="connsiteX8" fmla="*/ 8220456 w 8686800"/>
              <a:gd name="connsiteY8" fmla="*/ 716643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211185 w 8686800"/>
              <a:gd name="connsiteY7" fmla="*/ 5016500 h 5733143"/>
              <a:gd name="connsiteX8" fmla="*/ 8220456 w 8686800"/>
              <a:gd name="connsiteY8" fmla="*/ 716643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211185 w 8686800"/>
              <a:gd name="connsiteY7" fmla="*/ 2884459 h 5733143"/>
              <a:gd name="connsiteX8" fmla="*/ 8220456 w 8686800"/>
              <a:gd name="connsiteY8" fmla="*/ 716643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211185 w 8686800"/>
              <a:gd name="connsiteY7" fmla="*/ 2884459 h 5733143"/>
              <a:gd name="connsiteX8" fmla="*/ 8677656 w 8686800"/>
              <a:gd name="connsiteY8" fmla="*/ 716642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668385 w 8686800"/>
              <a:gd name="connsiteY7" fmla="*/ 2884459 h 5733143"/>
              <a:gd name="connsiteX8" fmla="*/ 8677656 w 8686800"/>
              <a:gd name="connsiteY8" fmla="*/ 716642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668385 w 8686800"/>
              <a:gd name="connsiteY7" fmla="*/ 2884459 h 5733143"/>
              <a:gd name="connsiteX8" fmla="*/ 8677656 w 8686800"/>
              <a:gd name="connsiteY8" fmla="*/ 716642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668385 w 8686800"/>
              <a:gd name="connsiteY7" fmla="*/ 2884459 h 5733143"/>
              <a:gd name="connsiteX8" fmla="*/ 8677656 w 8686800"/>
              <a:gd name="connsiteY8" fmla="*/ 716642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668385 w 8686800"/>
              <a:gd name="connsiteY7" fmla="*/ 2884459 h 5733143"/>
              <a:gd name="connsiteX8" fmla="*/ 8677656 w 8686800"/>
              <a:gd name="connsiteY8" fmla="*/ 716642 h 5733143"/>
              <a:gd name="connsiteX9" fmla="*/ 488043 w 8686800"/>
              <a:gd name="connsiteY9" fmla="*/ 716643 h 5733143"/>
              <a:gd name="connsiteX0" fmla="*/ 0 w 8747675"/>
              <a:gd name="connsiteY0" fmla="*/ 0 h 5733143"/>
              <a:gd name="connsiteX1" fmla="*/ 8686800 w 8747675"/>
              <a:gd name="connsiteY1" fmla="*/ 0 h 5733143"/>
              <a:gd name="connsiteX2" fmla="*/ 8686800 w 8747675"/>
              <a:gd name="connsiteY2" fmla="*/ 5733143 h 5733143"/>
              <a:gd name="connsiteX3" fmla="*/ 0 w 8747675"/>
              <a:gd name="connsiteY3" fmla="*/ 5733143 h 5733143"/>
              <a:gd name="connsiteX4" fmla="*/ 0 w 8747675"/>
              <a:gd name="connsiteY4" fmla="*/ 0 h 5733143"/>
              <a:gd name="connsiteX5" fmla="*/ 488043 w 8747675"/>
              <a:gd name="connsiteY5" fmla="*/ 716643 h 5733143"/>
              <a:gd name="connsiteX6" fmla="*/ 488043 w 8747675"/>
              <a:gd name="connsiteY6" fmla="*/ 2875188 h 5733143"/>
              <a:gd name="connsiteX7" fmla="*/ 8744585 w 8747675"/>
              <a:gd name="connsiteY7" fmla="*/ 2884459 h 5733143"/>
              <a:gd name="connsiteX8" fmla="*/ 8677656 w 8747675"/>
              <a:gd name="connsiteY8" fmla="*/ 716642 h 5733143"/>
              <a:gd name="connsiteX9" fmla="*/ 488043 w 8747675"/>
              <a:gd name="connsiteY9" fmla="*/ 716643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716643 h 5733143"/>
              <a:gd name="connsiteX6" fmla="*/ 488043 w 8753856"/>
              <a:gd name="connsiteY6" fmla="*/ 2875188 h 5733143"/>
              <a:gd name="connsiteX7" fmla="*/ 8744585 w 8753856"/>
              <a:gd name="connsiteY7" fmla="*/ 2884459 h 5733143"/>
              <a:gd name="connsiteX8" fmla="*/ 8753856 w 8753856"/>
              <a:gd name="connsiteY8" fmla="*/ 716642 h 5733143"/>
              <a:gd name="connsiteX9" fmla="*/ 488043 w 8753856"/>
              <a:gd name="connsiteY9" fmla="*/ 716643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521910 h 5733143"/>
              <a:gd name="connsiteX6" fmla="*/ 488043 w 8753856"/>
              <a:gd name="connsiteY6" fmla="*/ 2875188 h 5733143"/>
              <a:gd name="connsiteX7" fmla="*/ 8744585 w 8753856"/>
              <a:gd name="connsiteY7" fmla="*/ 2884459 h 5733143"/>
              <a:gd name="connsiteX8" fmla="*/ 8753856 w 8753856"/>
              <a:gd name="connsiteY8" fmla="*/ 716642 h 5733143"/>
              <a:gd name="connsiteX9" fmla="*/ 488043 w 8753856"/>
              <a:gd name="connsiteY9" fmla="*/ 521910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521910 h 5733143"/>
              <a:gd name="connsiteX6" fmla="*/ 488043 w 8753856"/>
              <a:gd name="connsiteY6" fmla="*/ 2875188 h 5733143"/>
              <a:gd name="connsiteX7" fmla="*/ 8744585 w 8753856"/>
              <a:gd name="connsiteY7" fmla="*/ 2884459 h 5733143"/>
              <a:gd name="connsiteX8" fmla="*/ 8753856 w 8753856"/>
              <a:gd name="connsiteY8" fmla="*/ 530376 h 5733143"/>
              <a:gd name="connsiteX9" fmla="*/ 488043 w 8753856"/>
              <a:gd name="connsiteY9" fmla="*/ 521910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521910 h 5733143"/>
              <a:gd name="connsiteX6" fmla="*/ 488043 w 8753856"/>
              <a:gd name="connsiteY6" fmla="*/ 3027588 h 5733143"/>
              <a:gd name="connsiteX7" fmla="*/ 8744585 w 8753856"/>
              <a:gd name="connsiteY7" fmla="*/ 2884459 h 5733143"/>
              <a:gd name="connsiteX8" fmla="*/ 8753856 w 8753856"/>
              <a:gd name="connsiteY8" fmla="*/ 530376 h 5733143"/>
              <a:gd name="connsiteX9" fmla="*/ 488043 w 8753856"/>
              <a:gd name="connsiteY9" fmla="*/ 521910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521910 h 5733143"/>
              <a:gd name="connsiteX6" fmla="*/ 488043 w 8753856"/>
              <a:gd name="connsiteY6" fmla="*/ 3027588 h 5733143"/>
              <a:gd name="connsiteX7" fmla="*/ 8744585 w 8753856"/>
              <a:gd name="connsiteY7" fmla="*/ 3036859 h 5733143"/>
              <a:gd name="connsiteX8" fmla="*/ 8753856 w 8753856"/>
              <a:gd name="connsiteY8" fmla="*/ 530376 h 5733143"/>
              <a:gd name="connsiteX9" fmla="*/ 488043 w 8753856"/>
              <a:gd name="connsiteY9" fmla="*/ 521910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521910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521910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5303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5303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1005042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10050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71642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716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71642 h 5733143"/>
              <a:gd name="connsiteX6" fmla="*/ 488043 w 8753856"/>
              <a:gd name="connsiteY6" fmla="*/ 3027588 h 5733143"/>
              <a:gd name="connsiteX7" fmla="*/ 8744585 w 8753856"/>
              <a:gd name="connsiteY7" fmla="*/ 3036859 h 5733143"/>
              <a:gd name="connsiteX8" fmla="*/ 8753856 w 8753856"/>
              <a:gd name="connsiteY8" fmla="*/ 1084945 h 5733143"/>
              <a:gd name="connsiteX9" fmla="*/ 488043 w 8753856"/>
              <a:gd name="connsiteY9" fmla="*/ 4716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71642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716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71642 h 5733143"/>
              <a:gd name="connsiteX6" fmla="*/ 4118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716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11843 w 8753856"/>
              <a:gd name="connsiteY5" fmla="*/ 471642 h 5733143"/>
              <a:gd name="connsiteX6" fmla="*/ 411843 w 8753856"/>
              <a:gd name="connsiteY6" fmla="*/ 3027588 h 5733143"/>
              <a:gd name="connsiteX7" fmla="*/ 8744585 w 8753856"/>
              <a:gd name="connsiteY7" fmla="*/ 3036859 h 5733143"/>
              <a:gd name="connsiteX8" fmla="*/ 8753856 w 8753856"/>
              <a:gd name="connsiteY8" fmla="*/ 475345 h 5733143"/>
              <a:gd name="connsiteX9" fmla="*/ 411843 w 8753856"/>
              <a:gd name="connsiteY9" fmla="*/ 4716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11843 w 8753856"/>
              <a:gd name="connsiteY5" fmla="*/ 395442 h 5733143"/>
              <a:gd name="connsiteX6" fmla="*/ 411843 w 8753856"/>
              <a:gd name="connsiteY6" fmla="*/ 3027588 h 5733143"/>
              <a:gd name="connsiteX7" fmla="*/ 8744585 w 8753856"/>
              <a:gd name="connsiteY7" fmla="*/ 3036859 h 5733143"/>
              <a:gd name="connsiteX8" fmla="*/ 8753856 w 8753856"/>
              <a:gd name="connsiteY8" fmla="*/ 475345 h 5733143"/>
              <a:gd name="connsiteX9" fmla="*/ 411843 w 8753856"/>
              <a:gd name="connsiteY9" fmla="*/ 3954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11843 w 8753856"/>
              <a:gd name="connsiteY5" fmla="*/ 395442 h 5733143"/>
              <a:gd name="connsiteX6" fmla="*/ 411843 w 8753856"/>
              <a:gd name="connsiteY6" fmla="*/ 3027588 h 5733143"/>
              <a:gd name="connsiteX7" fmla="*/ 8744585 w 8753856"/>
              <a:gd name="connsiteY7" fmla="*/ 3036859 h 5733143"/>
              <a:gd name="connsiteX8" fmla="*/ 8753856 w 8753856"/>
              <a:gd name="connsiteY8" fmla="*/ 399145 h 5733143"/>
              <a:gd name="connsiteX9" fmla="*/ 411843 w 8753856"/>
              <a:gd name="connsiteY9" fmla="*/ 395442 h 5733143"/>
              <a:gd name="connsiteX0" fmla="*/ 0 w 8747675"/>
              <a:gd name="connsiteY0" fmla="*/ 0 h 5733143"/>
              <a:gd name="connsiteX1" fmla="*/ 8686800 w 8747675"/>
              <a:gd name="connsiteY1" fmla="*/ 0 h 5733143"/>
              <a:gd name="connsiteX2" fmla="*/ 8686800 w 8747675"/>
              <a:gd name="connsiteY2" fmla="*/ 5733143 h 5733143"/>
              <a:gd name="connsiteX3" fmla="*/ 0 w 8747675"/>
              <a:gd name="connsiteY3" fmla="*/ 5733143 h 5733143"/>
              <a:gd name="connsiteX4" fmla="*/ 0 w 8747675"/>
              <a:gd name="connsiteY4" fmla="*/ 0 h 5733143"/>
              <a:gd name="connsiteX5" fmla="*/ 411843 w 8747675"/>
              <a:gd name="connsiteY5" fmla="*/ 395442 h 5733143"/>
              <a:gd name="connsiteX6" fmla="*/ 411843 w 8747675"/>
              <a:gd name="connsiteY6" fmla="*/ 3027588 h 5733143"/>
              <a:gd name="connsiteX7" fmla="*/ 8744585 w 8747675"/>
              <a:gd name="connsiteY7" fmla="*/ 3036859 h 5733143"/>
              <a:gd name="connsiteX8" fmla="*/ 8288866 w 8747675"/>
              <a:gd name="connsiteY8" fmla="*/ 399145 h 5733143"/>
              <a:gd name="connsiteX9" fmla="*/ 411843 w 8747675"/>
              <a:gd name="connsiteY9" fmla="*/ 395442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11843 w 8686800"/>
              <a:gd name="connsiteY5" fmla="*/ 395442 h 5733143"/>
              <a:gd name="connsiteX6" fmla="*/ 411843 w 8686800"/>
              <a:gd name="connsiteY6" fmla="*/ 3027588 h 5733143"/>
              <a:gd name="connsiteX7" fmla="*/ 8285777 w 8686800"/>
              <a:gd name="connsiteY7" fmla="*/ 3036859 h 5733143"/>
              <a:gd name="connsiteX8" fmla="*/ 8288866 w 8686800"/>
              <a:gd name="connsiteY8" fmla="*/ 399145 h 5733143"/>
              <a:gd name="connsiteX9" fmla="*/ 411843 w 8686800"/>
              <a:gd name="connsiteY9" fmla="*/ 395442 h 5733143"/>
              <a:gd name="connsiteX0" fmla="*/ 0 w 8686800"/>
              <a:gd name="connsiteY0" fmla="*/ 15193 h 5748336"/>
              <a:gd name="connsiteX1" fmla="*/ 8686800 w 8686800"/>
              <a:gd name="connsiteY1" fmla="*/ 15193 h 5748336"/>
              <a:gd name="connsiteX2" fmla="*/ 8686800 w 8686800"/>
              <a:gd name="connsiteY2" fmla="*/ 5748336 h 5748336"/>
              <a:gd name="connsiteX3" fmla="*/ 0 w 8686800"/>
              <a:gd name="connsiteY3" fmla="*/ 5748336 h 5748336"/>
              <a:gd name="connsiteX4" fmla="*/ 0 w 8686800"/>
              <a:gd name="connsiteY4" fmla="*/ 15193 h 5748336"/>
              <a:gd name="connsiteX5" fmla="*/ 411843 w 8686800"/>
              <a:gd name="connsiteY5" fmla="*/ 410635 h 5748336"/>
              <a:gd name="connsiteX6" fmla="*/ 411843 w 8686800"/>
              <a:gd name="connsiteY6" fmla="*/ 3042781 h 5748336"/>
              <a:gd name="connsiteX7" fmla="*/ 8285777 w 8686800"/>
              <a:gd name="connsiteY7" fmla="*/ 3052052 h 5748336"/>
              <a:gd name="connsiteX8" fmla="*/ 8288866 w 8686800"/>
              <a:gd name="connsiteY8" fmla="*/ 0 h 5748336"/>
              <a:gd name="connsiteX9" fmla="*/ 411843 w 8686800"/>
              <a:gd name="connsiteY9" fmla="*/ 410635 h 5748336"/>
              <a:gd name="connsiteX0" fmla="*/ 0 w 8686800"/>
              <a:gd name="connsiteY0" fmla="*/ 15193 h 5748336"/>
              <a:gd name="connsiteX1" fmla="*/ 8686800 w 8686800"/>
              <a:gd name="connsiteY1" fmla="*/ 15193 h 5748336"/>
              <a:gd name="connsiteX2" fmla="*/ 8686800 w 8686800"/>
              <a:gd name="connsiteY2" fmla="*/ 5748336 h 5748336"/>
              <a:gd name="connsiteX3" fmla="*/ 0 w 8686800"/>
              <a:gd name="connsiteY3" fmla="*/ 5748336 h 5748336"/>
              <a:gd name="connsiteX4" fmla="*/ 0 w 8686800"/>
              <a:gd name="connsiteY4" fmla="*/ 15193 h 5748336"/>
              <a:gd name="connsiteX5" fmla="*/ 411843 w 8686800"/>
              <a:gd name="connsiteY5" fmla="*/ 4764 h 5748336"/>
              <a:gd name="connsiteX6" fmla="*/ 411843 w 8686800"/>
              <a:gd name="connsiteY6" fmla="*/ 3042781 h 5748336"/>
              <a:gd name="connsiteX7" fmla="*/ 8285777 w 8686800"/>
              <a:gd name="connsiteY7" fmla="*/ 3052052 h 5748336"/>
              <a:gd name="connsiteX8" fmla="*/ 8288866 w 8686800"/>
              <a:gd name="connsiteY8" fmla="*/ 0 h 5748336"/>
              <a:gd name="connsiteX9" fmla="*/ 411843 w 8686800"/>
              <a:gd name="connsiteY9" fmla="*/ 4764 h 5748336"/>
              <a:gd name="connsiteX0" fmla="*/ 0 w 8686800"/>
              <a:gd name="connsiteY0" fmla="*/ 15193 h 5748336"/>
              <a:gd name="connsiteX1" fmla="*/ 8686800 w 8686800"/>
              <a:gd name="connsiteY1" fmla="*/ 15193 h 5748336"/>
              <a:gd name="connsiteX2" fmla="*/ 8686800 w 8686800"/>
              <a:gd name="connsiteY2" fmla="*/ 5748336 h 5748336"/>
              <a:gd name="connsiteX3" fmla="*/ 0 w 8686800"/>
              <a:gd name="connsiteY3" fmla="*/ 5748336 h 5748336"/>
              <a:gd name="connsiteX4" fmla="*/ 0 w 8686800"/>
              <a:gd name="connsiteY4" fmla="*/ 15193 h 5748336"/>
              <a:gd name="connsiteX5" fmla="*/ 411843 w 8686800"/>
              <a:gd name="connsiteY5" fmla="*/ 4764 h 5748336"/>
              <a:gd name="connsiteX6" fmla="*/ 411843 w 8686800"/>
              <a:gd name="connsiteY6" fmla="*/ 3595356 h 5748336"/>
              <a:gd name="connsiteX7" fmla="*/ 8285777 w 8686800"/>
              <a:gd name="connsiteY7" fmla="*/ 3052052 h 5748336"/>
              <a:gd name="connsiteX8" fmla="*/ 8288866 w 8686800"/>
              <a:gd name="connsiteY8" fmla="*/ 0 h 5748336"/>
              <a:gd name="connsiteX9" fmla="*/ 411843 w 8686800"/>
              <a:gd name="connsiteY9" fmla="*/ 4764 h 5748336"/>
              <a:gd name="connsiteX0" fmla="*/ 0 w 8686800"/>
              <a:gd name="connsiteY0" fmla="*/ 15193 h 5748336"/>
              <a:gd name="connsiteX1" fmla="*/ 8686800 w 8686800"/>
              <a:gd name="connsiteY1" fmla="*/ 15193 h 5748336"/>
              <a:gd name="connsiteX2" fmla="*/ 8686800 w 8686800"/>
              <a:gd name="connsiteY2" fmla="*/ 5748336 h 5748336"/>
              <a:gd name="connsiteX3" fmla="*/ 0 w 8686800"/>
              <a:gd name="connsiteY3" fmla="*/ 5748336 h 5748336"/>
              <a:gd name="connsiteX4" fmla="*/ 0 w 8686800"/>
              <a:gd name="connsiteY4" fmla="*/ 15193 h 5748336"/>
              <a:gd name="connsiteX5" fmla="*/ 411843 w 8686800"/>
              <a:gd name="connsiteY5" fmla="*/ 4764 h 5748336"/>
              <a:gd name="connsiteX6" fmla="*/ 411843 w 8686800"/>
              <a:gd name="connsiteY6" fmla="*/ 3299048 h 5748336"/>
              <a:gd name="connsiteX7" fmla="*/ 8285777 w 8686800"/>
              <a:gd name="connsiteY7" fmla="*/ 3052052 h 5748336"/>
              <a:gd name="connsiteX8" fmla="*/ 8288866 w 8686800"/>
              <a:gd name="connsiteY8" fmla="*/ 0 h 5748336"/>
              <a:gd name="connsiteX9" fmla="*/ 411843 w 8686800"/>
              <a:gd name="connsiteY9" fmla="*/ 4764 h 5748336"/>
              <a:gd name="connsiteX0" fmla="*/ 0 w 8686800"/>
              <a:gd name="connsiteY0" fmla="*/ 15193 h 5748336"/>
              <a:gd name="connsiteX1" fmla="*/ 8686800 w 8686800"/>
              <a:gd name="connsiteY1" fmla="*/ 15193 h 5748336"/>
              <a:gd name="connsiteX2" fmla="*/ 8686800 w 8686800"/>
              <a:gd name="connsiteY2" fmla="*/ 5748336 h 5748336"/>
              <a:gd name="connsiteX3" fmla="*/ 0 w 8686800"/>
              <a:gd name="connsiteY3" fmla="*/ 5748336 h 5748336"/>
              <a:gd name="connsiteX4" fmla="*/ 0 w 8686800"/>
              <a:gd name="connsiteY4" fmla="*/ 15193 h 5748336"/>
              <a:gd name="connsiteX5" fmla="*/ 411843 w 8686800"/>
              <a:gd name="connsiteY5" fmla="*/ 4764 h 5748336"/>
              <a:gd name="connsiteX6" fmla="*/ 411843 w 8686800"/>
              <a:gd name="connsiteY6" fmla="*/ 3627389 h 5748336"/>
              <a:gd name="connsiteX7" fmla="*/ 8285777 w 8686800"/>
              <a:gd name="connsiteY7" fmla="*/ 3052052 h 5748336"/>
              <a:gd name="connsiteX8" fmla="*/ 8288866 w 8686800"/>
              <a:gd name="connsiteY8" fmla="*/ 0 h 5748336"/>
              <a:gd name="connsiteX9" fmla="*/ 411843 w 8686800"/>
              <a:gd name="connsiteY9" fmla="*/ 4764 h 5748336"/>
              <a:gd name="connsiteX0" fmla="*/ 0 w 8686800"/>
              <a:gd name="connsiteY0" fmla="*/ 15193 h 5748336"/>
              <a:gd name="connsiteX1" fmla="*/ 8686800 w 8686800"/>
              <a:gd name="connsiteY1" fmla="*/ 15193 h 5748336"/>
              <a:gd name="connsiteX2" fmla="*/ 8686800 w 8686800"/>
              <a:gd name="connsiteY2" fmla="*/ 5748336 h 5748336"/>
              <a:gd name="connsiteX3" fmla="*/ 0 w 8686800"/>
              <a:gd name="connsiteY3" fmla="*/ 5748336 h 5748336"/>
              <a:gd name="connsiteX4" fmla="*/ 0 w 8686800"/>
              <a:gd name="connsiteY4" fmla="*/ 15193 h 5748336"/>
              <a:gd name="connsiteX5" fmla="*/ 411843 w 8686800"/>
              <a:gd name="connsiteY5" fmla="*/ 4764 h 5748336"/>
              <a:gd name="connsiteX6" fmla="*/ 411843 w 8686800"/>
              <a:gd name="connsiteY6" fmla="*/ 3627389 h 5748336"/>
              <a:gd name="connsiteX7" fmla="*/ 8285777 w 8686800"/>
              <a:gd name="connsiteY7" fmla="*/ 3628652 h 5748336"/>
              <a:gd name="connsiteX8" fmla="*/ 8288866 w 8686800"/>
              <a:gd name="connsiteY8" fmla="*/ 0 h 5748336"/>
              <a:gd name="connsiteX9" fmla="*/ 411843 w 8686800"/>
              <a:gd name="connsiteY9" fmla="*/ 4764 h 5748336"/>
              <a:gd name="connsiteX0" fmla="*/ 0 w 8686800"/>
              <a:gd name="connsiteY0" fmla="*/ 15193 h 5748336"/>
              <a:gd name="connsiteX1" fmla="*/ 8686800 w 8686800"/>
              <a:gd name="connsiteY1" fmla="*/ 15193 h 5748336"/>
              <a:gd name="connsiteX2" fmla="*/ 8686800 w 8686800"/>
              <a:gd name="connsiteY2" fmla="*/ 5748336 h 5748336"/>
              <a:gd name="connsiteX3" fmla="*/ 0 w 8686800"/>
              <a:gd name="connsiteY3" fmla="*/ 5748336 h 5748336"/>
              <a:gd name="connsiteX4" fmla="*/ 0 w 8686800"/>
              <a:gd name="connsiteY4" fmla="*/ 15193 h 5748336"/>
              <a:gd name="connsiteX5" fmla="*/ 411843 w 8686800"/>
              <a:gd name="connsiteY5" fmla="*/ 4764 h 5748336"/>
              <a:gd name="connsiteX6" fmla="*/ 411843 w 8686800"/>
              <a:gd name="connsiteY6" fmla="*/ 3627389 h 5748336"/>
              <a:gd name="connsiteX7" fmla="*/ 8285777 w 8686800"/>
              <a:gd name="connsiteY7" fmla="*/ 3300311 h 5748336"/>
              <a:gd name="connsiteX8" fmla="*/ 8288866 w 8686800"/>
              <a:gd name="connsiteY8" fmla="*/ 0 h 5748336"/>
              <a:gd name="connsiteX9" fmla="*/ 411843 w 8686800"/>
              <a:gd name="connsiteY9" fmla="*/ 4764 h 5748336"/>
              <a:gd name="connsiteX0" fmla="*/ 0 w 8686800"/>
              <a:gd name="connsiteY0" fmla="*/ 15193 h 5748336"/>
              <a:gd name="connsiteX1" fmla="*/ 8686800 w 8686800"/>
              <a:gd name="connsiteY1" fmla="*/ 15193 h 5748336"/>
              <a:gd name="connsiteX2" fmla="*/ 8686800 w 8686800"/>
              <a:gd name="connsiteY2" fmla="*/ 5748336 h 5748336"/>
              <a:gd name="connsiteX3" fmla="*/ 0 w 8686800"/>
              <a:gd name="connsiteY3" fmla="*/ 5748336 h 5748336"/>
              <a:gd name="connsiteX4" fmla="*/ 0 w 8686800"/>
              <a:gd name="connsiteY4" fmla="*/ 15193 h 5748336"/>
              <a:gd name="connsiteX5" fmla="*/ 411843 w 8686800"/>
              <a:gd name="connsiteY5" fmla="*/ 4764 h 5748336"/>
              <a:gd name="connsiteX6" fmla="*/ 411843 w 8686800"/>
              <a:gd name="connsiteY6" fmla="*/ 3627389 h 5748336"/>
              <a:gd name="connsiteX7" fmla="*/ 8285777 w 8686800"/>
              <a:gd name="connsiteY7" fmla="*/ 3612636 h 5748336"/>
              <a:gd name="connsiteX8" fmla="*/ 8288866 w 8686800"/>
              <a:gd name="connsiteY8" fmla="*/ 0 h 5748336"/>
              <a:gd name="connsiteX9" fmla="*/ 411843 w 8686800"/>
              <a:gd name="connsiteY9" fmla="*/ 4764 h 5748336"/>
              <a:gd name="connsiteX0" fmla="*/ 0 w 8686800"/>
              <a:gd name="connsiteY0" fmla="*/ 15193 h 5964561"/>
              <a:gd name="connsiteX1" fmla="*/ 8686800 w 8686800"/>
              <a:gd name="connsiteY1" fmla="*/ 15193 h 5964561"/>
              <a:gd name="connsiteX2" fmla="*/ 8686800 w 8686800"/>
              <a:gd name="connsiteY2" fmla="*/ 5748336 h 5964561"/>
              <a:gd name="connsiteX3" fmla="*/ 0 w 8686800"/>
              <a:gd name="connsiteY3" fmla="*/ 5964561 h 5964561"/>
              <a:gd name="connsiteX4" fmla="*/ 0 w 8686800"/>
              <a:gd name="connsiteY4" fmla="*/ 15193 h 5964561"/>
              <a:gd name="connsiteX5" fmla="*/ 411843 w 8686800"/>
              <a:gd name="connsiteY5" fmla="*/ 4764 h 5964561"/>
              <a:gd name="connsiteX6" fmla="*/ 411843 w 8686800"/>
              <a:gd name="connsiteY6" fmla="*/ 3627389 h 5964561"/>
              <a:gd name="connsiteX7" fmla="*/ 8285777 w 8686800"/>
              <a:gd name="connsiteY7" fmla="*/ 3612636 h 5964561"/>
              <a:gd name="connsiteX8" fmla="*/ 8288866 w 8686800"/>
              <a:gd name="connsiteY8" fmla="*/ 0 h 5964561"/>
              <a:gd name="connsiteX9" fmla="*/ 411843 w 8686800"/>
              <a:gd name="connsiteY9" fmla="*/ 4764 h 5964561"/>
              <a:gd name="connsiteX0" fmla="*/ 0 w 8686800"/>
              <a:gd name="connsiteY0" fmla="*/ 15193 h 5964561"/>
              <a:gd name="connsiteX1" fmla="*/ 8686800 w 8686800"/>
              <a:gd name="connsiteY1" fmla="*/ 15193 h 5964561"/>
              <a:gd name="connsiteX2" fmla="*/ 8686800 w 8686800"/>
              <a:gd name="connsiteY2" fmla="*/ 5964561 h 5964561"/>
              <a:gd name="connsiteX3" fmla="*/ 0 w 8686800"/>
              <a:gd name="connsiteY3" fmla="*/ 5964561 h 5964561"/>
              <a:gd name="connsiteX4" fmla="*/ 0 w 8686800"/>
              <a:gd name="connsiteY4" fmla="*/ 15193 h 5964561"/>
              <a:gd name="connsiteX5" fmla="*/ 411843 w 8686800"/>
              <a:gd name="connsiteY5" fmla="*/ 4764 h 5964561"/>
              <a:gd name="connsiteX6" fmla="*/ 411843 w 8686800"/>
              <a:gd name="connsiteY6" fmla="*/ 3627389 h 5964561"/>
              <a:gd name="connsiteX7" fmla="*/ 8285777 w 8686800"/>
              <a:gd name="connsiteY7" fmla="*/ 3612636 h 5964561"/>
              <a:gd name="connsiteX8" fmla="*/ 8288866 w 8686800"/>
              <a:gd name="connsiteY8" fmla="*/ 0 h 5964561"/>
              <a:gd name="connsiteX9" fmla="*/ 411843 w 8686800"/>
              <a:gd name="connsiteY9" fmla="*/ 4764 h 59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86800" h="5964561">
                <a:moveTo>
                  <a:pt x="0" y="15193"/>
                </a:moveTo>
                <a:lnTo>
                  <a:pt x="8686800" y="15193"/>
                </a:lnTo>
                <a:lnTo>
                  <a:pt x="8686800" y="5964561"/>
                </a:lnTo>
                <a:lnTo>
                  <a:pt x="0" y="5964561"/>
                </a:lnTo>
                <a:lnTo>
                  <a:pt x="0" y="15193"/>
                </a:lnTo>
                <a:close/>
                <a:moveTo>
                  <a:pt x="411843" y="4764"/>
                </a:moveTo>
                <a:lnTo>
                  <a:pt x="411843" y="3627389"/>
                </a:lnTo>
                <a:lnTo>
                  <a:pt x="8285777" y="3612636"/>
                </a:lnTo>
                <a:cubicBezTo>
                  <a:pt x="8288867" y="2179350"/>
                  <a:pt x="8285776" y="1433286"/>
                  <a:pt x="8288866" y="0"/>
                </a:cubicBezTo>
                <a:lnTo>
                  <a:pt x="411843" y="4764"/>
                </a:ln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dirty="0">
              <a:solidFill>
                <a:schemeClr val="tx1"/>
              </a:solidFill>
            </a:endParaRPr>
          </a:p>
        </p:txBody>
      </p:sp>
      <p:sp>
        <p:nvSpPr>
          <p:cNvPr id="10" name="Title Placeholder 1"/>
          <p:cNvSpPr>
            <a:spLocks noGrp="1"/>
          </p:cNvSpPr>
          <p:nvPr>
            <p:ph type="title" hasCustomPrompt="1"/>
          </p:nvPr>
        </p:nvSpPr>
        <p:spPr>
          <a:xfrm>
            <a:off x="1072439" y="4278367"/>
            <a:ext cx="10086852" cy="430887"/>
          </a:xfrm>
          <a:prstGeom prst="rect">
            <a:avLst/>
          </a:prstGeom>
        </p:spPr>
        <p:txBody>
          <a:bodyPr vert="horz" wrap="square" lIns="0" tIns="0" rIns="0" bIns="0" rtlCol="0" anchor="t" anchorCtr="0">
            <a:spAutoFit/>
          </a:bodyPr>
          <a:lstStyle>
            <a:lvl1pPr>
              <a:defRPr/>
            </a:lvl1pPr>
          </a:lstStyle>
          <a:p>
            <a:r>
              <a:rPr lang="en-GB" noProof="0" dirty="0" err="1" smtClean="0"/>
              <a:t>Väliotsikko</a:t>
            </a:r>
            <a:endParaRPr lang="en-GB" noProof="0" dirty="0"/>
          </a:p>
        </p:txBody>
      </p:sp>
      <p:sp>
        <p:nvSpPr>
          <p:cNvPr id="13" name="Text Placeholder 12"/>
          <p:cNvSpPr>
            <a:spLocks noGrp="1"/>
          </p:cNvSpPr>
          <p:nvPr>
            <p:ph type="body" sz="quarter" idx="10" hasCustomPrompt="1"/>
          </p:nvPr>
        </p:nvSpPr>
        <p:spPr>
          <a:xfrm>
            <a:off x="1072439" y="5458662"/>
            <a:ext cx="6472132" cy="388938"/>
          </a:xfrm>
        </p:spPr>
        <p:txBody>
          <a:bodyPr/>
          <a:lstStyle>
            <a:lvl1pPr marL="0" indent="0">
              <a:buNone/>
              <a:defRPr/>
            </a:lvl1pPr>
          </a:lstStyle>
          <a:p>
            <a:pPr lvl="0"/>
            <a:r>
              <a:rPr lang="en-GB" noProof="0" dirty="0" err="1" smtClean="0"/>
              <a:t>Alaotsikko</a:t>
            </a:r>
            <a:endParaRPr lang="en-GB" noProof="0" dirty="0" smtClean="0"/>
          </a:p>
        </p:txBody>
      </p:sp>
      <p:pic>
        <p:nvPicPr>
          <p:cNvPr id="8" name="Picture 7" descr="TK_EN_rgb.png"/>
          <p:cNvPicPr>
            <a:picLocks noChangeAspect="1"/>
          </p:cNvPicPr>
          <p:nvPr/>
        </p:nvPicPr>
        <p:blipFill>
          <a:blip r:embed="rId3"/>
          <a:stretch>
            <a:fillRect/>
          </a:stretch>
        </p:blipFill>
        <p:spPr>
          <a:xfrm>
            <a:off x="9173082" y="5723292"/>
            <a:ext cx="1986209" cy="305478"/>
          </a:xfrm>
          <a:prstGeom prst="rect">
            <a:avLst/>
          </a:prstGeom>
        </p:spPr>
      </p:pic>
    </p:spTree>
    <p:extLst>
      <p:ext uri="{BB962C8B-B14F-4D97-AF65-F5344CB8AC3E}">
        <p14:creationId xmlns:p14="http://schemas.microsoft.com/office/powerpoint/2010/main" val="56360246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Välilehti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5"/>
          <p:cNvSpPr/>
          <p:nvPr/>
        </p:nvSpPr>
        <p:spPr>
          <a:xfrm>
            <a:off x="541864" y="-15195"/>
            <a:ext cx="11132965" cy="6305927"/>
          </a:xfrm>
          <a:custGeom>
            <a:avLst/>
            <a:gdLst>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716643 w 8686800"/>
              <a:gd name="connsiteY5" fmla="*/ 716643 h 5733143"/>
              <a:gd name="connsiteX6" fmla="*/ 716643 w 8686800"/>
              <a:gd name="connsiteY6" fmla="*/ 5016500 h 5733143"/>
              <a:gd name="connsiteX7" fmla="*/ 7970157 w 8686800"/>
              <a:gd name="connsiteY7" fmla="*/ 5016500 h 5733143"/>
              <a:gd name="connsiteX8" fmla="*/ 7970157 w 8686800"/>
              <a:gd name="connsiteY8" fmla="*/ 716643 h 5733143"/>
              <a:gd name="connsiteX9" fmla="*/ 7166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716643 w 8686800"/>
              <a:gd name="connsiteY5" fmla="*/ 716643 h 5733143"/>
              <a:gd name="connsiteX6" fmla="*/ 488043 w 8686800"/>
              <a:gd name="connsiteY6" fmla="*/ 5016500 h 5733143"/>
              <a:gd name="connsiteX7" fmla="*/ 7970157 w 8686800"/>
              <a:gd name="connsiteY7" fmla="*/ 5016500 h 5733143"/>
              <a:gd name="connsiteX8" fmla="*/ 7970157 w 8686800"/>
              <a:gd name="connsiteY8" fmla="*/ 716643 h 5733143"/>
              <a:gd name="connsiteX9" fmla="*/ 7166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5016500 h 5733143"/>
              <a:gd name="connsiteX7" fmla="*/ 7970157 w 8686800"/>
              <a:gd name="connsiteY7" fmla="*/ 5016500 h 5733143"/>
              <a:gd name="connsiteX8" fmla="*/ 7970157 w 8686800"/>
              <a:gd name="connsiteY8" fmla="*/ 716643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5016500 h 5733143"/>
              <a:gd name="connsiteX7" fmla="*/ 7970157 w 8686800"/>
              <a:gd name="connsiteY7" fmla="*/ 5016500 h 5733143"/>
              <a:gd name="connsiteX8" fmla="*/ 8220456 w 8686800"/>
              <a:gd name="connsiteY8" fmla="*/ 716643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5016500 h 5733143"/>
              <a:gd name="connsiteX7" fmla="*/ 8211185 w 8686800"/>
              <a:gd name="connsiteY7" fmla="*/ 5016500 h 5733143"/>
              <a:gd name="connsiteX8" fmla="*/ 8220456 w 8686800"/>
              <a:gd name="connsiteY8" fmla="*/ 716643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211185 w 8686800"/>
              <a:gd name="connsiteY7" fmla="*/ 5016500 h 5733143"/>
              <a:gd name="connsiteX8" fmla="*/ 8220456 w 8686800"/>
              <a:gd name="connsiteY8" fmla="*/ 716643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211185 w 8686800"/>
              <a:gd name="connsiteY7" fmla="*/ 2884459 h 5733143"/>
              <a:gd name="connsiteX8" fmla="*/ 8220456 w 8686800"/>
              <a:gd name="connsiteY8" fmla="*/ 716643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211185 w 8686800"/>
              <a:gd name="connsiteY7" fmla="*/ 2884459 h 5733143"/>
              <a:gd name="connsiteX8" fmla="*/ 8677656 w 8686800"/>
              <a:gd name="connsiteY8" fmla="*/ 716642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668385 w 8686800"/>
              <a:gd name="connsiteY7" fmla="*/ 2884459 h 5733143"/>
              <a:gd name="connsiteX8" fmla="*/ 8677656 w 8686800"/>
              <a:gd name="connsiteY8" fmla="*/ 716642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668385 w 8686800"/>
              <a:gd name="connsiteY7" fmla="*/ 2884459 h 5733143"/>
              <a:gd name="connsiteX8" fmla="*/ 8677656 w 8686800"/>
              <a:gd name="connsiteY8" fmla="*/ 716642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668385 w 8686800"/>
              <a:gd name="connsiteY7" fmla="*/ 2884459 h 5733143"/>
              <a:gd name="connsiteX8" fmla="*/ 8677656 w 8686800"/>
              <a:gd name="connsiteY8" fmla="*/ 716642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668385 w 8686800"/>
              <a:gd name="connsiteY7" fmla="*/ 2884459 h 5733143"/>
              <a:gd name="connsiteX8" fmla="*/ 8677656 w 8686800"/>
              <a:gd name="connsiteY8" fmla="*/ 716642 h 5733143"/>
              <a:gd name="connsiteX9" fmla="*/ 488043 w 8686800"/>
              <a:gd name="connsiteY9" fmla="*/ 716643 h 5733143"/>
              <a:gd name="connsiteX0" fmla="*/ 0 w 8747675"/>
              <a:gd name="connsiteY0" fmla="*/ 0 h 5733143"/>
              <a:gd name="connsiteX1" fmla="*/ 8686800 w 8747675"/>
              <a:gd name="connsiteY1" fmla="*/ 0 h 5733143"/>
              <a:gd name="connsiteX2" fmla="*/ 8686800 w 8747675"/>
              <a:gd name="connsiteY2" fmla="*/ 5733143 h 5733143"/>
              <a:gd name="connsiteX3" fmla="*/ 0 w 8747675"/>
              <a:gd name="connsiteY3" fmla="*/ 5733143 h 5733143"/>
              <a:gd name="connsiteX4" fmla="*/ 0 w 8747675"/>
              <a:gd name="connsiteY4" fmla="*/ 0 h 5733143"/>
              <a:gd name="connsiteX5" fmla="*/ 488043 w 8747675"/>
              <a:gd name="connsiteY5" fmla="*/ 716643 h 5733143"/>
              <a:gd name="connsiteX6" fmla="*/ 488043 w 8747675"/>
              <a:gd name="connsiteY6" fmla="*/ 2875188 h 5733143"/>
              <a:gd name="connsiteX7" fmla="*/ 8744585 w 8747675"/>
              <a:gd name="connsiteY7" fmla="*/ 2884459 h 5733143"/>
              <a:gd name="connsiteX8" fmla="*/ 8677656 w 8747675"/>
              <a:gd name="connsiteY8" fmla="*/ 716642 h 5733143"/>
              <a:gd name="connsiteX9" fmla="*/ 488043 w 8747675"/>
              <a:gd name="connsiteY9" fmla="*/ 716643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716643 h 5733143"/>
              <a:gd name="connsiteX6" fmla="*/ 488043 w 8753856"/>
              <a:gd name="connsiteY6" fmla="*/ 2875188 h 5733143"/>
              <a:gd name="connsiteX7" fmla="*/ 8744585 w 8753856"/>
              <a:gd name="connsiteY7" fmla="*/ 2884459 h 5733143"/>
              <a:gd name="connsiteX8" fmla="*/ 8753856 w 8753856"/>
              <a:gd name="connsiteY8" fmla="*/ 716642 h 5733143"/>
              <a:gd name="connsiteX9" fmla="*/ 488043 w 8753856"/>
              <a:gd name="connsiteY9" fmla="*/ 716643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521910 h 5733143"/>
              <a:gd name="connsiteX6" fmla="*/ 488043 w 8753856"/>
              <a:gd name="connsiteY6" fmla="*/ 2875188 h 5733143"/>
              <a:gd name="connsiteX7" fmla="*/ 8744585 w 8753856"/>
              <a:gd name="connsiteY7" fmla="*/ 2884459 h 5733143"/>
              <a:gd name="connsiteX8" fmla="*/ 8753856 w 8753856"/>
              <a:gd name="connsiteY8" fmla="*/ 716642 h 5733143"/>
              <a:gd name="connsiteX9" fmla="*/ 488043 w 8753856"/>
              <a:gd name="connsiteY9" fmla="*/ 521910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521910 h 5733143"/>
              <a:gd name="connsiteX6" fmla="*/ 488043 w 8753856"/>
              <a:gd name="connsiteY6" fmla="*/ 2875188 h 5733143"/>
              <a:gd name="connsiteX7" fmla="*/ 8744585 w 8753856"/>
              <a:gd name="connsiteY7" fmla="*/ 2884459 h 5733143"/>
              <a:gd name="connsiteX8" fmla="*/ 8753856 w 8753856"/>
              <a:gd name="connsiteY8" fmla="*/ 530376 h 5733143"/>
              <a:gd name="connsiteX9" fmla="*/ 488043 w 8753856"/>
              <a:gd name="connsiteY9" fmla="*/ 521910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521910 h 5733143"/>
              <a:gd name="connsiteX6" fmla="*/ 488043 w 8753856"/>
              <a:gd name="connsiteY6" fmla="*/ 3027588 h 5733143"/>
              <a:gd name="connsiteX7" fmla="*/ 8744585 w 8753856"/>
              <a:gd name="connsiteY7" fmla="*/ 2884459 h 5733143"/>
              <a:gd name="connsiteX8" fmla="*/ 8753856 w 8753856"/>
              <a:gd name="connsiteY8" fmla="*/ 530376 h 5733143"/>
              <a:gd name="connsiteX9" fmla="*/ 488043 w 8753856"/>
              <a:gd name="connsiteY9" fmla="*/ 521910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521910 h 5733143"/>
              <a:gd name="connsiteX6" fmla="*/ 488043 w 8753856"/>
              <a:gd name="connsiteY6" fmla="*/ 3027588 h 5733143"/>
              <a:gd name="connsiteX7" fmla="*/ 8744585 w 8753856"/>
              <a:gd name="connsiteY7" fmla="*/ 3036859 h 5733143"/>
              <a:gd name="connsiteX8" fmla="*/ 8753856 w 8753856"/>
              <a:gd name="connsiteY8" fmla="*/ 530376 h 5733143"/>
              <a:gd name="connsiteX9" fmla="*/ 488043 w 8753856"/>
              <a:gd name="connsiteY9" fmla="*/ 521910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521910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521910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5303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5303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1005042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10050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71642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716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71642 h 5733143"/>
              <a:gd name="connsiteX6" fmla="*/ 488043 w 8753856"/>
              <a:gd name="connsiteY6" fmla="*/ 3027588 h 5733143"/>
              <a:gd name="connsiteX7" fmla="*/ 8744585 w 8753856"/>
              <a:gd name="connsiteY7" fmla="*/ 3036859 h 5733143"/>
              <a:gd name="connsiteX8" fmla="*/ 8753856 w 8753856"/>
              <a:gd name="connsiteY8" fmla="*/ 1084945 h 5733143"/>
              <a:gd name="connsiteX9" fmla="*/ 488043 w 8753856"/>
              <a:gd name="connsiteY9" fmla="*/ 4716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71642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716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71642 h 5733143"/>
              <a:gd name="connsiteX6" fmla="*/ 4118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716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11843 w 8753856"/>
              <a:gd name="connsiteY5" fmla="*/ 471642 h 5733143"/>
              <a:gd name="connsiteX6" fmla="*/ 411843 w 8753856"/>
              <a:gd name="connsiteY6" fmla="*/ 3027588 h 5733143"/>
              <a:gd name="connsiteX7" fmla="*/ 8744585 w 8753856"/>
              <a:gd name="connsiteY7" fmla="*/ 3036859 h 5733143"/>
              <a:gd name="connsiteX8" fmla="*/ 8753856 w 8753856"/>
              <a:gd name="connsiteY8" fmla="*/ 475345 h 5733143"/>
              <a:gd name="connsiteX9" fmla="*/ 411843 w 8753856"/>
              <a:gd name="connsiteY9" fmla="*/ 4716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11843 w 8753856"/>
              <a:gd name="connsiteY5" fmla="*/ 395442 h 5733143"/>
              <a:gd name="connsiteX6" fmla="*/ 411843 w 8753856"/>
              <a:gd name="connsiteY6" fmla="*/ 3027588 h 5733143"/>
              <a:gd name="connsiteX7" fmla="*/ 8744585 w 8753856"/>
              <a:gd name="connsiteY7" fmla="*/ 3036859 h 5733143"/>
              <a:gd name="connsiteX8" fmla="*/ 8753856 w 8753856"/>
              <a:gd name="connsiteY8" fmla="*/ 475345 h 5733143"/>
              <a:gd name="connsiteX9" fmla="*/ 411843 w 8753856"/>
              <a:gd name="connsiteY9" fmla="*/ 3954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11843 w 8753856"/>
              <a:gd name="connsiteY5" fmla="*/ 395442 h 5733143"/>
              <a:gd name="connsiteX6" fmla="*/ 411843 w 8753856"/>
              <a:gd name="connsiteY6" fmla="*/ 3027588 h 5733143"/>
              <a:gd name="connsiteX7" fmla="*/ 8744585 w 8753856"/>
              <a:gd name="connsiteY7" fmla="*/ 3036859 h 5733143"/>
              <a:gd name="connsiteX8" fmla="*/ 8753856 w 8753856"/>
              <a:gd name="connsiteY8" fmla="*/ 399145 h 5733143"/>
              <a:gd name="connsiteX9" fmla="*/ 411843 w 8753856"/>
              <a:gd name="connsiteY9" fmla="*/ 395442 h 5733143"/>
              <a:gd name="connsiteX0" fmla="*/ 0 w 8747675"/>
              <a:gd name="connsiteY0" fmla="*/ 0 h 5733143"/>
              <a:gd name="connsiteX1" fmla="*/ 8686800 w 8747675"/>
              <a:gd name="connsiteY1" fmla="*/ 0 h 5733143"/>
              <a:gd name="connsiteX2" fmla="*/ 8686800 w 8747675"/>
              <a:gd name="connsiteY2" fmla="*/ 5733143 h 5733143"/>
              <a:gd name="connsiteX3" fmla="*/ 0 w 8747675"/>
              <a:gd name="connsiteY3" fmla="*/ 5733143 h 5733143"/>
              <a:gd name="connsiteX4" fmla="*/ 0 w 8747675"/>
              <a:gd name="connsiteY4" fmla="*/ 0 h 5733143"/>
              <a:gd name="connsiteX5" fmla="*/ 411843 w 8747675"/>
              <a:gd name="connsiteY5" fmla="*/ 395442 h 5733143"/>
              <a:gd name="connsiteX6" fmla="*/ 411843 w 8747675"/>
              <a:gd name="connsiteY6" fmla="*/ 3027588 h 5733143"/>
              <a:gd name="connsiteX7" fmla="*/ 8744585 w 8747675"/>
              <a:gd name="connsiteY7" fmla="*/ 3036859 h 5733143"/>
              <a:gd name="connsiteX8" fmla="*/ 8288866 w 8747675"/>
              <a:gd name="connsiteY8" fmla="*/ 399145 h 5733143"/>
              <a:gd name="connsiteX9" fmla="*/ 411843 w 8747675"/>
              <a:gd name="connsiteY9" fmla="*/ 395442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11843 w 8686800"/>
              <a:gd name="connsiteY5" fmla="*/ 395442 h 5733143"/>
              <a:gd name="connsiteX6" fmla="*/ 411843 w 8686800"/>
              <a:gd name="connsiteY6" fmla="*/ 3027588 h 5733143"/>
              <a:gd name="connsiteX7" fmla="*/ 8285777 w 8686800"/>
              <a:gd name="connsiteY7" fmla="*/ 3036859 h 5733143"/>
              <a:gd name="connsiteX8" fmla="*/ 8288866 w 8686800"/>
              <a:gd name="connsiteY8" fmla="*/ 399145 h 5733143"/>
              <a:gd name="connsiteX9" fmla="*/ 411843 w 8686800"/>
              <a:gd name="connsiteY9" fmla="*/ 395442 h 5733143"/>
              <a:gd name="connsiteX0" fmla="*/ 0 w 8686800"/>
              <a:gd name="connsiteY0" fmla="*/ 15193 h 5748336"/>
              <a:gd name="connsiteX1" fmla="*/ 8686800 w 8686800"/>
              <a:gd name="connsiteY1" fmla="*/ 15193 h 5748336"/>
              <a:gd name="connsiteX2" fmla="*/ 8686800 w 8686800"/>
              <a:gd name="connsiteY2" fmla="*/ 5748336 h 5748336"/>
              <a:gd name="connsiteX3" fmla="*/ 0 w 8686800"/>
              <a:gd name="connsiteY3" fmla="*/ 5748336 h 5748336"/>
              <a:gd name="connsiteX4" fmla="*/ 0 w 8686800"/>
              <a:gd name="connsiteY4" fmla="*/ 15193 h 5748336"/>
              <a:gd name="connsiteX5" fmla="*/ 411843 w 8686800"/>
              <a:gd name="connsiteY5" fmla="*/ 410635 h 5748336"/>
              <a:gd name="connsiteX6" fmla="*/ 411843 w 8686800"/>
              <a:gd name="connsiteY6" fmla="*/ 3042781 h 5748336"/>
              <a:gd name="connsiteX7" fmla="*/ 8285777 w 8686800"/>
              <a:gd name="connsiteY7" fmla="*/ 3052052 h 5748336"/>
              <a:gd name="connsiteX8" fmla="*/ 8288866 w 8686800"/>
              <a:gd name="connsiteY8" fmla="*/ 0 h 5748336"/>
              <a:gd name="connsiteX9" fmla="*/ 411843 w 8686800"/>
              <a:gd name="connsiteY9" fmla="*/ 410635 h 5748336"/>
              <a:gd name="connsiteX0" fmla="*/ 0 w 8686800"/>
              <a:gd name="connsiteY0" fmla="*/ 15193 h 5748336"/>
              <a:gd name="connsiteX1" fmla="*/ 8686800 w 8686800"/>
              <a:gd name="connsiteY1" fmla="*/ 15193 h 5748336"/>
              <a:gd name="connsiteX2" fmla="*/ 8686800 w 8686800"/>
              <a:gd name="connsiteY2" fmla="*/ 5748336 h 5748336"/>
              <a:gd name="connsiteX3" fmla="*/ 0 w 8686800"/>
              <a:gd name="connsiteY3" fmla="*/ 5748336 h 5748336"/>
              <a:gd name="connsiteX4" fmla="*/ 0 w 8686800"/>
              <a:gd name="connsiteY4" fmla="*/ 15193 h 5748336"/>
              <a:gd name="connsiteX5" fmla="*/ 411843 w 8686800"/>
              <a:gd name="connsiteY5" fmla="*/ 4764 h 5748336"/>
              <a:gd name="connsiteX6" fmla="*/ 411843 w 8686800"/>
              <a:gd name="connsiteY6" fmla="*/ 3042781 h 5748336"/>
              <a:gd name="connsiteX7" fmla="*/ 8285777 w 8686800"/>
              <a:gd name="connsiteY7" fmla="*/ 3052052 h 5748336"/>
              <a:gd name="connsiteX8" fmla="*/ 8288866 w 8686800"/>
              <a:gd name="connsiteY8" fmla="*/ 0 h 5748336"/>
              <a:gd name="connsiteX9" fmla="*/ 411843 w 8686800"/>
              <a:gd name="connsiteY9" fmla="*/ 4764 h 5748336"/>
              <a:gd name="connsiteX0" fmla="*/ 0 w 8686800"/>
              <a:gd name="connsiteY0" fmla="*/ 15193 h 5748336"/>
              <a:gd name="connsiteX1" fmla="*/ 8686800 w 8686800"/>
              <a:gd name="connsiteY1" fmla="*/ 15193 h 5748336"/>
              <a:gd name="connsiteX2" fmla="*/ 8686800 w 8686800"/>
              <a:gd name="connsiteY2" fmla="*/ 5748336 h 5748336"/>
              <a:gd name="connsiteX3" fmla="*/ 0 w 8686800"/>
              <a:gd name="connsiteY3" fmla="*/ 5748336 h 5748336"/>
              <a:gd name="connsiteX4" fmla="*/ 0 w 8686800"/>
              <a:gd name="connsiteY4" fmla="*/ 15193 h 5748336"/>
              <a:gd name="connsiteX5" fmla="*/ 411843 w 8686800"/>
              <a:gd name="connsiteY5" fmla="*/ 4764 h 5748336"/>
              <a:gd name="connsiteX6" fmla="*/ 411843 w 8686800"/>
              <a:gd name="connsiteY6" fmla="*/ 3595356 h 5748336"/>
              <a:gd name="connsiteX7" fmla="*/ 8285777 w 8686800"/>
              <a:gd name="connsiteY7" fmla="*/ 3052052 h 5748336"/>
              <a:gd name="connsiteX8" fmla="*/ 8288866 w 8686800"/>
              <a:gd name="connsiteY8" fmla="*/ 0 h 5748336"/>
              <a:gd name="connsiteX9" fmla="*/ 411843 w 8686800"/>
              <a:gd name="connsiteY9" fmla="*/ 4764 h 5748336"/>
              <a:gd name="connsiteX0" fmla="*/ 0 w 8686800"/>
              <a:gd name="connsiteY0" fmla="*/ 15193 h 5748336"/>
              <a:gd name="connsiteX1" fmla="*/ 8686800 w 8686800"/>
              <a:gd name="connsiteY1" fmla="*/ 15193 h 5748336"/>
              <a:gd name="connsiteX2" fmla="*/ 8686800 w 8686800"/>
              <a:gd name="connsiteY2" fmla="*/ 5748336 h 5748336"/>
              <a:gd name="connsiteX3" fmla="*/ 0 w 8686800"/>
              <a:gd name="connsiteY3" fmla="*/ 5748336 h 5748336"/>
              <a:gd name="connsiteX4" fmla="*/ 0 w 8686800"/>
              <a:gd name="connsiteY4" fmla="*/ 15193 h 5748336"/>
              <a:gd name="connsiteX5" fmla="*/ 411843 w 8686800"/>
              <a:gd name="connsiteY5" fmla="*/ 4764 h 5748336"/>
              <a:gd name="connsiteX6" fmla="*/ 411843 w 8686800"/>
              <a:gd name="connsiteY6" fmla="*/ 3299048 h 5748336"/>
              <a:gd name="connsiteX7" fmla="*/ 8285777 w 8686800"/>
              <a:gd name="connsiteY7" fmla="*/ 3052052 h 5748336"/>
              <a:gd name="connsiteX8" fmla="*/ 8288866 w 8686800"/>
              <a:gd name="connsiteY8" fmla="*/ 0 h 5748336"/>
              <a:gd name="connsiteX9" fmla="*/ 411843 w 8686800"/>
              <a:gd name="connsiteY9" fmla="*/ 4764 h 5748336"/>
              <a:gd name="connsiteX0" fmla="*/ 0 w 8686800"/>
              <a:gd name="connsiteY0" fmla="*/ 15193 h 5748336"/>
              <a:gd name="connsiteX1" fmla="*/ 8686800 w 8686800"/>
              <a:gd name="connsiteY1" fmla="*/ 15193 h 5748336"/>
              <a:gd name="connsiteX2" fmla="*/ 8686800 w 8686800"/>
              <a:gd name="connsiteY2" fmla="*/ 5748336 h 5748336"/>
              <a:gd name="connsiteX3" fmla="*/ 0 w 8686800"/>
              <a:gd name="connsiteY3" fmla="*/ 5748336 h 5748336"/>
              <a:gd name="connsiteX4" fmla="*/ 0 w 8686800"/>
              <a:gd name="connsiteY4" fmla="*/ 15193 h 5748336"/>
              <a:gd name="connsiteX5" fmla="*/ 411843 w 8686800"/>
              <a:gd name="connsiteY5" fmla="*/ 4764 h 5748336"/>
              <a:gd name="connsiteX6" fmla="*/ 411843 w 8686800"/>
              <a:gd name="connsiteY6" fmla="*/ 3627389 h 5748336"/>
              <a:gd name="connsiteX7" fmla="*/ 8285777 w 8686800"/>
              <a:gd name="connsiteY7" fmla="*/ 3052052 h 5748336"/>
              <a:gd name="connsiteX8" fmla="*/ 8288866 w 8686800"/>
              <a:gd name="connsiteY8" fmla="*/ 0 h 5748336"/>
              <a:gd name="connsiteX9" fmla="*/ 411843 w 8686800"/>
              <a:gd name="connsiteY9" fmla="*/ 4764 h 5748336"/>
              <a:gd name="connsiteX0" fmla="*/ 0 w 8686800"/>
              <a:gd name="connsiteY0" fmla="*/ 15193 h 5748336"/>
              <a:gd name="connsiteX1" fmla="*/ 8686800 w 8686800"/>
              <a:gd name="connsiteY1" fmla="*/ 15193 h 5748336"/>
              <a:gd name="connsiteX2" fmla="*/ 8686800 w 8686800"/>
              <a:gd name="connsiteY2" fmla="*/ 5748336 h 5748336"/>
              <a:gd name="connsiteX3" fmla="*/ 0 w 8686800"/>
              <a:gd name="connsiteY3" fmla="*/ 5748336 h 5748336"/>
              <a:gd name="connsiteX4" fmla="*/ 0 w 8686800"/>
              <a:gd name="connsiteY4" fmla="*/ 15193 h 5748336"/>
              <a:gd name="connsiteX5" fmla="*/ 411843 w 8686800"/>
              <a:gd name="connsiteY5" fmla="*/ 4764 h 5748336"/>
              <a:gd name="connsiteX6" fmla="*/ 411843 w 8686800"/>
              <a:gd name="connsiteY6" fmla="*/ 3627389 h 5748336"/>
              <a:gd name="connsiteX7" fmla="*/ 8285777 w 8686800"/>
              <a:gd name="connsiteY7" fmla="*/ 3628652 h 5748336"/>
              <a:gd name="connsiteX8" fmla="*/ 8288866 w 8686800"/>
              <a:gd name="connsiteY8" fmla="*/ 0 h 5748336"/>
              <a:gd name="connsiteX9" fmla="*/ 411843 w 8686800"/>
              <a:gd name="connsiteY9" fmla="*/ 4764 h 5748336"/>
              <a:gd name="connsiteX0" fmla="*/ 0 w 8686800"/>
              <a:gd name="connsiteY0" fmla="*/ 15193 h 5748336"/>
              <a:gd name="connsiteX1" fmla="*/ 8686800 w 8686800"/>
              <a:gd name="connsiteY1" fmla="*/ 15193 h 5748336"/>
              <a:gd name="connsiteX2" fmla="*/ 8686800 w 8686800"/>
              <a:gd name="connsiteY2" fmla="*/ 5748336 h 5748336"/>
              <a:gd name="connsiteX3" fmla="*/ 0 w 8686800"/>
              <a:gd name="connsiteY3" fmla="*/ 5748336 h 5748336"/>
              <a:gd name="connsiteX4" fmla="*/ 0 w 8686800"/>
              <a:gd name="connsiteY4" fmla="*/ 15193 h 5748336"/>
              <a:gd name="connsiteX5" fmla="*/ 411843 w 8686800"/>
              <a:gd name="connsiteY5" fmla="*/ 4764 h 5748336"/>
              <a:gd name="connsiteX6" fmla="*/ 411843 w 8686800"/>
              <a:gd name="connsiteY6" fmla="*/ 3627389 h 5748336"/>
              <a:gd name="connsiteX7" fmla="*/ 8285777 w 8686800"/>
              <a:gd name="connsiteY7" fmla="*/ 3300311 h 5748336"/>
              <a:gd name="connsiteX8" fmla="*/ 8288866 w 8686800"/>
              <a:gd name="connsiteY8" fmla="*/ 0 h 5748336"/>
              <a:gd name="connsiteX9" fmla="*/ 411843 w 8686800"/>
              <a:gd name="connsiteY9" fmla="*/ 4764 h 5748336"/>
              <a:gd name="connsiteX0" fmla="*/ 0 w 8686800"/>
              <a:gd name="connsiteY0" fmla="*/ 15193 h 5748336"/>
              <a:gd name="connsiteX1" fmla="*/ 8686800 w 8686800"/>
              <a:gd name="connsiteY1" fmla="*/ 15193 h 5748336"/>
              <a:gd name="connsiteX2" fmla="*/ 8686800 w 8686800"/>
              <a:gd name="connsiteY2" fmla="*/ 5748336 h 5748336"/>
              <a:gd name="connsiteX3" fmla="*/ 0 w 8686800"/>
              <a:gd name="connsiteY3" fmla="*/ 5748336 h 5748336"/>
              <a:gd name="connsiteX4" fmla="*/ 0 w 8686800"/>
              <a:gd name="connsiteY4" fmla="*/ 15193 h 5748336"/>
              <a:gd name="connsiteX5" fmla="*/ 411843 w 8686800"/>
              <a:gd name="connsiteY5" fmla="*/ 4764 h 5748336"/>
              <a:gd name="connsiteX6" fmla="*/ 411843 w 8686800"/>
              <a:gd name="connsiteY6" fmla="*/ 3627389 h 5748336"/>
              <a:gd name="connsiteX7" fmla="*/ 8285777 w 8686800"/>
              <a:gd name="connsiteY7" fmla="*/ 3612636 h 5748336"/>
              <a:gd name="connsiteX8" fmla="*/ 8288866 w 8686800"/>
              <a:gd name="connsiteY8" fmla="*/ 0 h 5748336"/>
              <a:gd name="connsiteX9" fmla="*/ 411843 w 8686800"/>
              <a:gd name="connsiteY9" fmla="*/ 4764 h 5748336"/>
              <a:gd name="connsiteX0" fmla="*/ 0 w 8686800"/>
              <a:gd name="connsiteY0" fmla="*/ 15193 h 5964561"/>
              <a:gd name="connsiteX1" fmla="*/ 8686800 w 8686800"/>
              <a:gd name="connsiteY1" fmla="*/ 15193 h 5964561"/>
              <a:gd name="connsiteX2" fmla="*/ 8686800 w 8686800"/>
              <a:gd name="connsiteY2" fmla="*/ 5748336 h 5964561"/>
              <a:gd name="connsiteX3" fmla="*/ 0 w 8686800"/>
              <a:gd name="connsiteY3" fmla="*/ 5964561 h 5964561"/>
              <a:gd name="connsiteX4" fmla="*/ 0 w 8686800"/>
              <a:gd name="connsiteY4" fmla="*/ 15193 h 5964561"/>
              <a:gd name="connsiteX5" fmla="*/ 411843 w 8686800"/>
              <a:gd name="connsiteY5" fmla="*/ 4764 h 5964561"/>
              <a:gd name="connsiteX6" fmla="*/ 411843 w 8686800"/>
              <a:gd name="connsiteY6" fmla="*/ 3627389 h 5964561"/>
              <a:gd name="connsiteX7" fmla="*/ 8285777 w 8686800"/>
              <a:gd name="connsiteY7" fmla="*/ 3612636 h 5964561"/>
              <a:gd name="connsiteX8" fmla="*/ 8288866 w 8686800"/>
              <a:gd name="connsiteY8" fmla="*/ 0 h 5964561"/>
              <a:gd name="connsiteX9" fmla="*/ 411843 w 8686800"/>
              <a:gd name="connsiteY9" fmla="*/ 4764 h 5964561"/>
              <a:gd name="connsiteX0" fmla="*/ 0 w 8686800"/>
              <a:gd name="connsiteY0" fmla="*/ 15193 h 5964561"/>
              <a:gd name="connsiteX1" fmla="*/ 8686800 w 8686800"/>
              <a:gd name="connsiteY1" fmla="*/ 15193 h 5964561"/>
              <a:gd name="connsiteX2" fmla="*/ 8686800 w 8686800"/>
              <a:gd name="connsiteY2" fmla="*/ 5964561 h 5964561"/>
              <a:gd name="connsiteX3" fmla="*/ 0 w 8686800"/>
              <a:gd name="connsiteY3" fmla="*/ 5964561 h 5964561"/>
              <a:gd name="connsiteX4" fmla="*/ 0 w 8686800"/>
              <a:gd name="connsiteY4" fmla="*/ 15193 h 5964561"/>
              <a:gd name="connsiteX5" fmla="*/ 411843 w 8686800"/>
              <a:gd name="connsiteY5" fmla="*/ 4764 h 5964561"/>
              <a:gd name="connsiteX6" fmla="*/ 411843 w 8686800"/>
              <a:gd name="connsiteY6" fmla="*/ 3627389 h 5964561"/>
              <a:gd name="connsiteX7" fmla="*/ 8285777 w 8686800"/>
              <a:gd name="connsiteY7" fmla="*/ 3612636 h 5964561"/>
              <a:gd name="connsiteX8" fmla="*/ 8288866 w 8686800"/>
              <a:gd name="connsiteY8" fmla="*/ 0 h 5964561"/>
              <a:gd name="connsiteX9" fmla="*/ 411843 w 8686800"/>
              <a:gd name="connsiteY9" fmla="*/ 4764 h 59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86800" h="5964561">
                <a:moveTo>
                  <a:pt x="0" y="15193"/>
                </a:moveTo>
                <a:lnTo>
                  <a:pt x="8686800" y="15193"/>
                </a:lnTo>
                <a:lnTo>
                  <a:pt x="8686800" y="5964561"/>
                </a:lnTo>
                <a:lnTo>
                  <a:pt x="0" y="5964561"/>
                </a:lnTo>
                <a:lnTo>
                  <a:pt x="0" y="15193"/>
                </a:lnTo>
                <a:close/>
                <a:moveTo>
                  <a:pt x="411843" y="4764"/>
                </a:moveTo>
                <a:lnTo>
                  <a:pt x="411843" y="3627389"/>
                </a:lnTo>
                <a:lnTo>
                  <a:pt x="8285777" y="3612636"/>
                </a:lnTo>
                <a:cubicBezTo>
                  <a:pt x="8288867" y="2179350"/>
                  <a:pt x="8285776" y="1433286"/>
                  <a:pt x="8288866" y="0"/>
                </a:cubicBezTo>
                <a:lnTo>
                  <a:pt x="411843" y="4764"/>
                </a:ln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dirty="0">
              <a:solidFill>
                <a:schemeClr val="tx1"/>
              </a:solidFill>
            </a:endParaRPr>
          </a:p>
        </p:txBody>
      </p:sp>
      <p:sp>
        <p:nvSpPr>
          <p:cNvPr id="10" name="Title Placeholder 1"/>
          <p:cNvSpPr>
            <a:spLocks noGrp="1"/>
          </p:cNvSpPr>
          <p:nvPr>
            <p:ph type="title" hasCustomPrompt="1"/>
          </p:nvPr>
        </p:nvSpPr>
        <p:spPr>
          <a:xfrm>
            <a:off x="1072439" y="4278367"/>
            <a:ext cx="10086852" cy="430887"/>
          </a:xfrm>
          <a:prstGeom prst="rect">
            <a:avLst/>
          </a:prstGeom>
        </p:spPr>
        <p:txBody>
          <a:bodyPr vert="horz" wrap="square" lIns="0" tIns="0" rIns="0" bIns="0" rtlCol="0" anchor="t" anchorCtr="0">
            <a:spAutoFit/>
          </a:bodyPr>
          <a:lstStyle>
            <a:lvl1pPr>
              <a:defRPr/>
            </a:lvl1pPr>
          </a:lstStyle>
          <a:p>
            <a:r>
              <a:rPr lang="en-GB" noProof="0" dirty="0" err="1" smtClean="0"/>
              <a:t>Väliotsikko</a:t>
            </a:r>
            <a:endParaRPr lang="en-GB" noProof="0" dirty="0"/>
          </a:p>
        </p:txBody>
      </p:sp>
      <p:sp>
        <p:nvSpPr>
          <p:cNvPr id="13" name="Text Placeholder 12"/>
          <p:cNvSpPr>
            <a:spLocks noGrp="1"/>
          </p:cNvSpPr>
          <p:nvPr>
            <p:ph type="body" sz="quarter" idx="10" hasCustomPrompt="1"/>
          </p:nvPr>
        </p:nvSpPr>
        <p:spPr>
          <a:xfrm>
            <a:off x="1072439" y="5458662"/>
            <a:ext cx="6472132" cy="388938"/>
          </a:xfrm>
        </p:spPr>
        <p:txBody>
          <a:bodyPr/>
          <a:lstStyle>
            <a:lvl1pPr marL="0" indent="0">
              <a:buNone/>
              <a:defRPr/>
            </a:lvl1pPr>
          </a:lstStyle>
          <a:p>
            <a:pPr lvl="0"/>
            <a:r>
              <a:rPr lang="en-GB" noProof="0" dirty="0" err="1" smtClean="0"/>
              <a:t>Alaotsikko</a:t>
            </a:r>
            <a:endParaRPr lang="en-GB" noProof="0" dirty="0" smtClean="0"/>
          </a:p>
        </p:txBody>
      </p:sp>
      <p:pic>
        <p:nvPicPr>
          <p:cNvPr id="8" name="Picture 7" descr="TK_EN_rgb.png"/>
          <p:cNvPicPr>
            <a:picLocks noChangeAspect="1"/>
          </p:cNvPicPr>
          <p:nvPr/>
        </p:nvPicPr>
        <p:blipFill>
          <a:blip r:embed="rId3"/>
          <a:stretch>
            <a:fillRect/>
          </a:stretch>
        </p:blipFill>
        <p:spPr>
          <a:xfrm>
            <a:off x="9173082" y="5723292"/>
            <a:ext cx="1986209" cy="305478"/>
          </a:xfrm>
          <a:prstGeom prst="rect">
            <a:avLst/>
          </a:prstGeom>
        </p:spPr>
      </p:pic>
    </p:spTree>
    <p:extLst>
      <p:ext uri="{BB962C8B-B14F-4D97-AF65-F5344CB8AC3E}">
        <p14:creationId xmlns:p14="http://schemas.microsoft.com/office/powerpoint/2010/main" val="221976068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tsikko ja kaksi palstaa">
    <p:spTree>
      <p:nvGrpSpPr>
        <p:cNvPr id="1" name=""/>
        <p:cNvGrpSpPr/>
        <p:nvPr/>
      </p:nvGrpSpPr>
      <p:grpSpPr>
        <a:xfrm>
          <a:off x="0" y="0"/>
          <a:ext cx="0" cy="0"/>
          <a:chOff x="0" y="0"/>
          <a:chExt cx="0" cy="0"/>
        </a:xfrm>
      </p:grpSpPr>
      <p:sp>
        <p:nvSpPr>
          <p:cNvPr id="8" name="Rectangle 7"/>
          <p:cNvSpPr/>
          <p:nvPr/>
        </p:nvSpPr>
        <p:spPr>
          <a:xfrm>
            <a:off x="1" y="6282000"/>
            <a:ext cx="9503999" cy="576000"/>
          </a:xfrm>
          <a:prstGeom prst="rect">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dirty="0"/>
          </a:p>
        </p:txBody>
      </p:sp>
      <p:sp>
        <p:nvSpPr>
          <p:cNvPr id="2" name="Title 1"/>
          <p:cNvSpPr>
            <a:spLocks noGrp="1"/>
          </p:cNvSpPr>
          <p:nvPr>
            <p:ph type="title"/>
          </p:nvPr>
        </p:nvSpPr>
        <p:spPr>
          <a:xfrm>
            <a:off x="939992" y="369085"/>
            <a:ext cx="10282408" cy="430887"/>
          </a:xfrm>
        </p:spPr>
        <p:txBody>
          <a:bodyPr wrap="square">
            <a:spAutoFit/>
          </a:bodyPr>
          <a:lstStyle/>
          <a:p>
            <a:r>
              <a:rPr lang="fi-FI" noProof="0" smtClean="0"/>
              <a:t>Muokkaa perustyyl. napsautt.</a:t>
            </a:r>
            <a:endParaRPr lang="en-GB" noProof="0" dirty="0"/>
          </a:p>
        </p:txBody>
      </p:sp>
      <p:sp>
        <p:nvSpPr>
          <p:cNvPr id="15" name="Content Placeholder 14"/>
          <p:cNvSpPr>
            <a:spLocks noGrp="1"/>
          </p:cNvSpPr>
          <p:nvPr>
            <p:ph sz="quarter" idx="15"/>
          </p:nvPr>
        </p:nvSpPr>
        <p:spPr>
          <a:xfrm>
            <a:off x="939800" y="1600199"/>
            <a:ext cx="5005917" cy="4411133"/>
          </a:xfrm>
        </p:spPr>
        <p:txBody>
          <a:bodyPr/>
          <a:lstStyle>
            <a:lvl2pPr marL="742950" indent="-285750">
              <a:buFont typeface="Arial" panose="020B0604020202020204" pitchFamily="34" charset="0"/>
              <a:buChar char="•"/>
              <a:defRPr/>
            </a:lvl2pPr>
            <a:lvl4pPr marL="1600200" indent="-228600">
              <a:buFont typeface="Arial" panose="020B0604020202020204" pitchFamily="34" charset="0"/>
              <a:buChar char="•"/>
              <a:defRPr/>
            </a:lvl4p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en-GB" noProof="0" dirty="0"/>
          </a:p>
        </p:txBody>
      </p:sp>
      <p:sp>
        <p:nvSpPr>
          <p:cNvPr id="16" name="Content Placeholder 14"/>
          <p:cNvSpPr>
            <a:spLocks noGrp="1"/>
          </p:cNvSpPr>
          <p:nvPr>
            <p:ph sz="quarter" idx="16"/>
          </p:nvPr>
        </p:nvSpPr>
        <p:spPr>
          <a:xfrm>
            <a:off x="6226083" y="1600199"/>
            <a:ext cx="5005917" cy="4411133"/>
          </a:xfrm>
        </p:spPr>
        <p:txBody>
          <a:bodyPr/>
          <a:lstStyle>
            <a:lvl2pPr marL="742950" indent="-285750">
              <a:buFont typeface="Arial" panose="020B0604020202020204" pitchFamily="34" charset="0"/>
              <a:buChar char="•"/>
              <a:defRPr/>
            </a:lvl2pPr>
            <a:lvl4pPr marL="1600200" indent="-228600">
              <a:buFont typeface="Arial" panose="020B0604020202020204" pitchFamily="34" charset="0"/>
              <a:buChar char="•"/>
              <a:defRPr/>
            </a:lvl4p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en-GB" noProof="0" dirty="0"/>
          </a:p>
        </p:txBody>
      </p:sp>
      <p:pic>
        <p:nvPicPr>
          <p:cNvPr id="11" name="Picture 10" descr="TK_EN_rgb.png"/>
          <p:cNvPicPr>
            <a:picLocks noChangeAspect="1"/>
          </p:cNvPicPr>
          <p:nvPr/>
        </p:nvPicPr>
        <p:blipFill>
          <a:blip r:embed="rId2"/>
          <a:stretch>
            <a:fillRect/>
          </a:stretch>
        </p:blipFill>
        <p:spPr>
          <a:xfrm>
            <a:off x="9763286" y="6392549"/>
            <a:ext cx="1986209" cy="305478"/>
          </a:xfrm>
          <a:prstGeom prst="rect">
            <a:avLst/>
          </a:prstGeom>
        </p:spPr>
      </p:pic>
      <p:sp>
        <p:nvSpPr>
          <p:cNvPr id="13" name="Date Placeholder 3"/>
          <p:cNvSpPr>
            <a:spLocks noGrp="1"/>
          </p:cNvSpPr>
          <p:nvPr>
            <p:ph type="dt" sz="half" idx="2"/>
          </p:nvPr>
        </p:nvSpPr>
        <p:spPr>
          <a:xfrm>
            <a:off x="939464" y="6356351"/>
            <a:ext cx="1708717" cy="365125"/>
          </a:xfrm>
          <a:prstGeom prst="rect">
            <a:avLst/>
          </a:prstGeom>
        </p:spPr>
        <p:txBody>
          <a:bodyPr vert="horz" lIns="90000" tIns="45720" rIns="91440" bIns="45720" rtlCol="0" anchor="ctr"/>
          <a:lstStyle>
            <a:lvl1pPr algn="l">
              <a:defRPr sz="1000">
                <a:solidFill>
                  <a:schemeClr val="tx1"/>
                </a:solidFill>
                <a:latin typeface="Arial"/>
              </a:defRPr>
            </a:lvl1pPr>
          </a:lstStyle>
          <a:p>
            <a:fld id="{F59F2C95-98D7-413E-A4FB-D6D4B8CC0919}" type="datetime3">
              <a:rPr lang="en-US" smtClean="0"/>
              <a:t>19 October 2017</a:t>
            </a:fld>
            <a:endParaRPr lang="fi-FI"/>
          </a:p>
        </p:txBody>
      </p:sp>
      <p:sp>
        <p:nvSpPr>
          <p:cNvPr id="14" name="Footer Placeholder 4"/>
          <p:cNvSpPr>
            <a:spLocks noGrp="1"/>
          </p:cNvSpPr>
          <p:nvPr>
            <p:ph type="ftr" sz="quarter" idx="3"/>
          </p:nvPr>
        </p:nvSpPr>
        <p:spPr>
          <a:xfrm>
            <a:off x="2648181" y="6356351"/>
            <a:ext cx="3860800" cy="365125"/>
          </a:xfrm>
          <a:prstGeom prst="rect">
            <a:avLst/>
          </a:prstGeom>
        </p:spPr>
        <p:txBody>
          <a:bodyPr vert="horz" lIns="91440" tIns="45720" rIns="91440" bIns="45720" rtlCol="0" anchor="ctr"/>
          <a:lstStyle>
            <a:lvl1pPr algn="l">
              <a:defRPr sz="1000">
                <a:solidFill>
                  <a:srgbClr val="000000"/>
                </a:solidFill>
                <a:latin typeface="Arial"/>
                <a:cs typeface="Arial"/>
              </a:defRPr>
            </a:lvl1pPr>
          </a:lstStyle>
          <a:p>
            <a:r>
              <a:rPr lang="fi-FI" smtClean="0"/>
              <a:t>Etunimi Sukunimi</a:t>
            </a:r>
            <a:endParaRPr lang="fi-FI"/>
          </a:p>
        </p:txBody>
      </p:sp>
      <p:sp>
        <p:nvSpPr>
          <p:cNvPr id="17" name="Slide Number Placeholder 5"/>
          <p:cNvSpPr>
            <a:spLocks noGrp="1"/>
          </p:cNvSpPr>
          <p:nvPr>
            <p:ph type="sldNum" sz="quarter" idx="4"/>
          </p:nvPr>
        </p:nvSpPr>
        <p:spPr>
          <a:xfrm>
            <a:off x="0" y="6356351"/>
            <a:ext cx="939464" cy="365125"/>
          </a:xfrm>
          <a:prstGeom prst="rect">
            <a:avLst/>
          </a:prstGeom>
        </p:spPr>
        <p:txBody>
          <a:bodyPr vert="horz" lIns="0" tIns="45720" rIns="91440" bIns="45720" rtlCol="0" anchor="ctr"/>
          <a:lstStyle>
            <a:lvl1pPr algn="ctr">
              <a:defRPr sz="1000">
                <a:solidFill>
                  <a:srgbClr val="000000"/>
                </a:solidFill>
                <a:latin typeface="Arial"/>
                <a:cs typeface="Arial"/>
              </a:defRPr>
            </a:lvl1pPr>
          </a:lstStyle>
          <a:p>
            <a:fld id="{1379233F-897F-45AF-8EE5-A97FD3C22AFA}" type="slidenum">
              <a:rPr lang="fi-FI" smtClean="0"/>
              <a:t>‹#›</a:t>
            </a:fld>
            <a:endParaRPr lang="fi-FI"/>
          </a:p>
        </p:txBody>
      </p:sp>
    </p:spTree>
    <p:extLst>
      <p:ext uri="{BB962C8B-B14F-4D97-AF65-F5344CB8AC3E}">
        <p14:creationId xmlns:p14="http://schemas.microsoft.com/office/powerpoint/2010/main" val="428436597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Otsikko, alaotsikko ja sisältö">
    <p:spTree>
      <p:nvGrpSpPr>
        <p:cNvPr id="1" name=""/>
        <p:cNvGrpSpPr/>
        <p:nvPr/>
      </p:nvGrpSpPr>
      <p:grpSpPr>
        <a:xfrm>
          <a:off x="0" y="0"/>
          <a:ext cx="0" cy="0"/>
          <a:chOff x="0" y="0"/>
          <a:chExt cx="0" cy="0"/>
        </a:xfrm>
      </p:grpSpPr>
      <p:sp>
        <p:nvSpPr>
          <p:cNvPr id="11" name="Rectangle 10"/>
          <p:cNvSpPr/>
          <p:nvPr/>
        </p:nvSpPr>
        <p:spPr>
          <a:xfrm>
            <a:off x="1" y="6282000"/>
            <a:ext cx="9503999" cy="576000"/>
          </a:xfrm>
          <a:prstGeom prst="rect">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dirty="0"/>
          </a:p>
        </p:txBody>
      </p:sp>
      <p:sp>
        <p:nvSpPr>
          <p:cNvPr id="2" name="Title 1"/>
          <p:cNvSpPr>
            <a:spLocks noGrp="1"/>
          </p:cNvSpPr>
          <p:nvPr>
            <p:ph type="title"/>
          </p:nvPr>
        </p:nvSpPr>
        <p:spPr>
          <a:xfrm>
            <a:off x="939992" y="369085"/>
            <a:ext cx="10292816" cy="430887"/>
          </a:xfrm>
        </p:spPr>
        <p:txBody>
          <a:bodyPr wrap="square">
            <a:spAutoFit/>
          </a:bodyPr>
          <a:lstStyle/>
          <a:p>
            <a:r>
              <a:rPr lang="fi-FI" noProof="0" smtClean="0"/>
              <a:t>Muokkaa perustyyl. napsautt.</a:t>
            </a:r>
            <a:endParaRPr lang="en-GB" noProof="0" dirty="0"/>
          </a:p>
        </p:txBody>
      </p:sp>
      <p:sp>
        <p:nvSpPr>
          <p:cNvPr id="8" name="Content Placeholder 2"/>
          <p:cNvSpPr>
            <a:spLocks noGrp="1"/>
          </p:cNvSpPr>
          <p:nvPr>
            <p:ph idx="1"/>
          </p:nvPr>
        </p:nvSpPr>
        <p:spPr>
          <a:xfrm>
            <a:off x="949592" y="2159001"/>
            <a:ext cx="10292816" cy="3852333"/>
          </a:xfrm>
        </p:spPr>
        <p:txBody>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2000" b="1" i="0" u="none" strike="noStrike" kern="1200" cap="none" spc="0" normalizeH="0" baseline="0" noProof="0">
                <a:ln>
                  <a:noFill/>
                </a:ln>
                <a:solidFill>
                  <a:srgbClr val="0073B0"/>
                </a:solidFill>
                <a:effectLst/>
                <a:uLnTx/>
                <a:uFillTx/>
                <a:latin typeface="Arial"/>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sz="1700" b="1" i="0" u="none" strike="noStrike" kern="1200" cap="none" spc="0" normalizeH="0" baseline="0" noProof="0" smtClean="0">
                <a:ln>
                  <a:noFill/>
                </a:ln>
                <a:solidFill>
                  <a:srgbClr val="000000"/>
                </a:solidFill>
                <a:effectLst/>
                <a:uLnTx/>
                <a:uFillTx/>
                <a:latin typeface="Arial"/>
                <a:ea typeface="+mj-ea"/>
                <a:cs typeface="Arial"/>
              </a:rPr>
              <a:t>Muokkaa tekstin perustyylejä napsauttamalla</a:t>
            </a:r>
          </a:p>
        </p:txBody>
      </p:sp>
      <p:sp>
        <p:nvSpPr>
          <p:cNvPr id="7" name="Text Placeholder 6"/>
          <p:cNvSpPr>
            <a:spLocks noGrp="1"/>
          </p:cNvSpPr>
          <p:nvPr>
            <p:ph type="body" sz="quarter" idx="13"/>
          </p:nvPr>
        </p:nvSpPr>
        <p:spPr>
          <a:xfrm>
            <a:off x="939801" y="1346205"/>
            <a:ext cx="10301817" cy="312738"/>
          </a:xfrm>
        </p:spPr>
        <p:txBody>
          <a:bodyPr/>
          <a:lstStyle>
            <a:lvl1pPr marL="0" indent="0">
              <a:buNone/>
              <a:defRPr b="1">
                <a:solidFill>
                  <a:srgbClr val="0073B0"/>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noProof="0" smtClean="0"/>
              <a:t>Muokkaa tekstin perustyylejä napsauttamalla</a:t>
            </a:r>
          </a:p>
        </p:txBody>
      </p:sp>
      <p:pic>
        <p:nvPicPr>
          <p:cNvPr id="12" name="Picture 11" descr="TK_EN_rgb.png"/>
          <p:cNvPicPr>
            <a:picLocks noChangeAspect="1"/>
          </p:cNvPicPr>
          <p:nvPr/>
        </p:nvPicPr>
        <p:blipFill>
          <a:blip r:embed="rId2"/>
          <a:stretch>
            <a:fillRect/>
          </a:stretch>
        </p:blipFill>
        <p:spPr>
          <a:xfrm>
            <a:off x="9763286" y="6392549"/>
            <a:ext cx="1986209" cy="305478"/>
          </a:xfrm>
          <a:prstGeom prst="rect">
            <a:avLst/>
          </a:prstGeom>
        </p:spPr>
      </p:pic>
      <p:sp>
        <p:nvSpPr>
          <p:cNvPr id="13" name="Date Placeholder 3"/>
          <p:cNvSpPr>
            <a:spLocks noGrp="1"/>
          </p:cNvSpPr>
          <p:nvPr>
            <p:ph type="dt" sz="half" idx="2"/>
          </p:nvPr>
        </p:nvSpPr>
        <p:spPr>
          <a:xfrm>
            <a:off x="939464" y="6356351"/>
            <a:ext cx="1708717" cy="365125"/>
          </a:xfrm>
          <a:prstGeom prst="rect">
            <a:avLst/>
          </a:prstGeom>
        </p:spPr>
        <p:txBody>
          <a:bodyPr vert="horz" lIns="90000" tIns="45720" rIns="91440" bIns="45720" rtlCol="0" anchor="ctr"/>
          <a:lstStyle>
            <a:lvl1pPr algn="l">
              <a:defRPr sz="1000">
                <a:solidFill>
                  <a:schemeClr val="tx1"/>
                </a:solidFill>
                <a:latin typeface="Arial"/>
              </a:defRPr>
            </a:lvl1pPr>
          </a:lstStyle>
          <a:p>
            <a:fld id="{F59F2C95-98D7-413E-A4FB-D6D4B8CC0919}" type="datetime3">
              <a:rPr lang="en-US" smtClean="0"/>
              <a:t>19 October 2017</a:t>
            </a:fld>
            <a:endParaRPr lang="fi-FI"/>
          </a:p>
        </p:txBody>
      </p:sp>
      <p:sp>
        <p:nvSpPr>
          <p:cNvPr id="14" name="Footer Placeholder 4"/>
          <p:cNvSpPr>
            <a:spLocks noGrp="1"/>
          </p:cNvSpPr>
          <p:nvPr>
            <p:ph type="ftr" sz="quarter" idx="3"/>
          </p:nvPr>
        </p:nvSpPr>
        <p:spPr>
          <a:xfrm>
            <a:off x="2648181" y="6356351"/>
            <a:ext cx="3860800" cy="365125"/>
          </a:xfrm>
          <a:prstGeom prst="rect">
            <a:avLst/>
          </a:prstGeom>
        </p:spPr>
        <p:txBody>
          <a:bodyPr vert="horz" lIns="91440" tIns="45720" rIns="91440" bIns="45720" rtlCol="0" anchor="ctr"/>
          <a:lstStyle>
            <a:lvl1pPr algn="l">
              <a:defRPr sz="1000">
                <a:solidFill>
                  <a:srgbClr val="000000"/>
                </a:solidFill>
                <a:latin typeface="Arial"/>
                <a:cs typeface="Arial"/>
              </a:defRPr>
            </a:lvl1pPr>
          </a:lstStyle>
          <a:p>
            <a:r>
              <a:rPr lang="fi-FI" smtClean="0"/>
              <a:t>Etunimi Sukunimi</a:t>
            </a:r>
            <a:endParaRPr lang="fi-FI"/>
          </a:p>
        </p:txBody>
      </p:sp>
      <p:sp>
        <p:nvSpPr>
          <p:cNvPr id="17" name="Slide Number Placeholder 5"/>
          <p:cNvSpPr>
            <a:spLocks noGrp="1"/>
          </p:cNvSpPr>
          <p:nvPr>
            <p:ph type="sldNum" sz="quarter" idx="4"/>
          </p:nvPr>
        </p:nvSpPr>
        <p:spPr>
          <a:xfrm>
            <a:off x="0" y="6356351"/>
            <a:ext cx="939464" cy="365125"/>
          </a:xfrm>
          <a:prstGeom prst="rect">
            <a:avLst/>
          </a:prstGeom>
        </p:spPr>
        <p:txBody>
          <a:bodyPr vert="horz" lIns="0" tIns="45720" rIns="91440" bIns="45720" rtlCol="0" anchor="ctr"/>
          <a:lstStyle>
            <a:lvl1pPr algn="ctr">
              <a:defRPr sz="1000">
                <a:solidFill>
                  <a:srgbClr val="000000"/>
                </a:solidFill>
                <a:latin typeface="Arial"/>
                <a:cs typeface="Arial"/>
              </a:defRPr>
            </a:lvl1pPr>
          </a:lstStyle>
          <a:p>
            <a:fld id="{1379233F-897F-45AF-8EE5-A97FD3C22AFA}" type="slidenum">
              <a:rPr lang="fi-FI" smtClean="0"/>
              <a:t>‹#›</a:t>
            </a:fld>
            <a:endParaRPr lang="fi-FI"/>
          </a:p>
        </p:txBody>
      </p:sp>
    </p:spTree>
    <p:extLst>
      <p:ext uri="{BB962C8B-B14F-4D97-AF65-F5344CB8AC3E}">
        <p14:creationId xmlns:p14="http://schemas.microsoft.com/office/powerpoint/2010/main" val="62255926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216488E-1675-43AC-981E-0CC022D58767}" type="datetimeFigureOut">
              <a:rPr lang="sv-SE" smtClean="0"/>
              <a:t>2017-10-19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034F863-33E1-4E54-9B55-0E8B8193E0D7}" type="slidenum">
              <a:rPr lang="sv-SE" smtClean="0"/>
              <a:t>‹#›</a:t>
            </a:fld>
            <a:endParaRPr lang="sv-SE"/>
          </a:p>
        </p:txBody>
      </p:sp>
    </p:spTree>
    <p:extLst>
      <p:ext uri="{BB962C8B-B14F-4D97-AF65-F5344CB8AC3E}">
        <p14:creationId xmlns:p14="http://schemas.microsoft.com/office/powerpoint/2010/main" val="3693505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tsikko, kaksi palstaa ja kuva1">
    <p:spTree>
      <p:nvGrpSpPr>
        <p:cNvPr id="1" name=""/>
        <p:cNvGrpSpPr/>
        <p:nvPr/>
      </p:nvGrpSpPr>
      <p:grpSpPr>
        <a:xfrm>
          <a:off x="0" y="0"/>
          <a:ext cx="0" cy="0"/>
          <a:chOff x="0" y="0"/>
          <a:chExt cx="0" cy="0"/>
        </a:xfrm>
      </p:grpSpPr>
      <p:sp>
        <p:nvSpPr>
          <p:cNvPr id="13" name="Rectangle 12"/>
          <p:cNvSpPr/>
          <p:nvPr/>
        </p:nvSpPr>
        <p:spPr>
          <a:xfrm>
            <a:off x="1" y="6282000"/>
            <a:ext cx="9503999" cy="576000"/>
          </a:xfrm>
          <a:prstGeom prst="rect">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dirty="0"/>
          </a:p>
        </p:txBody>
      </p:sp>
      <p:sp>
        <p:nvSpPr>
          <p:cNvPr id="2" name="Title 1"/>
          <p:cNvSpPr>
            <a:spLocks noGrp="1"/>
          </p:cNvSpPr>
          <p:nvPr>
            <p:ph type="title"/>
          </p:nvPr>
        </p:nvSpPr>
        <p:spPr>
          <a:xfrm>
            <a:off x="939464" y="369085"/>
            <a:ext cx="10292536" cy="430887"/>
          </a:xfrm>
        </p:spPr>
        <p:txBody>
          <a:bodyPr wrap="square">
            <a:spAutoFit/>
          </a:bodyPr>
          <a:lstStyle/>
          <a:p>
            <a:r>
              <a:rPr lang="fi-FI" noProof="0" smtClean="0"/>
              <a:t>Muokkaa perustyyl. napsautt.</a:t>
            </a:r>
            <a:endParaRPr lang="en-GB" noProof="0" dirty="0"/>
          </a:p>
        </p:txBody>
      </p:sp>
      <p:sp>
        <p:nvSpPr>
          <p:cNvPr id="19" name="Text Placeholder 18"/>
          <p:cNvSpPr>
            <a:spLocks noGrp="1"/>
          </p:cNvSpPr>
          <p:nvPr>
            <p:ph type="body" sz="quarter" idx="20"/>
          </p:nvPr>
        </p:nvSpPr>
        <p:spPr>
          <a:xfrm>
            <a:off x="940800" y="1600201"/>
            <a:ext cx="4985717" cy="2709863"/>
          </a:xfrm>
        </p:spPr>
        <p:txBody>
          <a:bodyPr/>
          <a:lstStyle>
            <a:lvl2pPr marL="742950" indent="-285750">
              <a:buFont typeface="Arial" panose="020B0604020202020204" pitchFamily="34" charset="0"/>
              <a:buChar char="•"/>
              <a:defRPr/>
            </a:lvl2pPr>
            <a:lvl4pPr marL="1600200" indent="-228600">
              <a:buFont typeface="Arial" panose="020B0604020202020204" pitchFamily="34" charset="0"/>
              <a:buChar char="•"/>
              <a:defRPr/>
            </a:lvl4p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en-GB" noProof="0" dirty="0"/>
          </a:p>
        </p:txBody>
      </p:sp>
      <p:sp>
        <p:nvSpPr>
          <p:cNvPr id="20" name="Text Placeholder 18"/>
          <p:cNvSpPr>
            <a:spLocks noGrp="1"/>
          </p:cNvSpPr>
          <p:nvPr>
            <p:ph type="body" sz="quarter" idx="21"/>
          </p:nvPr>
        </p:nvSpPr>
        <p:spPr>
          <a:xfrm>
            <a:off x="6224111" y="1600201"/>
            <a:ext cx="4985717" cy="2709863"/>
          </a:xfrm>
        </p:spPr>
        <p:txBody>
          <a:bodyPr/>
          <a:lstStyle>
            <a:lvl2pPr marL="742950" indent="-285750">
              <a:buFont typeface="Arial" panose="020B0604020202020204" pitchFamily="34" charset="0"/>
              <a:buChar char="•"/>
              <a:defRPr/>
            </a:lvl2pPr>
            <a:lvl4pPr marL="1600200" indent="-228600">
              <a:buFont typeface="Arial" panose="020B0604020202020204" pitchFamily="34" charset="0"/>
              <a:buChar char="•"/>
              <a:defRPr/>
            </a:lvl4p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en-GB" noProof="0" dirty="0"/>
          </a:p>
        </p:txBody>
      </p:sp>
      <p:pic>
        <p:nvPicPr>
          <p:cNvPr id="15" name="Picture 14" descr="TK_EN_rgb.png"/>
          <p:cNvPicPr>
            <a:picLocks noChangeAspect="1"/>
          </p:cNvPicPr>
          <p:nvPr/>
        </p:nvPicPr>
        <p:blipFill>
          <a:blip r:embed="rId2"/>
          <a:stretch>
            <a:fillRect/>
          </a:stretch>
        </p:blipFill>
        <p:spPr>
          <a:xfrm>
            <a:off x="9763286" y="6392549"/>
            <a:ext cx="1986209" cy="305478"/>
          </a:xfrm>
          <a:prstGeom prst="rect">
            <a:avLst/>
          </a:prstGeom>
        </p:spPr>
      </p:pic>
      <p:sp>
        <p:nvSpPr>
          <p:cNvPr id="21" name="Date Placeholder 3"/>
          <p:cNvSpPr>
            <a:spLocks noGrp="1"/>
          </p:cNvSpPr>
          <p:nvPr>
            <p:ph type="dt" sz="half" idx="2"/>
          </p:nvPr>
        </p:nvSpPr>
        <p:spPr>
          <a:xfrm>
            <a:off x="939464" y="6356351"/>
            <a:ext cx="1708717" cy="365125"/>
          </a:xfrm>
          <a:prstGeom prst="rect">
            <a:avLst/>
          </a:prstGeom>
        </p:spPr>
        <p:txBody>
          <a:bodyPr vert="horz" lIns="90000" tIns="45720" rIns="91440" bIns="45720" rtlCol="0" anchor="ctr"/>
          <a:lstStyle>
            <a:lvl1pPr algn="l">
              <a:defRPr sz="1000">
                <a:solidFill>
                  <a:schemeClr val="tx1"/>
                </a:solidFill>
                <a:latin typeface="Arial"/>
              </a:defRPr>
            </a:lvl1pPr>
          </a:lstStyle>
          <a:p>
            <a:fld id="{F59F2C95-98D7-413E-A4FB-D6D4B8CC0919}" type="datetime3">
              <a:rPr lang="en-US" smtClean="0"/>
              <a:t>19 October 2017</a:t>
            </a:fld>
            <a:endParaRPr lang="fi-FI"/>
          </a:p>
        </p:txBody>
      </p:sp>
      <p:sp>
        <p:nvSpPr>
          <p:cNvPr id="22" name="Footer Placeholder 4"/>
          <p:cNvSpPr>
            <a:spLocks noGrp="1"/>
          </p:cNvSpPr>
          <p:nvPr>
            <p:ph type="ftr" sz="quarter" idx="3"/>
          </p:nvPr>
        </p:nvSpPr>
        <p:spPr>
          <a:xfrm>
            <a:off x="2648181" y="6356351"/>
            <a:ext cx="3860800" cy="365125"/>
          </a:xfrm>
          <a:prstGeom prst="rect">
            <a:avLst/>
          </a:prstGeom>
        </p:spPr>
        <p:txBody>
          <a:bodyPr vert="horz" lIns="91440" tIns="45720" rIns="91440" bIns="45720" rtlCol="0" anchor="ctr"/>
          <a:lstStyle>
            <a:lvl1pPr algn="l">
              <a:defRPr sz="1000">
                <a:solidFill>
                  <a:srgbClr val="000000"/>
                </a:solidFill>
                <a:latin typeface="Arial"/>
                <a:cs typeface="Arial"/>
              </a:defRPr>
            </a:lvl1pPr>
          </a:lstStyle>
          <a:p>
            <a:r>
              <a:rPr lang="fi-FI" smtClean="0"/>
              <a:t>Etunimi Sukunimi</a:t>
            </a:r>
            <a:endParaRPr lang="fi-FI"/>
          </a:p>
        </p:txBody>
      </p:sp>
      <p:sp>
        <p:nvSpPr>
          <p:cNvPr id="23" name="Slide Number Placeholder 5"/>
          <p:cNvSpPr>
            <a:spLocks noGrp="1"/>
          </p:cNvSpPr>
          <p:nvPr>
            <p:ph type="sldNum" sz="quarter" idx="4"/>
          </p:nvPr>
        </p:nvSpPr>
        <p:spPr>
          <a:xfrm>
            <a:off x="0" y="6356351"/>
            <a:ext cx="939464" cy="365125"/>
          </a:xfrm>
          <a:prstGeom prst="rect">
            <a:avLst/>
          </a:prstGeom>
        </p:spPr>
        <p:txBody>
          <a:bodyPr vert="horz" lIns="0" tIns="45720" rIns="91440" bIns="45720" rtlCol="0" anchor="ctr"/>
          <a:lstStyle>
            <a:lvl1pPr algn="ctr">
              <a:defRPr sz="1000">
                <a:solidFill>
                  <a:srgbClr val="000000"/>
                </a:solidFill>
                <a:latin typeface="Arial"/>
                <a:cs typeface="Arial"/>
              </a:defRPr>
            </a:lvl1pPr>
          </a:lstStyle>
          <a:p>
            <a:fld id="{1379233F-897F-45AF-8EE5-A97FD3C22AFA}" type="slidenum">
              <a:rPr lang="fi-FI" smtClean="0"/>
              <a:t>‹#›</a:t>
            </a:fld>
            <a:endParaRPr lang="fi-FI"/>
          </a:p>
        </p:txBody>
      </p:sp>
      <p:pic>
        <p:nvPicPr>
          <p:cNvPr id="3" name="Kuva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466" y="4868104"/>
            <a:ext cx="8564532" cy="1413897"/>
          </a:xfrm>
          <a:prstGeom prst="rect">
            <a:avLst/>
          </a:prstGeom>
        </p:spPr>
      </p:pic>
    </p:spTree>
    <p:extLst>
      <p:ext uri="{BB962C8B-B14F-4D97-AF65-F5344CB8AC3E}">
        <p14:creationId xmlns:p14="http://schemas.microsoft.com/office/powerpoint/2010/main" val="238731739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tsikko, kaksi palstaa ja kuva2">
    <p:spTree>
      <p:nvGrpSpPr>
        <p:cNvPr id="1" name=""/>
        <p:cNvGrpSpPr/>
        <p:nvPr/>
      </p:nvGrpSpPr>
      <p:grpSpPr>
        <a:xfrm>
          <a:off x="0" y="0"/>
          <a:ext cx="0" cy="0"/>
          <a:chOff x="0" y="0"/>
          <a:chExt cx="0" cy="0"/>
        </a:xfrm>
      </p:grpSpPr>
      <p:sp>
        <p:nvSpPr>
          <p:cNvPr id="13" name="Rectangle 12"/>
          <p:cNvSpPr/>
          <p:nvPr/>
        </p:nvSpPr>
        <p:spPr>
          <a:xfrm>
            <a:off x="1" y="6282000"/>
            <a:ext cx="9503999" cy="576000"/>
          </a:xfrm>
          <a:prstGeom prst="rect">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dirty="0"/>
          </a:p>
        </p:txBody>
      </p:sp>
      <p:sp>
        <p:nvSpPr>
          <p:cNvPr id="2" name="Title 1"/>
          <p:cNvSpPr>
            <a:spLocks noGrp="1"/>
          </p:cNvSpPr>
          <p:nvPr>
            <p:ph type="title"/>
          </p:nvPr>
        </p:nvSpPr>
        <p:spPr>
          <a:xfrm>
            <a:off x="939464" y="369085"/>
            <a:ext cx="10292536" cy="430887"/>
          </a:xfrm>
        </p:spPr>
        <p:txBody>
          <a:bodyPr wrap="square">
            <a:spAutoFit/>
          </a:bodyPr>
          <a:lstStyle/>
          <a:p>
            <a:r>
              <a:rPr lang="fi-FI" noProof="0" smtClean="0"/>
              <a:t>Muokkaa perustyyl. napsautt.</a:t>
            </a:r>
            <a:endParaRPr lang="en-GB" noProof="0" dirty="0"/>
          </a:p>
        </p:txBody>
      </p:sp>
      <p:sp>
        <p:nvSpPr>
          <p:cNvPr id="19" name="Text Placeholder 18"/>
          <p:cNvSpPr>
            <a:spLocks noGrp="1"/>
          </p:cNvSpPr>
          <p:nvPr>
            <p:ph type="body" sz="quarter" idx="20"/>
          </p:nvPr>
        </p:nvSpPr>
        <p:spPr>
          <a:xfrm>
            <a:off x="940800" y="1600201"/>
            <a:ext cx="4985717" cy="2709863"/>
          </a:xfrm>
        </p:spPr>
        <p:txBody>
          <a:bodyPr/>
          <a:lstStyle>
            <a:lvl2pPr marL="742950" indent="-285750">
              <a:buFont typeface="Arial" panose="020B0604020202020204" pitchFamily="34" charset="0"/>
              <a:buChar char="•"/>
              <a:defRPr/>
            </a:lvl2pPr>
            <a:lvl4pPr marL="1600200" indent="-228600">
              <a:buFont typeface="Arial" panose="020B0604020202020204" pitchFamily="34" charset="0"/>
              <a:buChar char="•"/>
              <a:defRPr/>
            </a:lvl4p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en-GB" noProof="0" dirty="0"/>
          </a:p>
        </p:txBody>
      </p:sp>
      <p:sp>
        <p:nvSpPr>
          <p:cNvPr id="20" name="Text Placeholder 18"/>
          <p:cNvSpPr>
            <a:spLocks noGrp="1"/>
          </p:cNvSpPr>
          <p:nvPr>
            <p:ph type="body" sz="quarter" idx="21"/>
          </p:nvPr>
        </p:nvSpPr>
        <p:spPr>
          <a:xfrm>
            <a:off x="6224111" y="1600201"/>
            <a:ext cx="4985717" cy="2709863"/>
          </a:xfrm>
        </p:spPr>
        <p:txBody>
          <a:bodyPr/>
          <a:lstStyle>
            <a:lvl2pPr marL="742950" indent="-285750">
              <a:buFont typeface="Arial" panose="020B0604020202020204" pitchFamily="34" charset="0"/>
              <a:buChar char="•"/>
              <a:defRPr/>
            </a:lvl2pPr>
            <a:lvl4pPr marL="1600200" indent="-228600">
              <a:buFont typeface="Arial" panose="020B0604020202020204" pitchFamily="34" charset="0"/>
              <a:buChar char="•"/>
              <a:defRPr/>
            </a:lvl4p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en-GB" noProof="0" dirty="0"/>
          </a:p>
        </p:txBody>
      </p:sp>
      <p:pic>
        <p:nvPicPr>
          <p:cNvPr id="15" name="Picture 14" descr="TK_EN_rgb.png"/>
          <p:cNvPicPr>
            <a:picLocks noChangeAspect="1"/>
          </p:cNvPicPr>
          <p:nvPr/>
        </p:nvPicPr>
        <p:blipFill>
          <a:blip r:embed="rId2"/>
          <a:stretch>
            <a:fillRect/>
          </a:stretch>
        </p:blipFill>
        <p:spPr>
          <a:xfrm>
            <a:off x="9763286" y="6392549"/>
            <a:ext cx="1986209" cy="305478"/>
          </a:xfrm>
          <a:prstGeom prst="rect">
            <a:avLst/>
          </a:prstGeom>
        </p:spPr>
      </p:pic>
      <p:sp>
        <p:nvSpPr>
          <p:cNvPr id="21" name="Date Placeholder 3"/>
          <p:cNvSpPr>
            <a:spLocks noGrp="1"/>
          </p:cNvSpPr>
          <p:nvPr>
            <p:ph type="dt" sz="half" idx="2"/>
          </p:nvPr>
        </p:nvSpPr>
        <p:spPr>
          <a:xfrm>
            <a:off x="939464" y="6356351"/>
            <a:ext cx="1708717" cy="365125"/>
          </a:xfrm>
          <a:prstGeom prst="rect">
            <a:avLst/>
          </a:prstGeom>
        </p:spPr>
        <p:txBody>
          <a:bodyPr vert="horz" lIns="90000" tIns="45720" rIns="91440" bIns="45720" rtlCol="0" anchor="ctr"/>
          <a:lstStyle>
            <a:lvl1pPr algn="l">
              <a:defRPr sz="1000">
                <a:solidFill>
                  <a:schemeClr val="tx1"/>
                </a:solidFill>
                <a:latin typeface="Arial"/>
              </a:defRPr>
            </a:lvl1pPr>
          </a:lstStyle>
          <a:p>
            <a:fld id="{F59F2C95-98D7-413E-A4FB-D6D4B8CC0919}" type="datetime3">
              <a:rPr lang="en-US" smtClean="0"/>
              <a:t>19 October 2017</a:t>
            </a:fld>
            <a:endParaRPr lang="fi-FI"/>
          </a:p>
        </p:txBody>
      </p:sp>
      <p:sp>
        <p:nvSpPr>
          <p:cNvPr id="22" name="Footer Placeholder 4"/>
          <p:cNvSpPr>
            <a:spLocks noGrp="1"/>
          </p:cNvSpPr>
          <p:nvPr>
            <p:ph type="ftr" sz="quarter" idx="3"/>
          </p:nvPr>
        </p:nvSpPr>
        <p:spPr>
          <a:xfrm>
            <a:off x="2648181" y="6356351"/>
            <a:ext cx="3860800" cy="365125"/>
          </a:xfrm>
          <a:prstGeom prst="rect">
            <a:avLst/>
          </a:prstGeom>
        </p:spPr>
        <p:txBody>
          <a:bodyPr vert="horz" lIns="91440" tIns="45720" rIns="91440" bIns="45720" rtlCol="0" anchor="ctr"/>
          <a:lstStyle>
            <a:lvl1pPr algn="l">
              <a:defRPr sz="1000">
                <a:solidFill>
                  <a:srgbClr val="000000"/>
                </a:solidFill>
                <a:latin typeface="Arial"/>
                <a:cs typeface="Arial"/>
              </a:defRPr>
            </a:lvl1pPr>
          </a:lstStyle>
          <a:p>
            <a:r>
              <a:rPr lang="fi-FI" smtClean="0"/>
              <a:t>Etunimi Sukunimi</a:t>
            </a:r>
            <a:endParaRPr lang="fi-FI"/>
          </a:p>
        </p:txBody>
      </p:sp>
      <p:sp>
        <p:nvSpPr>
          <p:cNvPr id="23" name="Slide Number Placeholder 5"/>
          <p:cNvSpPr>
            <a:spLocks noGrp="1"/>
          </p:cNvSpPr>
          <p:nvPr>
            <p:ph type="sldNum" sz="quarter" idx="4"/>
          </p:nvPr>
        </p:nvSpPr>
        <p:spPr>
          <a:xfrm>
            <a:off x="0" y="6356351"/>
            <a:ext cx="939464" cy="365125"/>
          </a:xfrm>
          <a:prstGeom prst="rect">
            <a:avLst/>
          </a:prstGeom>
        </p:spPr>
        <p:txBody>
          <a:bodyPr vert="horz" lIns="0" tIns="45720" rIns="91440" bIns="45720" rtlCol="0" anchor="ctr"/>
          <a:lstStyle>
            <a:lvl1pPr algn="ctr">
              <a:defRPr sz="1000">
                <a:solidFill>
                  <a:srgbClr val="000000"/>
                </a:solidFill>
                <a:latin typeface="Arial"/>
                <a:cs typeface="Arial"/>
              </a:defRPr>
            </a:lvl1pPr>
          </a:lstStyle>
          <a:p>
            <a:fld id="{1379233F-897F-45AF-8EE5-A97FD3C22AFA}" type="slidenum">
              <a:rPr lang="fi-FI" smtClean="0"/>
              <a:t>‹#›</a:t>
            </a:fld>
            <a:endParaRPr lang="fi-FI"/>
          </a:p>
        </p:txBody>
      </p:sp>
      <p:pic>
        <p:nvPicPr>
          <p:cNvPr id="3" name="Kuva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466" y="4868104"/>
            <a:ext cx="8564532" cy="1413897"/>
          </a:xfrm>
          <a:prstGeom prst="rect">
            <a:avLst/>
          </a:prstGeom>
        </p:spPr>
      </p:pic>
    </p:spTree>
    <p:extLst>
      <p:ext uri="{BB962C8B-B14F-4D97-AF65-F5344CB8AC3E}">
        <p14:creationId xmlns:p14="http://schemas.microsoft.com/office/powerpoint/2010/main" val="72547531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opet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6"/>
          <p:cNvSpPr/>
          <p:nvPr/>
        </p:nvSpPr>
        <p:spPr>
          <a:xfrm>
            <a:off x="541869" y="-100217"/>
            <a:ext cx="11773408" cy="6380550"/>
          </a:xfrm>
          <a:custGeom>
            <a:avLst/>
            <a:gdLst>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716643 w 8686800"/>
              <a:gd name="connsiteY5" fmla="*/ 716643 h 5733143"/>
              <a:gd name="connsiteX6" fmla="*/ 716643 w 8686800"/>
              <a:gd name="connsiteY6" fmla="*/ 5016500 h 5733143"/>
              <a:gd name="connsiteX7" fmla="*/ 7970157 w 8686800"/>
              <a:gd name="connsiteY7" fmla="*/ 5016500 h 5733143"/>
              <a:gd name="connsiteX8" fmla="*/ 7970157 w 8686800"/>
              <a:gd name="connsiteY8" fmla="*/ 716643 h 5733143"/>
              <a:gd name="connsiteX9" fmla="*/ 7166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716643 w 8686800"/>
              <a:gd name="connsiteY5" fmla="*/ 716643 h 5733143"/>
              <a:gd name="connsiteX6" fmla="*/ 488043 w 8686800"/>
              <a:gd name="connsiteY6" fmla="*/ 5016500 h 5733143"/>
              <a:gd name="connsiteX7" fmla="*/ 7970157 w 8686800"/>
              <a:gd name="connsiteY7" fmla="*/ 5016500 h 5733143"/>
              <a:gd name="connsiteX8" fmla="*/ 7970157 w 8686800"/>
              <a:gd name="connsiteY8" fmla="*/ 716643 h 5733143"/>
              <a:gd name="connsiteX9" fmla="*/ 7166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5016500 h 5733143"/>
              <a:gd name="connsiteX7" fmla="*/ 7970157 w 8686800"/>
              <a:gd name="connsiteY7" fmla="*/ 5016500 h 5733143"/>
              <a:gd name="connsiteX8" fmla="*/ 7970157 w 8686800"/>
              <a:gd name="connsiteY8" fmla="*/ 716643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5016500 h 5733143"/>
              <a:gd name="connsiteX7" fmla="*/ 7970157 w 8686800"/>
              <a:gd name="connsiteY7" fmla="*/ 5016500 h 5733143"/>
              <a:gd name="connsiteX8" fmla="*/ 8220456 w 8686800"/>
              <a:gd name="connsiteY8" fmla="*/ 716643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5016500 h 5733143"/>
              <a:gd name="connsiteX7" fmla="*/ 8211185 w 8686800"/>
              <a:gd name="connsiteY7" fmla="*/ 5016500 h 5733143"/>
              <a:gd name="connsiteX8" fmla="*/ 8220456 w 8686800"/>
              <a:gd name="connsiteY8" fmla="*/ 716643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211185 w 8686800"/>
              <a:gd name="connsiteY7" fmla="*/ 5016500 h 5733143"/>
              <a:gd name="connsiteX8" fmla="*/ 8220456 w 8686800"/>
              <a:gd name="connsiteY8" fmla="*/ 716643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211185 w 8686800"/>
              <a:gd name="connsiteY7" fmla="*/ 2884459 h 5733143"/>
              <a:gd name="connsiteX8" fmla="*/ 8220456 w 8686800"/>
              <a:gd name="connsiteY8" fmla="*/ 716643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211185 w 8686800"/>
              <a:gd name="connsiteY7" fmla="*/ 2884459 h 5733143"/>
              <a:gd name="connsiteX8" fmla="*/ 8677656 w 8686800"/>
              <a:gd name="connsiteY8" fmla="*/ 716642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668385 w 8686800"/>
              <a:gd name="connsiteY7" fmla="*/ 2884459 h 5733143"/>
              <a:gd name="connsiteX8" fmla="*/ 8677656 w 8686800"/>
              <a:gd name="connsiteY8" fmla="*/ 716642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668385 w 8686800"/>
              <a:gd name="connsiteY7" fmla="*/ 2884459 h 5733143"/>
              <a:gd name="connsiteX8" fmla="*/ 8677656 w 8686800"/>
              <a:gd name="connsiteY8" fmla="*/ 716642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668385 w 8686800"/>
              <a:gd name="connsiteY7" fmla="*/ 2884459 h 5733143"/>
              <a:gd name="connsiteX8" fmla="*/ 8677656 w 8686800"/>
              <a:gd name="connsiteY8" fmla="*/ 716642 h 5733143"/>
              <a:gd name="connsiteX9" fmla="*/ 488043 w 8686800"/>
              <a:gd name="connsiteY9" fmla="*/ 716643 h 5733143"/>
              <a:gd name="connsiteX0" fmla="*/ 0 w 8686800"/>
              <a:gd name="connsiteY0" fmla="*/ 0 h 5733143"/>
              <a:gd name="connsiteX1" fmla="*/ 8686800 w 8686800"/>
              <a:gd name="connsiteY1" fmla="*/ 0 h 5733143"/>
              <a:gd name="connsiteX2" fmla="*/ 8686800 w 8686800"/>
              <a:gd name="connsiteY2" fmla="*/ 5733143 h 5733143"/>
              <a:gd name="connsiteX3" fmla="*/ 0 w 8686800"/>
              <a:gd name="connsiteY3" fmla="*/ 5733143 h 5733143"/>
              <a:gd name="connsiteX4" fmla="*/ 0 w 8686800"/>
              <a:gd name="connsiteY4" fmla="*/ 0 h 5733143"/>
              <a:gd name="connsiteX5" fmla="*/ 488043 w 8686800"/>
              <a:gd name="connsiteY5" fmla="*/ 716643 h 5733143"/>
              <a:gd name="connsiteX6" fmla="*/ 488043 w 8686800"/>
              <a:gd name="connsiteY6" fmla="*/ 2875188 h 5733143"/>
              <a:gd name="connsiteX7" fmla="*/ 8668385 w 8686800"/>
              <a:gd name="connsiteY7" fmla="*/ 2884459 h 5733143"/>
              <a:gd name="connsiteX8" fmla="*/ 8677656 w 8686800"/>
              <a:gd name="connsiteY8" fmla="*/ 716642 h 5733143"/>
              <a:gd name="connsiteX9" fmla="*/ 488043 w 8686800"/>
              <a:gd name="connsiteY9" fmla="*/ 716643 h 5733143"/>
              <a:gd name="connsiteX0" fmla="*/ 0 w 8747675"/>
              <a:gd name="connsiteY0" fmla="*/ 0 h 5733143"/>
              <a:gd name="connsiteX1" fmla="*/ 8686800 w 8747675"/>
              <a:gd name="connsiteY1" fmla="*/ 0 h 5733143"/>
              <a:gd name="connsiteX2" fmla="*/ 8686800 w 8747675"/>
              <a:gd name="connsiteY2" fmla="*/ 5733143 h 5733143"/>
              <a:gd name="connsiteX3" fmla="*/ 0 w 8747675"/>
              <a:gd name="connsiteY3" fmla="*/ 5733143 h 5733143"/>
              <a:gd name="connsiteX4" fmla="*/ 0 w 8747675"/>
              <a:gd name="connsiteY4" fmla="*/ 0 h 5733143"/>
              <a:gd name="connsiteX5" fmla="*/ 488043 w 8747675"/>
              <a:gd name="connsiteY5" fmla="*/ 716643 h 5733143"/>
              <a:gd name="connsiteX6" fmla="*/ 488043 w 8747675"/>
              <a:gd name="connsiteY6" fmla="*/ 2875188 h 5733143"/>
              <a:gd name="connsiteX7" fmla="*/ 8744585 w 8747675"/>
              <a:gd name="connsiteY7" fmla="*/ 2884459 h 5733143"/>
              <a:gd name="connsiteX8" fmla="*/ 8677656 w 8747675"/>
              <a:gd name="connsiteY8" fmla="*/ 716642 h 5733143"/>
              <a:gd name="connsiteX9" fmla="*/ 488043 w 8747675"/>
              <a:gd name="connsiteY9" fmla="*/ 716643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716643 h 5733143"/>
              <a:gd name="connsiteX6" fmla="*/ 488043 w 8753856"/>
              <a:gd name="connsiteY6" fmla="*/ 2875188 h 5733143"/>
              <a:gd name="connsiteX7" fmla="*/ 8744585 w 8753856"/>
              <a:gd name="connsiteY7" fmla="*/ 2884459 h 5733143"/>
              <a:gd name="connsiteX8" fmla="*/ 8753856 w 8753856"/>
              <a:gd name="connsiteY8" fmla="*/ 716642 h 5733143"/>
              <a:gd name="connsiteX9" fmla="*/ 488043 w 8753856"/>
              <a:gd name="connsiteY9" fmla="*/ 716643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521910 h 5733143"/>
              <a:gd name="connsiteX6" fmla="*/ 488043 w 8753856"/>
              <a:gd name="connsiteY6" fmla="*/ 2875188 h 5733143"/>
              <a:gd name="connsiteX7" fmla="*/ 8744585 w 8753856"/>
              <a:gd name="connsiteY7" fmla="*/ 2884459 h 5733143"/>
              <a:gd name="connsiteX8" fmla="*/ 8753856 w 8753856"/>
              <a:gd name="connsiteY8" fmla="*/ 716642 h 5733143"/>
              <a:gd name="connsiteX9" fmla="*/ 488043 w 8753856"/>
              <a:gd name="connsiteY9" fmla="*/ 521910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521910 h 5733143"/>
              <a:gd name="connsiteX6" fmla="*/ 488043 w 8753856"/>
              <a:gd name="connsiteY6" fmla="*/ 2875188 h 5733143"/>
              <a:gd name="connsiteX7" fmla="*/ 8744585 w 8753856"/>
              <a:gd name="connsiteY7" fmla="*/ 2884459 h 5733143"/>
              <a:gd name="connsiteX8" fmla="*/ 8753856 w 8753856"/>
              <a:gd name="connsiteY8" fmla="*/ 530376 h 5733143"/>
              <a:gd name="connsiteX9" fmla="*/ 488043 w 8753856"/>
              <a:gd name="connsiteY9" fmla="*/ 521910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521910 h 5733143"/>
              <a:gd name="connsiteX6" fmla="*/ 488043 w 8753856"/>
              <a:gd name="connsiteY6" fmla="*/ 3027588 h 5733143"/>
              <a:gd name="connsiteX7" fmla="*/ 8744585 w 8753856"/>
              <a:gd name="connsiteY7" fmla="*/ 2884459 h 5733143"/>
              <a:gd name="connsiteX8" fmla="*/ 8753856 w 8753856"/>
              <a:gd name="connsiteY8" fmla="*/ 530376 h 5733143"/>
              <a:gd name="connsiteX9" fmla="*/ 488043 w 8753856"/>
              <a:gd name="connsiteY9" fmla="*/ 521910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521910 h 5733143"/>
              <a:gd name="connsiteX6" fmla="*/ 488043 w 8753856"/>
              <a:gd name="connsiteY6" fmla="*/ 3027588 h 5733143"/>
              <a:gd name="connsiteX7" fmla="*/ 8744585 w 8753856"/>
              <a:gd name="connsiteY7" fmla="*/ 3036859 h 5733143"/>
              <a:gd name="connsiteX8" fmla="*/ 8753856 w 8753856"/>
              <a:gd name="connsiteY8" fmla="*/ 530376 h 5733143"/>
              <a:gd name="connsiteX9" fmla="*/ 488043 w 8753856"/>
              <a:gd name="connsiteY9" fmla="*/ 521910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521910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521910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541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541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530379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530379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1005042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10050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71642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716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71642 h 5733143"/>
              <a:gd name="connsiteX6" fmla="*/ 488043 w 8753856"/>
              <a:gd name="connsiteY6" fmla="*/ 3027588 h 5733143"/>
              <a:gd name="connsiteX7" fmla="*/ 8744585 w 8753856"/>
              <a:gd name="connsiteY7" fmla="*/ 3036859 h 5733143"/>
              <a:gd name="connsiteX8" fmla="*/ 8753856 w 8753856"/>
              <a:gd name="connsiteY8" fmla="*/ 1084945 h 5733143"/>
              <a:gd name="connsiteX9" fmla="*/ 488043 w 8753856"/>
              <a:gd name="connsiteY9" fmla="*/ 4716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71642 h 5733143"/>
              <a:gd name="connsiteX6" fmla="*/ 4880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716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88043 w 8753856"/>
              <a:gd name="connsiteY5" fmla="*/ 471642 h 5733143"/>
              <a:gd name="connsiteX6" fmla="*/ 411843 w 8753856"/>
              <a:gd name="connsiteY6" fmla="*/ 3027588 h 5733143"/>
              <a:gd name="connsiteX7" fmla="*/ 8744585 w 8753856"/>
              <a:gd name="connsiteY7" fmla="*/ 3036859 h 5733143"/>
              <a:gd name="connsiteX8" fmla="*/ 8753856 w 8753856"/>
              <a:gd name="connsiteY8" fmla="*/ 475345 h 5733143"/>
              <a:gd name="connsiteX9" fmla="*/ 488043 w 8753856"/>
              <a:gd name="connsiteY9" fmla="*/ 4716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11843 w 8753856"/>
              <a:gd name="connsiteY5" fmla="*/ 471642 h 5733143"/>
              <a:gd name="connsiteX6" fmla="*/ 411843 w 8753856"/>
              <a:gd name="connsiteY6" fmla="*/ 3027588 h 5733143"/>
              <a:gd name="connsiteX7" fmla="*/ 8744585 w 8753856"/>
              <a:gd name="connsiteY7" fmla="*/ 3036859 h 5733143"/>
              <a:gd name="connsiteX8" fmla="*/ 8753856 w 8753856"/>
              <a:gd name="connsiteY8" fmla="*/ 475345 h 5733143"/>
              <a:gd name="connsiteX9" fmla="*/ 411843 w 8753856"/>
              <a:gd name="connsiteY9" fmla="*/ 4716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11843 w 8753856"/>
              <a:gd name="connsiteY5" fmla="*/ 395442 h 5733143"/>
              <a:gd name="connsiteX6" fmla="*/ 411843 w 8753856"/>
              <a:gd name="connsiteY6" fmla="*/ 3027588 h 5733143"/>
              <a:gd name="connsiteX7" fmla="*/ 8744585 w 8753856"/>
              <a:gd name="connsiteY7" fmla="*/ 3036859 h 5733143"/>
              <a:gd name="connsiteX8" fmla="*/ 8753856 w 8753856"/>
              <a:gd name="connsiteY8" fmla="*/ 475345 h 5733143"/>
              <a:gd name="connsiteX9" fmla="*/ 411843 w 8753856"/>
              <a:gd name="connsiteY9" fmla="*/ 395442 h 5733143"/>
              <a:gd name="connsiteX0" fmla="*/ 0 w 8753856"/>
              <a:gd name="connsiteY0" fmla="*/ 0 h 5733143"/>
              <a:gd name="connsiteX1" fmla="*/ 8686800 w 8753856"/>
              <a:gd name="connsiteY1" fmla="*/ 0 h 5733143"/>
              <a:gd name="connsiteX2" fmla="*/ 8686800 w 8753856"/>
              <a:gd name="connsiteY2" fmla="*/ 5733143 h 5733143"/>
              <a:gd name="connsiteX3" fmla="*/ 0 w 8753856"/>
              <a:gd name="connsiteY3" fmla="*/ 5733143 h 5733143"/>
              <a:gd name="connsiteX4" fmla="*/ 0 w 8753856"/>
              <a:gd name="connsiteY4" fmla="*/ 0 h 5733143"/>
              <a:gd name="connsiteX5" fmla="*/ 411843 w 8753856"/>
              <a:gd name="connsiteY5" fmla="*/ 395442 h 5733143"/>
              <a:gd name="connsiteX6" fmla="*/ 411843 w 8753856"/>
              <a:gd name="connsiteY6" fmla="*/ 3027588 h 5733143"/>
              <a:gd name="connsiteX7" fmla="*/ 8744585 w 8753856"/>
              <a:gd name="connsiteY7" fmla="*/ 3036859 h 5733143"/>
              <a:gd name="connsiteX8" fmla="*/ 8753856 w 8753856"/>
              <a:gd name="connsiteY8" fmla="*/ 399145 h 5733143"/>
              <a:gd name="connsiteX9" fmla="*/ 411843 w 8753856"/>
              <a:gd name="connsiteY9" fmla="*/ 395442 h 5733143"/>
              <a:gd name="connsiteX0" fmla="*/ 0 w 8763000"/>
              <a:gd name="connsiteY0" fmla="*/ 0 h 5733143"/>
              <a:gd name="connsiteX1" fmla="*/ 8763000 w 8763000"/>
              <a:gd name="connsiteY1" fmla="*/ 0 h 5733143"/>
              <a:gd name="connsiteX2" fmla="*/ 8686800 w 8763000"/>
              <a:gd name="connsiteY2" fmla="*/ 5733143 h 5733143"/>
              <a:gd name="connsiteX3" fmla="*/ 0 w 8763000"/>
              <a:gd name="connsiteY3" fmla="*/ 5733143 h 5733143"/>
              <a:gd name="connsiteX4" fmla="*/ 0 w 8763000"/>
              <a:gd name="connsiteY4" fmla="*/ 0 h 5733143"/>
              <a:gd name="connsiteX5" fmla="*/ 411843 w 8763000"/>
              <a:gd name="connsiteY5" fmla="*/ 395442 h 5733143"/>
              <a:gd name="connsiteX6" fmla="*/ 411843 w 8763000"/>
              <a:gd name="connsiteY6" fmla="*/ 3027588 h 5733143"/>
              <a:gd name="connsiteX7" fmla="*/ 8744585 w 8763000"/>
              <a:gd name="connsiteY7" fmla="*/ 3036859 h 5733143"/>
              <a:gd name="connsiteX8" fmla="*/ 8753856 w 8763000"/>
              <a:gd name="connsiteY8" fmla="*/ 399145 h 5733143"/>
              <a:gd name="connsiteX9" fmla="*/ 411843 w 8763000"/>
              <a:gd name="connsiteY9" fmla="*/ 395442 h 5733143"/>
              <a:gd name="connsiteX0" fmla="*/ 0 w 8763000"/>
              <a:gd name="connsiteY0" fmla="*/ 0 h 5733143"/>
              <a:gd name="connsiteX1" fmla="*/ 8763000 w 8763000"/>
              <a:gd name="connsiteY1" fmla="*/ 0 h 5733143"/>
              <a:gd name="connsiteX2" fmla="*/ 8763000 w 8763000"/>
              <a:gd name="connsiteY2" fmla="*/ 5733143 h 5733143"/>
              <a:gd name="connsiteX3" fmla="*/ 0 w 8763000"/>
              <a:gd name="connsiteY3" fmla="*/ 5733143 h 5733143"/>
              <a:gd name="connsiteX4" fmla="*/ 0 w 8763000"/>
              <a:gd name="connsiteY4" fmla="*/ 0 h 5733143"/>
              <a:gd name="connsiteX5" fmla="*/ 411843 w 8763000"/>
              <a:gd name="connsiteY5" fmla="*/ 395442 h 5733143"/>
              <a:gd name="connsiteX6" fmla="*/ 411843 w 8763000"/>
              <a:gd name="connsiteY6" fmla="*/ 3027588 h 5733143"/>
              <a:gd name="connsiteX7" fmla="*/ 8744585 w 8763000"/>
              <a:gd name="connsiteY7" fmla="*/ 3036859 h 5733143"/>
              <a:gd name="connsiteX8" fmla="*/ 8753856 w 8763000"/>
              <a:gd name="connsiteY8" fmla="*/ 399145 h 5733143"/>
              <a:gd name="connsiteX9" fmla="*/ 411843 w 8763000"/>
              <a:gd name="connsiteY9" fmla="*/ 395442 h 5733143"/>
              <a:gd name="connsiteX0" fmla="*/ 0 w 8763000"/>
              <a:gd name="connsiteY0" fmla="*/ 0 h 5733143"/>
              <a:gd name="connsiteX1" fmla="*/ 8763000 w 8763000"/>
              <a:gd name="connsiteY1" fmla="*/ 0 h 5733143"/>
              <a:gd name="connsiteX2" fmla="*/ 8763000 w 8763000"/>
              <a:gd name="connsiteY2" fmla="*/ 5733143 h 5733143"/>
              <a:gd name="connsiteX3" fmla="*/ 0 w 8763000"/>
              <a:gd name="connsiteY3" fmla="*/ 5733143 h 5733143"/>
              <a:gd name="connsiteX4" fmla="*/ 0 w 8763000"/>
              <a:gd name="connsiteY4" fmla="*/ 0 h 5733143"/>
              <a:gd name="connsiteX5" fmla="*/ 411843 w 8763000"/>
              <a:gd name="connsiteY5" fmla="*/ 395442 h 5733143"/>
              <a:gd name="connsiteX6" fmla="*/ 411843 w 8763000"/>
              <a:gd name="connsiteY6" fmla="*/ 3027588 h 5733143"/>
              <a:gd name="connsiteX7" fmla="*/ 8744585 w 8763000"/>
              <a:gd name="connsiteY7" fmla="*/ 3036859 h 5733143"/>
              <a:gd name="connsiteX8" fmla="*/ 8753856 w 8763000"/>
              <a:gd name="connsiteY8" fmla="*/ 399145 h 5733143"/>
              <a:gd name="connsiteX9" fmla="*/ 411843 w 8763000"/>
              <a:gd name="connsiteY9" fmla="*/ 395442 h 5733143"/>
              <a:gd name="connsiteX0" fmla="*/ 0 w 8763000"/>
              <a:gd name="connsiteY0" fmla="*/ 0 h 5733143"/>
              <a:gd name="connsiteX1" fmla="*/ 8763000 w 8763000"/>
              <a:gd name="connsiteY1" fmla="*/ 0 h 5733143"/>
              <a:gd name="connsiteX2" fmla="*/ 8763000 w 8763000"/>
              <a:gd name="connsiteY2" fmla="*/ 5733143 h 5733143"/>
              <a:gd name="connsiteX3" fmla="*/ 0 w 8763000"/>
              <a:gd name="connsiteY3" fmla="*/ 5733143 h 5733143"/>
              <a:gd name="connsiteX4" fmla="*/ 0 w 8763000"/>
              <a:gd name="connsiteY4" fmla="*/ 0 h 5733143"/>
              <a:gd name="connsiteX5" fmla="*/ 411843 w 8763000"/>
              <a:gd name="connsiteY5" fmla="*/ 395442 h 5733143"/>
              <a:gd name="connsiteX6" fmla="*/ 411843 w 8763000"/>
              <a:gd name="connsiteY6" fmla="*/ 3027588 h 5733143"/>
              <a:gd name="connsiteX7" fmla="*/ 8744585 w 8763000"/>
              <a:gd name="connsiteY7" fmla="*/ 3036859 h 5733143"/>
              <a:gd name="connsiteX8" fmla="*/ 8753856 w 8763000"/>
              <a:gd name="connsiteY8" fmla="*/ 399145 h 5733143"/>
              <a:gd name="connsiteX9" fmla="*/ 411843 w 8763000"/>
              <a:gd name="connsiteY9" fmla="*/ 395442 h 5733143"/>
              <a:gd name="connsiteX0" fmla="*/ 0 w 8763000"/>
              <a:gd name="connsiteY0" fmla="*/ 0 h 5733143"/>
              <a:gd name="connsiteX1" fmla="*/ 8763000 w 8763000"/>
              <a:gd name="connsiteY1" fmla="*/ 0 h 5733143"/>
              <a:gd name="connsiteX2" fmla="*/ 8763000 w 8763000"/>
              <a:gd name="connsiteY2" fmla="*/ 5733143 h 5733143"/>
              <a:gd name="connsiteX3" fmla="*/ 0 w 8763000"/>
              <a:gd name="connsiteY3" fmla="*/ 5733143 h 5733143"/>
              <a:gd name="connsiteX4" fmla="*/ 0 w 8763000"/>
              <a:gd name="connsiteY4" fmla="*/ 0 h 5733143"/>
              <a:gd name="connsiteX5" fmla="*/ 411843 w 8763000"/>
              <a:gd name="connsiteY5" fmla="*/ 395442 h 5733143"/>
              <a:gd name="connsiteX6" fmla="*/ 411843 w 8763000"/>
              <a:gd name="connsiteY6" fmla="*/ 3027588 h 5733143"/>
              <a:gd name="connsiteX7" fmla="*/ 8744585 w 8763000"/>
              <a:gd name="connsiteY7" fmla="*/ 3036859 h 5733143"/>
              <a:gd name="connsiteX8" fmla="*/ 8753856 w 8763000"/>
              <a:gd name="connsiteY8" fmla="*/ 399145 h 5733143"/>
              <a:gd name="connsiteX9" fmla="*/ 411843 w 8763000"/>
              <a:gd name="connsiteY9" fmla="*/ 395442 h 5733143"/>
              <a:gd name="connsiteX0" fmla="*/ 0 w 8763000"/>
              <a:gd name="connsiteY0" fmla="*/ 0 h 5733143"/>
              <a:gd name="connsiteX1" fmla="*/ 8763000 w 8763000"/>
              <a:gd name="connsiteY1" fmla="*/ 0 h 5733143"/>
              <a:gd name="connsiteX2" fmla="*/ 8763000 w 8763000"/>
              <a:gd name="connsiteY2" fmla="*/ 5733143 h 5733143"/>
              <a:gd name="connsiteX3" fmla="*/ 0 w 8763000"/>
              <a:gd name="connsiteY3" fmla="*/ 5733143 h 5733143"/>
              <a:gd name="connsiteX4" fmla="*/ 0 w 8763000"/>
              <a:gd name="connsiteY4" fmla="*/ 0 h 5733143"/>
              <a:gd name="connsiteX5" fmla="*/ 411843 w 8763000"/>
              <a:gd name="connsiteY5" fmla="*/ 395442 h 5733143"/>
              <a:gd name="connsiteX6" fmla="*/ 411843 w 8763000"/>
              <a:gd name="connsiteY6" fmla="*/ 3027588 h 5733143"/>
              <a:gd name="connsiteX7" fmla="*/ 8744585 w 8763000"/>
              <a:gd name="connsiteY7" fmla="*/ 3036859 h 5733143"/>
              <a:gd name="connsiteX8" fmla="*/ 8753856 w 8763000"/>
              <a:gd name="connsiteY8" fmla="*/ 399145 h 5733143"/>
              <a:gd name="connsiteX9" fmla="*/ 411843 w 8763000"/>
              <a:gd name="connsiteY9" fmla="*/ 395442 h 5733143"/>
              <a:gd name="connsiteX0" fmla="*/ 0 w 8823875"/>
              <a:gd name="connsiteY0" fmla="*/ 0 h 5733143"/>
              <a:gd name="connsiteX1" fmla="*/ 8763000 w 8823875"/>
              <a:gd name="connsiteY1" fmla="*/ 0 h 5733143"/>
              <a:gd name="connsiteX2" fmla="*/ 8763000 w 8823875"/>
              <a:gd name="connsiteY2" fmla="*/ 5733143 h 5733143"/>
              <a:gd name="connsiteX3" fmla="*/ 0 w 8823875"/>
              <a:gd name="connsiteY3" fmla="*/ 5733143 h 5733143"/>
              <a:gd name="connsiteX4" fmla="*/ 0 w 8823875"/>
              <a:gd name="connsiteY4" fmla="*/ 0 h 5733143"/>
              <a:gd name="connsiteX5" fmla="*/ 411843 w 8823875"/>
              <a:gd name="connsiteY5" fmla="*/ 395442 h 5733143"/>
              <a:gd name="connsiteX6" fmla="*/ 411843 w 8823875"/>
              <a:gd name="connsiteY6" fmla="*/ 3027588 h 5733143"/>
              <a:gd name="connsiteX7" fmla="*/ 8820785 w 8823875"/>
              <a:gd name="connsiteY7" fmla="*/ 3036859 h 5733143"/>
              <a:gd name="connsiteX8" fmla="*/ 8753856 w 8823875"/>
              <a:gd name="connsiteY8" fmla="*/ 399145 h 5733143"/>
              <a:gd name="connsiteX9" fmla="*/ 411843 w 8823875"/>
              <a:gd name="connsiteY9" fmla="*/ 395442 h 5733143"/>
              <a:gd name="connsiteX0" fmla="*/ 0 w 8830056"/>
              <a:gd name="connsiteY0" fmla="*/ 0 h 5733143"/>
              <a:gd name="connsiteX1" fmla="*/ 8763000 w 8830056"/>
              <a:gd name="connsiteY1" fmla="*/ 0 h 5733143"/>
              <a:gd name="connsiteX2" fmla="*/ 8763000 w 8830056"/>
              <a:gd name="connsiteY2" fmla="*/ 5733143 h 5733143"/>
              <a:gd name="connsiteX3" fmla="*/ 0 w 8830056"/>
              <a:gd name="connsiteY3" fmla="*/ 5733143 h 5733143"/>
              <a:gd name="connsiteX4" fmla="*/ 0 w 8830056"/>
              <a:gd name="connsiteY4" fmla="*/ 0 h 5733143"/>
              <a:gd name="connsiteX5" fmla="*/ 411843 w 8830056"/>
              <a:gd name="connsiteY5" fmla="*/ 395442 h 5733143"/>
              <a:gd name="connsiteX6" fmla="*/ 411843 w 8830056"/>
              <a:gd name="connsiteY6" fmla="*/ 3027588 h 5733143"/>
              <a:gd name="connsiteX7" fmla="*/ 8820785 w 8830056"/>
              <a:gd name="connsiteY7" fmla="*/ 3036859 h 5733143"/>
              <a:gd name="connsiteX8" fmla="*/ 8830056 w 8830056"/>
              <a:gd name="connsiteY8" fmla="*/ 399145 h 5733143"/>
              <a:gd name="connsiteX9" fmla="*/ 411843 w 8830056"/>
              <a:gd name="connsiteY9" fmla="*/ 395442 h 5733143"/>
              <a:gd name="connsiteX0" fmla="*/ 0 w 8830056"/>
              <a:gd name="connsiteY0" fmla="*/ 91484 h 5824627"/>
              <a:gd name="connsiteX1" fmla="*/ 8763000 w 8830056"/>
              <a:gd name="connsiteY1" fmla="*/ 91484 h 5824627"/>
              <a:gd name="connsiteX2" fmla="*/ 8763000 w 8830056"/>
              <a:gd name="connsiteY2" fmla="*/ 5824627 h 5824627"/>
              <a:gd name="connsiteX3" fmla="*/ 0 w 8830056"/>
              <a:gd name="connsiteY3" fmla="*/ 5824627 h 5824627"/>
              <a:gd name="connsiteX4" fmla="*/ 0 w 8830056"/>
              <a:gd name="connsiteY4" fmla="*/ 91484 h 5824627"/>
              <a:gd name="connsiteX5" fmla="*/ 411843 w 8830056"/>
              <a:gd name="connsiteY5" fmla="*/ 0 h 5824627"/>
              <a:gd name="connsiteX6" fmla="*/ 411843 w 8830056"/>
              <a:gd name="connsiteY6" fmla="*/ 3119072 h 5824627"/>
              <a:gd name="connsiteX7" fmla="*/ 8820785 w 8830056"/>
              <a:gd name="connsiteY7" fmla="*/ 3128343 h 5824627"/>
              <a:gd name="connsiteX8" fmla="*/ 8830056 w 8830056"/>
              <a:gd name="connsiteY8" fmla="*/ 490629 h 5824627"/>
              <a:gd name="connsiteX9" fmla="*/ 411843 w 8830056"/>
              <a:gd name="connsiteY9" fmla="*/ 0 h 5824627"/>
              <a:gd name="connsiteX0" fmla="*/ 0 w 8830056"/>
              <a:gd name="connsiteY0" fmla="*/ 91484 h 5824627"/>
              <a:gd name="connsiteX1" fmla="*/ 8763000 w 8830056"/>
              <a:gd name="connsiteY1" fmla="*/ 91484 h 5824627"/>
              <a:gd name="connsiteX2" fmla="*/ 8763000 w 8830056"/>
              <a:gd name="connsiteY2" fmla="*/ 5824627 h 5824627"/>
              <a:gd name="connsiteX3" fmla="*/ 0 w 8830056"/>
              <a:gd name="connsiteY3" fmla="*/ 5824627 h 5824627"/>
              <a:gd name="connsiteX4" fmla="*/ 0 w 8830056"/>
              <a:gd name="connsiteY4" fmla="*/ 91484 h 5824627"/>
              <a:gd name="connsiteX5" fmla="*/ 411843 w 8830056"/>
              <a:gd name="connsiteY5" fmla="*/ 0 h 5824627"/>
              <a:gd name="connsiteX6" fmla="*/ 411843 w 8830056"/>
              <a:gd name="connsiteY6" fmla="*/ 3119072 h 5824627"/>
              <a:gd name="connsiteX7" fmla="*/ 8820785 w 8830056"/>
              <a:gd name="connsiteY7" fmla="*/ 3128343 h 5824627"/>
              <a:gd name="connsiteX8" fmla="*/ 8830056 w 8830056"/>
              <a:gd name="connsiteY8" fmla="*/ 3703 h 5824627"/>
              <a:gd name="connsiteX9" fmla="*/ 411843 w 8830056"/>
              <a:gd name="connsiteY9" fmla="*/ 0 h 5824627"/>
              <a:gd name="connsiteX0" fmla="*/ 0 w 8830056"/>
              <a:gd name="connsiteY0" fmla="*/ 91484 h 5824627"/>
              <a:gd name="connsiteX1" fmla="*/ 8763000 w 8830056"/>
              <a:gd name="connsiteY1" fmla="*/ 91484 h 5824627"/>
              <a:gd name="connsiteX2" fmla="*/ 8763000 w 8830056"/>
              <a:gd name="connsiteY2" fmla="*/ 5824627 h 5824627"/>
              <a:gd name="connsiteX3" fmla="*/ 0 w 8830056"/>
              <a:gd name="connsiteY3" fmla="*/ 5824627 h 5824627"/>
              <a:gd name="connsiteX4" fmla="*/ 0 w 8830056"/>
              <a:gd name="connsiteY4" fmla="*/ 91484 h 5824627"/>
              <a:gd name="connsiteX5" fmla="*/ 411843 w 8830056"/>
              <a:gd name="connsiteY5" fmla="*/ 0 h 5824627"/>
              <a:gd name="connsiteX6" fmla="*/ 411843 w 8830056"/>
              <a:gd name="connsiteY6" fmla="*/ 3327754 h 5824627"/>
              <a:gd name="connsiteX7" fmla="*/ 8820785 w 8830056"/>
              <a:gd name="connsiteY7" fmla="*/ 3128343 h 5824627"/>
              <a:gd name="connsiteX8" fmla="*/ 8830056 w 8830056"/>
              <a:gd name="connsiteY8" fmla="*/ 3703 h 5824627"/>
              <a:gd name="connsiteX9" fmla="*/ 411843 w 8830056"/>
              <a:gd name="connsiteY9" fmla="*/ 0 h 5824627"/>
              <a:gd name="connsiteX0" fmla="*/ 0 w 8830056"/>
              <a:gd name="connsiteY0" fmla="*/ 91484 h 5824627"/>
              <a:gd name="connsiteX1" fmla="*/ 8763000 w 8830056"/>
              <a:gd name="connsiteY1" fmla="*/ 91484 h 5824627"/>
              <a:gd name="connsiteX2" fmla="*/ 8763000 w 8830056"/>
              <a:gd name="connsiteY2" fmla="*/ 5824627 h 5824627"/>
              <a:gd name="connsiteX3" fmla="*/ 0 w 8830056"/>
              <a:gd name="connsiteY3" fmla="*/ 5824627 h 5824627"/>
              <a:gd name="connsiteX4" fmla="*/ 0 w 8830056"/>
              <a:gd name="connsiteY4" fmla="*/ 91484 h 5824627"/>
              <a:gd name="connsiteX5" fmla="*/ 411843 w 8830056"/>
              <a:gd name="connsiteY5" fmla="*/ 0 h 5824627"/>
              <a:gd name="connsiteX6" fmla="*/ 411843 w 8830056"/>
              <a:gd name="connsiteY6" fmla="*/ 3327754 h 5824627"/>
              <a:gd name="connsiteX7" fmla="*/ 8820785 w 8830056"/>
              <a:gd name="connsiteY7" fmla="*/ 3337025 h 5824627"/>
              <a:gd name="connsiteX8" fmla="*/ 8830056 w 8830056"/>
              <a:gd name="connsiteY8" fmla="*/ 3703 h 5824627"/>
              <a:gd name="connsiteX9" fmla="*/ 411843 w 8830056"/>
              <a:gd name="connsiteY9" fmla="*/ 0 h 5824627"/>
              <a:gd name="connsiteX0" fmla="*/ 0 w 8830056"/>
              <a:gd name="connsiteY0" fmla="*/ 91484 h 5824627"/>
              <a:gd name="connsiteX1" fmla="*/ 8763000 w 8830056"/>
              <a:gd name="connsiteY1" fmla="*/ 91484 h 5824627"/>
              <a:gd name="connsiteX2" fmla="*/ 8763000 w 8830056"/>
              <a:gd name="connsiteY2" fmla="*/ 5824627 h 5824627"/>
              <a:gd name="connsiteX3" fmla="*/ 0 w 8830056"/>
              <a:gd name="connsiteY3" fmla="*/ 5824627 h 5824627"/>
              <a:gd name="connsiteX4" fmla="*/ 0 w 8830056"/>
              <a:gd name="connsiteY4" fmla="*/ 91484 h 5824627"/>
              <a:gd name="connsiteX5" fmla="*/ 411843 w 8830056"/>
              <a:gd name="connsiteY5" fmla="*/ 0 h 5824627"/>
              <a:gd name="connsiteX6" fmla="*/ 411843 w 8830056"/>
              <a:gd name="connsiteY6" fmla="*/ 3327754 h 5824627"/>
              <a:gd name="connsiteX7" fmla="*/ 8820785 w 8830056"/>
              <a:gd name="connsiteY7" fmla="*/ 3337025 h 5824627"/>
              <a:gd name="connsiteX8" fmla="*/ 8830056 w 8830056"/>
              <a:gd name="connsiteY8" fmla="*/ 3703 h 5824627"/>
              <a:gd name="connsiteX9" fmla="*/ 411843 w 8830056"/>
              <a:gd name="connsiteY9" fmla="*/ 0 h 5824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30056" h="5824627">
                <a:moveTo>
                  <a:pt x="0" y="91484"/>
                </a:moveTo>
                <a:lnTo>
                  <a:pt x="8763000" y="91484"/>
                </a:lnTo>
                <a:lnTo>
                  <a:pt x="8763000" y="5824627"/>
                </a:lnTo>
                <a:lnTo>
                  <a:pt x="0" y="5824627"/>
                </a:lnTo>
                <a:lnTo>
                  <a:pt x="0" y="91484"/>
                </a:lnTo>
                <a:close/>
                <a:moveTo>
                  <a:pt x="411843" y="0"/>
                </a:moveTo>
                <a:lnTo>
                  <a:pt x="411843" y="3327754"/>
                </a:lnTo>
                <a:lnTo>
                  <a:pt x="8820785" y="3337025"/>
                </a:lnTo>
                <a:cubicBezTo>
                  <a:pt x="8823875" y="1903739"/>
                  <a:pt x="8826966" y="1436989"/>
                  <a:pt x="8830056" y="3703"/>
                </a:cubicBezTo>
                <a:lnTo>
                  <a:pt x="411843" y="0"/>
                </a:ln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dirty="0">
              <a:solidFill>
                <a:schemeClr val="tx1"/>
              </a:solidFill>
            </a:endParaRPr>
          </a:p>
        </p:txBody>
      </p:sp>
      <p:sp>
        <p:nvSpPr>
          <p:cNvPr id="8" name="Title 1"/>
          <p:cNvSpPr>
            <a:spLocks noGrp="1"/>
          </p:cNvSpPr>
          <p:nvPr>
            <p:ph type="ctrTitle" hasCustomPrompt="1"/>
          </p:nvPr>
        </p:nvSpPr>
        <p:spPr>
          <a:xfrm>
            <a:off x="1083731" y="4148157"/>
            <a:ext cx="6852364" cy="384721"/>
          </a:xfrm>
        </p:spPr>
        <p:txBody>
          <a:bodyPr>
            <a:spAutoFit/>
          </a:bodyPr>
          <a:lstStyle>
            <a:lvl1pPr>
              <a:defRPr sz="2500" b="1" baseline="0"/>
            </a:lvl1pPr>
          </a:lstStyle>
          <a:p>
            <a:r>
              <a:rPr lang="en-GB" noProof="0" dirty="0" smtClean="0"/>
              <a:t>Thank You!</a:t>
            </a:r>
            <a:endParaRPr lang="en-GB" noProof="0" dirty="0"/>
          </a:p>
        </p:txBody>
      </p:sp>
      <p:sp>
        <p:nvSpPr>
          <p:cNvPr id="11" name="Subtitle 2"/>
          <p:cNvSpPr>
            <a:spLocks noGrp="1"/>
          </p:cNvSpPr>
          <p:nvPr>
            <p:ph type="subTitle" idx="1" hasCustomPrompt="1"/>
          </p:nvPr>
        </p:nvSpPr>
        <p:spPr>
          <a:xfrm>
            <a:off x="1083730" y="5025332"/>
            <a:ext cx="6852365" cy="430887"/>
          </a:xfrm>
        </p:spPr>
        <p:txBody>
          <a:bodyPr>
            <a:spAutoFit/>
          </a:bodyPr>
          <a:lstStyle>
            <a:lvl1pPr marL="0" indent="0" algn="l">
              <a:buNone/>
              <a:defRPr sz="14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smtClean="0"/>
              <a:t>Etunimi</a:t>
            </a:r>
            <a:r>
              <a:rPr lang="en-GB" noProof="0" dirty="0" smtClean="0"/>
              <a:t> </a:t>
            </a:r>
            <a:r>
              <a:rPr lang="en-GB" noProof="0" dirty="0" err="1" smtClean="0"/>
              <a:t>Sukunimi</a:t>
            </a:r>
            <a:r>
              <a:rPr lang="en-GB" noProof="0" dirty="0" smtClean="0"/>
              <a:t> etunimi.sukunimi@stat.fi</a:t>
            </a:r>
            <a:br>
              <a:rPr lang="en-GB" noProof="0" dirty="0" smtClean="0"/>
            </a:br>
            <a:r>
              <a:rPr lang="en-GB" noProof="0" dirty="0" err="1" smtClean="0"/>
              <a:t>Seminaari</a:t>
            </a:r>
            <a:r>
              <a:rPr lang="en-GB" noProof="0" dirty="0" smtClean="0"/>
              <a:t>/</a:t>
            </a:r>
            <a:r>
              <a:rPr lang="en-GB" noProof="0" dirty="0" err="1" smtClean="0"/>
              <a:t>tapahtuma</a:t>
            </a:r>
            <a:r>
              <a:rPr lang="en-GB" noProof="0" dirty="0" smtClean="0"/>
              <a:t> xx Month </a:t>
            </a:r>
            <a:r>
              <a:rPr lang="en-GB" noProof="0" dirty="0" err="1" smtClean="0"/>
              <a:t>xxxx</a:t>
            </a:r>
            <a:endParaRPr lang="en-GB" noProof="0" dirty="0"/>
          </a:p>
        </p:txBody>
      </p:sp>
      <p:pic>
        <p:nvPicPr>
          <p:cNvPr id="12" name="Picture 11" descr="TK_SE_rgb.png"/>
          <p:cNvPicPr>
            <a:picLocks noChangeAspect="1"/>
          </p:cNvPicPr>
          <p:nvPr/>
        </p:nvPicPr>
        <p:blipFill>
          <a:blip r:embed="rId3"/>
          <a:stretch>
            <a:fillRect/>
          </a:stretch>
        </p:blipFill>
        <p:spPr>
          <a:xfrm>
            <a:off x="8425680" y="3962401"/>
            <a:ext cx="3273819" cy="503512"/>
          </a:xfrm>
          <a:prstGeom prst="rect">
            <a:avLst/>
          </a:prstGeom>
        </p:spPr>
      </p:pic>
    </p:spTree>
    <p:extLst>
      <p:ext uri="{BB962C8B-B14F-4D97-AF65-F5344CB8AC3E}">
        <p14:creationId xmlns:p14="http://schemas.microsoft.com/office/powerpoint/2010/main" val="255993156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CA" altLang="en-US" smtClean="0"/>
              <a:t>August 2017</a:t>
            </a:r>
            <a:endParaRPr lang="en-CA"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CA" altLang="en-US"/>
              <a:t>Statistics Canada • Statistique Canada</a:t>
            </a:r>
          </a:p>
        </p:txBody>
      </p:sp>
      <p:sp>
        <p:nvSpPr>
          <p:cNvPr id="6" name="Rectangle 6"/>
          <p:cNvSpPr>
            <a:spLocks noGrp="1" noChangeArrowheads="1"/>
          </p:cNvSpPr>
          <p:nvPr>
            <p:ph type="sldNum" sz="quarter" idx="12"/>
          </p:nvPr>
        </p:nvSpPr>
        <p:spPr>
          <a:ln/>
        </p:spPr>
        <p:txBody>
          <a:bodyPr/>
          <a:lstStyle>
            <a:lvl1pPr>
              <a:defRPr/>
            </a:lvl1pPr>
          </a:lstStyle>
          <a:p>
            <a:pPr>
              <a:defRPr/>
            </a:pPr>
            <a:fld id="{95E6E09C-422F-4690-9A07-6703A4625C98}" type="slidenum">
              <a:rPr lang="en-CA" altLang="en-US"/>
              <a:pPr>
                <a:defRPr/>
              </a:pPr>
              <a:t>‹#›</a:t>
            </a:fld>
            <a:endParaRPr lang="en-CA" altLang="en-US"/>
          </a:p>
        </p:txBody>
      </p:sp>
    </p:spTree>
    <p:extLst>
      <p:ext uri="{BB962C8B-B14F-4D97-AF65-F5344CB8AC3E}">
        <p14:creationId xmlns:p14="http://schemas.microsoft.com/office/powerpoint/2010/main" val="251377840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CA" altLang="en-US" smtClean="0"/>
              <a:t>August 2017</a:t>
            </a:r>
            <a:endParaRPr lang="en-CA"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CA" altLang="en-US"/>
              <a:t>Statistics Canada • Statistique Canada</a:t>
            </a:r>
          </a:p>
        </p:txBody>
      </p:sp>
      <p:sp>
        <p:nvSpPr>
          <p:cNvPr id="6" name="Rectangle 6"/>
          <p:cNvSpPr>
            <a:spLocks noGrp="1" noChangeArrowheads="1"/>
          </p:cNvSpPr>
          <p:nvPr>
            <p:ph type="sldNum" sz="quarter" idx="12"/>
          </p:nvPr>
        </p:nvSpPr>
        <p:spPr>
          <a:ln/>
        </p:spPr>
        <p:txBody>
          <a:bodyPr/>
          <a:lstStyle>
            <a:lvl1pPr>
              <a:defRPr/>
            </a:lvl1pPr>
          </a:lstStyle>
          <a:p>
            <a:pPr>
              <a:defRPr/>
            </a:pPr>
            <a:fld id="{95004774-D72D-4A4F-B341-0F3B5AB2D878}" type="slidenum">
              <a:rPr lang="en-CA" altLang="en-US"/>
              <a:pPr>
                <a:defRPr/>
              </a:pPr>
              <a:t>‹#›</a:t>
            </a:fld>
            <a:endParaRPr lang="en-CA" altLang="en-US"/>
          </a:p>
        </p:txBody>
      </p:sp>
    </p:spTree>
    <p:extLst>
      <p:ext uri="{BB962C8B-B14F-4D97-AF65-F5344CB8AC3E}">
        <p14:creationId xmlns:p14="http://schemas.microsoft.com/office/powerpoint/2010/main" val="176914822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CA" altLang="en-US" smtClean="0"/>
              <a:t>August 2017</a:t>
            </a:r>
            <a:endParaRPr lang="en-CA"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CA" altLang="en-US"/>
              <a:t>Statistics Canada • Statistique Canada</a:t>
            </a:r>
          </a:p>
        </p:txBody>
      </p:sp>
      <p:sp>
        <p:nvSpPr>
          <p:cNvPr id="6" name="Rectangle 6"/>
          <p:cNvSpPr>
            <a:spLocks noGrp="1" noChangeArrowheads="1"/>
          </p:cNvSpPr>
          <p:nvPr>
            <p:ph type="sldNum" sz="quarter" idx="12"/>
          </p:nvPr>
        </p:nvSpPr>
        <p:spPr>
          <a:ln/>
        </p:spPr>
        <p:txBody>
          <a:bodyPr/>
          <a:lstStyle>
            <a:lvl1pPr>
              <a:defRPr/>
            </a:lvl1pPr>
          </a:lstStyle>
          <a:p>
            <a:pPr>
              <a:defRPr/>
            </a:pPr>
            <a:fld id="{93D3603F-5B5D-49EF-94FC-792667BC565A}" type="slidenum">
              <a:rPr lang="en-CA" altLang="en-US"/>
              <a:pPr>
                <a:defRPr/>
              </a:pPr>
              <a:t>‹#›</a:t>
            </a:fld>
            <a:endParaRPr lang="en-CA" altLang="en-US"/>
          </a:p>
        </p:txBody>
      </p:sp>
    </p:spTree>
    <p:extLst>
      <p:ext uri="{BB962C8B-B14F-4D97-AF65-F5344CB8AC3E}">
        <p14:creationId xmlns:p14="http://schemas.microsoft.com/office/powerpoint/2010/main" val="290970601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5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97600" y="1825625"/>
            <a:ext cx="515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r>
              <a:rPr lang="en-CA" altLang="en-US" smtClean="0"/>
              <a:t>August 2017</a:t>
            </a:r>
            <a:endParaRPr lang="en-CA"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CA" altLang="en-US"/>
              <a:t>Statistics Canada • Statistique Canada</a:t>
            </a:r>
          </a:p>
        </p:txBody>
      </p:sp>
      <p:sp>
        <p:nvSpPr>
          <p:cNvPr id="7" name="Rectangle 6"/>
          <p:cNvSpPr>
            <a:spLocks noGrp="1" noChangeArrowheads="1"/>
          </p:cNvSpPr>
          <p:nvPr>
            <p:ph type="sldNum" sz="quarter" idx="12"/>
          </p:nvPr>
        </p:nvSpPr>
        <p:spPr>
          <a:ln/>
        </p:spPr>
        <p:txBody>
          <a:bodyPr/>
          <a:lstStyle>
            <a:lvl1pPr>
              <a:defRPr/>
            </a:lvl1pPr>
          </a:lstStyle>
          <a:p>
            <a:pPr>
              <a:defRPr/>
            </a:pPr>
            <a:fld id="{1E6FF1B0-F725-49AF-A29E-823F3BBAD8A6}" type="slidenum">
              <a:rPr lang="en-CA" altLang="en-US"/>
              <a:pPr>
                <a:defRPr/>
              </a:pPr>
              <a:t>‹#›</a:t>
            </a:fld>
            <a:endParaRPr lang="en-CA" altLang="en-US"/>
          </a:p>
        </p:txBody>
      </p:sp>
    </p:spTree>
    <p:extLst>
      <p:ext uri="{BB962C8B-B14F-4D97-AF65-F5344CB8AC3E}">
        <p14:creationId xmlns:p14="http://schemas.microsoft.com/office/powerpoint/2010/main" val="348668483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p>
            <a:r>
              <a:rPr lang="en-US" smtClean="0"/>
              <a:t>Click to edit Master title style</a:t>
            </a:r>
            <a:endParaRPr lang="en-CA"/>
          </a:p>
        </p:txBody>
      </p:sp>
      <p:sp>
        <p:nvSpPr>
          <p:cNvPr id="3" name="Text Placeholder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r>
              <a:rPr lang="en-CA" altLang="en-US" smtClean="0"/>
              <a:t>August 2017</a:t>
            </a:r>
            <a:endParaRPr lang="en-CA"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CA" altLang="en-US"/>
              <a:t>Statistics Canada • Statistique Canada</a:t>
            </a:r>
          </a:p>
        </p:txBody>
      </p:sp>
      <p:sp>
        <p:nvSpPr>
          <p:cNvPr id="9" name="Rectangle 6"/>
          <p:cNvSpPr>
            <a:spLocks noGrp="1" noChangeArrowheads="1"/>
          </p:cNvSpPr>
          <p:nvPr>
            <p:ph type="sldNum" sz="quarter" idx="12"/>
          </p:nvPr>
        </p:nvSpPr>
        <p:spPr>
          <a:ln/>
        </p:spPr>
        <p:txBody>
          <a:bodyPr/>
          <a:lstStyle>
            <a:lvl1pPr>
              <a:defRPr/>
            </a:lvl1pPr>
          </a:lstStyle>
          <a:p>
            <a:pPr>
              <a:defRPr/>
            </a:pPr>
            <a:fld id="{630A9A31-E6C1-41F0-A0B2-CED9289C90F4}" type="slidenum">
              <a:rPr lang="en-CA" altLang="en-US"/>
              <a:pPr>
                <a:defRPr/>
              </a:pPr>
              <a:t>‹#›</a:t>
            </a:fld>
            <a:endParaRPr lang="en-CA" altLang="en-US"/>
          </a:p>
        </p:txBody>
      </p:sp>
    </p:spTree>
    <p:extLst>
      <p:ext uri="{BB962C8B-B14F-4D97-AF65-F5344CB8AC3E}">
        <p14:creationId xmlns:p14="http://schemas.microsoft.com/office/powerpoint/2010/main" val="410814260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r>
              <a:rPr lang="en-CA" altLang="en-US" smtClean="0"/>
              <a:t>August 2017</a:t>
            </a:r>
            <a:endParaRPr lang="en-CA"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CA" altLang="en-US"/>
              <a:t>Statistics Canada • Statistique Canada</a:t>
            </a:r>
          </a:p>
        </p:txBody>
      </p:sp>
      <p:sp>
        <p:nvSpPr>
          <p:cNvPr id="5" name="Rectangle 6"/>
          <p:cNvSpPr>
            <a:spLocks noGrp="1" noChangeArrowheads="1"/>
          </p:cNvSpPr>
          <p:nvPr>
            <p:ph type="sldNum" sz="quarter" idx="12"/>
          </p:nvPr>
        </p:nvSpPr>
        <p:spPr>
          <a:ln/>
        </p:spPr>
        <p:txBody>
          <a:bodyPr/>
          <a:lstStyle>
            <a:lvl1pPr>
              <a:defRPr/>
            </a:lvl1pPr>
          </a:lstStyle>
          <a:p>
            <a:pPr>
              <a:defRPr/>
            </a:pPr>
            <a:fld id="{3114048E-2FB9-4680-9DDC-2E43961DA4BB}" type="slidenum">
              <a:rPr lang="en-CA" altLang="en-US"/>
              <a:pPr>
                <a:defRPr/>
              </a:pPr>
              <a:t>‹#›</a:t>
            </a:fld>
            <a:endParaRPr lang="en-CA" altLang="en-US"/>
          </a:p>
        </p:txBody>
      </p:sp>
    </p:spTree>
    <p:extLst>
      <p:ext uri="{BB962C8B-B14F-4D97-AF65-F5344CB8AC3E}">
        <p14:creationId xmlns:p14="http://schemas.microsoft.com/office/powerpoint/2010/main" val="361419942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CA" altLang="en-US" smtClean="0"/>
              <a:t>August 2017</a:t>
            </a:r>
            <a:endParaRPr lang="en-CA"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CA" altLang="en-US"/>
              <a:t>Statistics Canada • Statistique Canada</a:t>
            </a:r>
          </a:p>
        </p:txBody>
      </p:sp>
      <p:sp>
        <p:nvSpPr>
          <p:cNvPr id="4" name="Rectangle 6"/>
          <p:cNvSpPr>
            <a:spLocks noGrp="1" noChangeArrowheads="1"/>
          </p:cNvSpPr>
          <p:nvPr>
            <p:ph type="sldNum" sz="quarter" idx="12"/>
          </p:nvPr>
        </p:nvSpPr>
        <p:spPr>
          <a:ln/>
        </p:spPr>
        <p:txBody>
          <a:bodyPr/>
          <a:lstStyle>
            <a:lvl1pPr>
              <a:defRPr/>
            </a:lvl1pPr>
          </a:lstStyle>
          <a:p>
            <a:pPr>
              <a:defRPr/>
            </a:pPr>
            <a:fld id="{FDD318D9-DF0E-4772-B7C5-C03BA6F82DF8}" type="slidenum">
              <a:rPr lang="en-CA" altLang="en-US"/>
              <a:pPr>
                <a:defRPr/>
              </a:pPr>
              <a:t>‹#›</a:t>
            </a:fld>
            <a:endParaRPr lang="en-CA" altLang="en-US"/>
          </a:p>
        </p:txBody>
      </p:sp>
    </p:spTree>
    <p:extLst>
      <p:ext uri="{BB962C8B-B14F-4D97-AF65-F5344CB8AC3E}">
        <p14:creationId xmlns:p14="http://schemas.microsoft.com/office/powerpoint/2010/main" val="218003725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5216488E-1675-43AC-981E-0CC022D58767}" type="datetimeFigureOut">
              <a:rPr lang="sv-SE" smtClean="0"/>
              <a:t>2017-10-19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034F863-33E1-4E54-9B55-0E8B8193E0D7}" type="slidenum">
              <a:rPr lang="sv-SE" smtClean="0"/>
              <a:t>‹#›</a:t>
            </a:fld>
            <a:endParaRPr lang="sv-SE"/>
          </a:p>
        </p:txBody>
      </p:sp>
    </p:spTree>
    <p:extLst>
      <p:ext uri="{BB962C8B-B14F-4D97-AF65-F5344CB8AC3E}">
        <p14:creationId xmlns:p14="http://schemas.microsoft.com/office/powerpoint/2010/main" val="40720899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CA" altLang="en-US" smtClean="0"/>
              <a:t>August 2017</a:t>
            </a:r>
            <a:endParaRPr lang="en-CA"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CA" altLang="en-US"/>
              <a:t>Statistics Canada • Statistique Canada</a:t>
            </a:r>
          </a:p>
        </p:txBody>
      </p:sp>
      <p:sp>
        <p:nvSpPr>
          <p:cNvPr id="7" name="Rectangle 6"/>
          <p:cNvSpPr>
            <a:spLocks noGrp="1" noChangeArrowheads="1"/>
          </p:cNvSpPr>
          <p:nvPr>
            <p:ph type="sldNum" sz="quarter" idx="12"/>
          </p:nvPr>
        </p:nvSpPr>
        <p:spPr>
          <a:ln/>
        </p:spPr>
        <p:txBody>
          <a:bodyPr/>
          <a:lstStyle>
            <a:lvl1pPr>
              <a:defRPr/>
            </a:lvl1pPr>
          </a:lstStyle>
          <a:p>
            <a:pPr>
              <a:defRPr/>
            </a:pPr>
            <a:fld id="{CCB394E8-9022-44D0-8187-CB9AC0EEE9F9}" type="slidenum">
              <a:rPr lang="en-CA" altLang="en-US"/>
              <a:pPr>
                <a:defRPr/>
              </a:pPr>
              <a:t>‹#›</a:t>
            </a:fld>
            <a:endParaRPr lang="en-CA" altLang="en-US"/>
          </a:p>
        </p:txBody>
      </p:sp>
    </p:spTree>
    <p:extLst>
      <p:ext uri="{BB962C8B-B14F-4D97-AF65-F5344CB8AC3E}">
        <p14:creationId xmlns:p14="http://schemas.microsoft.com/office/powerpoint/2010/main" val="118493358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CA" altLang="en-US" smtClean="0"/>
              <a:t>August 2017</a:t>
            </a:r>
            <a:endParaRPr lang="en-CA"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CA" altLang="en-US"/>
              <a:t>Statistics Canada • Statistique Canada</a:t>
            </a:r>
          </a:p>
        </p:txBody>
      </p:sp>
      <p:sp>
        <p:nvSpPr>
          <p:cNvPr id="7" name="Rectangle 6"/>
          <p:cNvSpPr>
            <a:spLocks noGrp="1" noChangeArrowheads="1"/>
          </p:cNvSpPr>
          <p:nvPr>
            <p:ph type="sldNum" sz="quarter" idx="12"/>
          </p:nvPr>
        </p:nvSpPr>
        <p:spPr>
          <a:ln/>
        </p:spPr>
        <p:txBody>
          <a:bodyPr/>
          <a:lstStyle>
            <a:lvl1pPr>
              <a:defRPr/>
            </a:lvl1pPr>
          </a:lstStyle>
          <a:p>
            <a:pPr>
              <a:defRPr/>
            </a:pPr>
            <a:fld id="{1492B75A-EB4E-4C9A-810E-42F623FFAE66}" type="slidenum">
              <a:rPr lang="en-CA" altLang="en-US"/>
              <a:pPr>
                <a:defRPr/>
              </a:pPr>
              <a:t>‹#›</a:t>
            </a:fld>
            <a:endParaRPr lang="en-CA" altLang="en-US"/>
          </a:p>
        </p:txBody>
      </p:sp>
    </p:spTree>
    <p:extLst>
      <p:ext uri="{BB962C8B-B14F-4D97-AF65-F5344CB8AC3E}">
        <p14:creationId xmlns:p14="http://schemas.microsoft.com/office/powerpoint/2010/main" val="23454206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CA" altLang="en-US" smtClean="0"/>
              <a:t>August 2017</a:t>
            </a:r>
            <a:endParaRPr lang="en-CA"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CA" altLang="en-US"/>
              <a:t>Statistics Canada • Statistique Canada</a:t>
            </a:r>
          </a:p>
        </p:txBody>
      </p:sp>
      <p:sp>
        <p:nvSpPr>
          <p:cNvPr id="6" name="Rectangle 6"/>
          <p:cNvSpPr>
            <a:spLocks noGrp="1" noChangeArrowheads="1"/>
          </p:cNvSpPr>
          <p:nvPr>
            <p:ph type="sldNum" sz="quarter" idx="12"/>
          </p:nvPr>
        </p:nvSpPr>
        <p:spPr>
          <a:ln/>
        </p:spPr>
        <p:txBody>
          <a:bodyPr/>
          <a:lstStyle>
            <a:lvl1pPr>
              <a:defRPr/>
            </a:lvl1pPr>
          </a:lstStyle>
          <a:p>
            <a:pPr>
              <a:defRPr/>
            </a:pPr>
            <a:fld id="{482C5588-96F1-456A-BB23-2631EB36EC1E}" type="slidenum">
              <a:rPr lang="en-CA" altLang="en-US"/>
              <a:pPr>
                <a:defRPr/>
              </a:pPr>
              <a:t>‹#›</a:t>
            </a:fld>
            <a:endParaRPr lang="en-CA" altLang="en-US"/>
          </a:p>
        </p:txBody>
      </p:sp>
    </p:spTree>
    <p:extLst>
      <p:ext uri="{BB962C8B-B14F-4D97-AF65-F5344CB8AC3E}">
        <p14:creationId xmlns:p14="http://schemas.microsoft.com/office/powerpoint/2010/main" val="362709725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1" y="365125"/>
            <a:ext cx="76835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CA" altLang="en-US" smtClean="0"/>
              <a:t>August 2017</a:t>
            </a:r>
            <a:endParaRPr lang="en-CA"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CA" altLang="en-US"/>
              <a:t>Statistics Canada • Statistique Canada</a:t>
            </a:r>
          </a:p>
        </p:txBody>
      </p:sp>
      <p:sp>
        <p:nvSpPr>
          <p:cNvPr id="6" name="Rectangle 6"/>
          <p:cNvSpPr>
            <a:spLocks noGrp="1" noChangeArrowheads="1"/>
          </p:cNvSpPr>
          <p:nvPr>
            <p:ph type="sldNum" sz="quarter" idx="12"/>
          </p:nvPr>
        </p:nvSpPr>
        <p:spPr>
          <a:ln/>
        </p:spPr>
        <p:txBody>
          <a:bodyPr/>
          <a:lstStyle>
            <a:lvl1pPr>
              <a:defRPr/>
            </a:lvl1pPr>
          </a:lstStyle>
          <a:p>
            <a:pPr>
              <a:defRPr/>
            </a:pPr>
            <a:fld id="{64A4E7E4-DF93-47B2-B68A-75F762F03B19}" type="slidenum">
              <a:rPr lang="en-CA" altLang="en-US"/>
              <a:pPr>
                <a:defRPr/>
              </a:pPr>
              <a:t>‹#›</a:t>
            </a:fld>
            <a:endParaRPr lang="en-CA" altLang="en-US"/>
          </a:p>
        </p:txBody>
      </p:sp>
    </p:spTree>
    <p:extLst>
      <p:ext uri="{BB962C8B-B14F-4D97-AF65-F5344CB8AC3E}">
        <p14:creationId xmlns:p14="http://schemas.microsoft.com/office/powerpoint/2010/main" val="83689801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a:prstGeom prst="rect">
            <a:avLst/>
          </a:prstGeom>
        </p:spPr>
        <p:txBody>
          <a:bodyPr/>
          <a:lstStyle/>
          <a:p>
            <a:r>
              <a:rPr lang="it-IT" smtClean="0"/>
              <a:t>Fare clic per modificare stile</a:t>
            </a:r>
            <a:endParaRPr lang="it-IT"/>
          </a:p>
        </p:txBody>
      </p:sp>
      <p:sp>
        <p:nvSpPr>
          <p:cNvPr id="3" name="Sottotitolo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609600" y="6356351"/>
            <a:ext cx="2844800" cy="365125"/>
          </a:xfrm>
          <a:prstGeom prst="rect">
            <a:avLst/>
          </a:prstGeom>
        </p:spPr>
        <p:txBody>
          <a:bodyPr/>
          <a:lstStyle/>
          <a:p>
            <a:fld id="{89DC0F17-B556-A148-93D6-180038A225EF}" type="datetimeFigureOut">
              <a:rPr lang="it-IT" smtClean="0"/>
              <a:t>19/10/2017</a:t>
            </a:fld>
            <a:endParaRPr lang="it-IT"/>
          </a:p>
        </p:txBody>
      </p:sp>
      <p:sp>
        <p:nvSpPr>
          <p:cNvPr id="5" name="Segnaposto piè di pagina 4"/>
          <p:cNvSpPr>
            <a:spLocks noGrp="1"/>
          </p:cNvSpPr>
          <p:nvPr>
            <p:ph type="ftr" sz="quarter" idx="11"/>
          </p:nvPr>
        </p:nvSpPr>
        <p:spPr>
          <a:xfrm>
            <a:off x="4165600" y="6356351"/>
            <a:ext cx="38608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8737600" y="6356351"/>
            <a:ext cx="2844800" cy="365125"/>
          </a:xfrm>
          <a:prstGeom prst="rect">
            <a:avLst/>
          </a:prstGeom>
        </p:spPr>
        <p:txBody>
          <a:bodyPr/>
          <a:lstStyle/>
          <a:p>
            <a:fld id="{E0C751B5-631A-9242-B635-C18491BE6C62}" type="slidenum">
              <a:rPr lang="it-IT" smtClean="0"/>
              <a:t>‹#›</a:t>
            </a:fld>
            <a:endParaRPr lang="it-IT"/>
          </a:p>
        </p:txBody>
      </p:sp>
    </p:spTree>
    <p:extLst>
      <p:ext uri="{BB962C8B-B14F-4D97-AF65-F5344CB8AC3E}">
        <p14:creationId xmlns:p14="http://schemas.microsoft.com/office/powerpoint/2010/main" val="35010354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a:prstGeom prst="rect">
            <a:avLst/>
          </a:prstGeom>
        </p:spPr>
        <p:txBody>
          <a:bodyPr/>
          <a:lstStyle/>
          <a:p>
            <a:r>
              <a:rPr lang="it-IT" smtClean="0"/>
              <a:t>Fare clic per modificare stile</a:t>
            </a:r>
            <a:endParaRPr lang="it-IT"/>
          </a:p>
        </p:txBody>
      </p:sp>
      <p:sp>
        <p:nvSpPr>
          <p:cNvPr id="3" name="Segnaposto contenuto 2"/>
          <p:cNvSpPr>
            <a:spLocks noGrp="1"/>
          </p:cNvSpPr>
          <p:nvPr>
            <p:ph idx="1"/>
          </p:nvPr>
        </p:nvSpPr>
        <p:spPr>
          <a:xfrm>
            <a:off x="609600" y="1600201"/>
            <a:ext cx="10972800" cy="4525963"/>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609600" y="6356351"/>
            <a:ext cx="2844800" cy="365125"/>
          </a:xfrm>
          <a:prstGeom prst="rect">
            <a:avLst/>
          </a:prstGeom>
        </p:spPr>
        <p:txBody>
          <a:bodyPr/>
          <a:lstStyle/>
          <a:p>
            <a:fld id="{89DC0F17-B556-A148-93D6-180038A225EF}" type="datetimeFigureOut">
              <a:rPr lang="it-IT" smtClean="0"/>
              <a:t>19/10/2017</a:t>
            </a:fld>
            <a:endParaRPr lang="it-IT"/>
          </a:p>
        </p:txBody>
      </p:sp>
      <p:sp>
        <p:nvSpPr>
          <p:cNvPr id="5" name="Segnaposto piè di pagina 4"/>
          <p:cNvSpPr>
            <a:spLocks noGrp="1"/>
          </p:cNvSpPr>
          <p:nvPr>
            <p:ph type="ftr" sz="quarter" idx="11"/>
          </p:nvPr>
        </p:nvSpPr>
        <p:spPr>
          <a:xfrm>
            <a:off x="4165600" y="6356351"/>
            <a:ext cx="38608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8737600" y="6356351"/>
            <a:ext cx="2844800" cy="365125"/>
          </a:xfrm>
          <a:prstGeom prst="rect">
            <a:avLst/>
          </a:prstGeom>
        </p:spPr>
        <p:txBody>
          <a:bodyPr/>
          <a:lstStyle/>
          <a:p>
            <a:fld id="{E0C751B5-631A-9242-B635-C18491BE6C62}" type="slidenum">
              <a:rPr lang="it-IT" smtClean="0"/>
              <a:t>‹#›</a:t>
            </a:fld>
            <a:endParaRPr lang="it-IT"/>
          </a:p>
        </p:txBody>
      </p:sp>
    </p:spTree>
    <p:extLst>
      <p:ext uri="{BB962C8B-B14F-4D97-AF65-F5344CB8AC3E}">
        <p14:creationId xmlns:p14="http://schemas.microsoft.com/office/powerpoint/2010/main" val="30984913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a:xfrm>
            <a:off x="609600" y="6356351"/>
            <a:ext cx="2844800" cy="365125"/>
          </a:xfrm>
          <a:prstGeom prst="rect">
            <a:avLst/>
          </a:prstGeom>
        </p:spPr>
        <p:txBody>
          <a:bodyPr/>
          <a:lstStyle/>
          <a:p>
            <a:fld id="{89DC0F17-B556-A148-93D6-180038A225EF}" type="datetimeFigureOut">
              <a:rPr lang="it-IT" smtClean="0"/>
              <a:t>19/10/2017</a:t>
            </a:fld>
            <a:endParaRPr lang="it-IT"/>
          </a:p>
        </p:txBody>
      </p:sp>
      <p:sp>
        <p:nvSpPr>
          <p:cNvPr id="5" name="Segnaposto piè di pagina 4"/>
          <p:cNvSpPr>
            <a:spLocks noGrp="1"/>
          </p:cNvSpPr>
          <p:nvPr>
            <p:ph type="ftr" sz="quarter" idx="11"/>
          </p:nvPr>
        </p:nvSpPr>
        <p:spPr>
          <a:xfrm>
            <a:off x="4165600" y="6356351"/>
            <a:ext cx="38608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8737600" y="6356351"/>
            <a:ext cx="2844800" cy="365125"/>
          </a:xfrm>
          <a:prstGeom prst="rect">
            <a:avLst/>
          </a:prstGeom>
        </p:spPr>
        <p:txBody>
          <a:bodyPr/>
          <a:lstStyle/>
          <a:p>
            <a:fld id="{E0C751B5-631A-9242-B635-C18491BE6C62}" type="slidenum">
              <a:rPr lang="it-IT" smtClean="0"/>
              <a:t>‹#›</a:t>
            </a:fld>
            <a:endParaRPr lang="it-IT"/>
          </a:p>
        </p:txBody>
      </p:sp>
    </p:spTree>
    <p:extLst>
      <p:ext uri="{BB962C8B-B14F-4D97-AF65-F5344CB8AC3E}">
        <p14:creationId xmlns:p14="http://schemas.microsoft.com/office/powerpoint/2010/main" val="4212816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a:prstGeom prst="rect">
            <a:avLst/>
          </a:prstGeom>
        </p:spPr>
        <p:txBody>
          <a:bodyPr/>
          <a:lstStyle/>
          <a:p>
            <a:r>
              <a:rPr lang="it-IT" smtClean="0"/>
              <a:t>Fare clic per modificare stile</a:t>
            </a:r>
            <a:endParaRPr lang="it-IT"/>
          </a:p>
        </p:txBody>
      </p:sp>
      <p:sp>
        <p:nvSpPr>
          <p:cNvPr id="3" name="Segnaposto contenuto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609600" y="6356351"/>
            <a:ext cx="2844800" cy="365125"/>
          </a:xfrm>
          <a:prstGeom prst="rect">
            <a:avLst/>
          </a:prstGeom>
        </p:spPr>
        <p:txBody>
          <a:bodyPr/>
          <a:lstStyle/>
          <a:p>
            <a:fld id="{89DC0F17-B556-A148-93D6-180038A225EF}" type="datetimeFigureOut">
              <a:rPr lang="it-IT" smtClean="0"/>
              <a:t>19/10/2017</a:t>
            </a:fld>
            <a:endParaRPr lang="it-IT"/>
          </a:p>
        </p:txBody>
      </p:sp>
      <p:sp>
        <p:nvSpPr>
          <p:cNvPr id="6" name="Segnaposto piè di pagina 5"/>
          <p:cNvSpPr>
            <a:spLocks noGrp="1"/>
          </p:cNvSpPr>
          <p:nvPr>
            <p:ph type="ftr" sz="quarter" idx="11"/>
          </p:nvPr>
        </p:nvSpPr>
        <p:spPr>
          <a:xfrm>
            <a:off x="4165600" y="6356351"/>
            <a:ext cx="38608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8737600" y="6356351"/>
            <a:ext cx="2844800" cy="365125"/>
          </a:xfrm>
          <a:prstGeom prst="rect">
            <a:avLst/>
          </a:prstGeom>
        </p:spPr>
        <p:txBody>
          <a:bodyPr/>
          <a:lstStyle/>
          <a:p>
            <a:fld id="{E0C751B5-631A-9242-B635-C18491BE6C62}" type="slidenum">
              <a:rPr lang="it-IT" smtClean="0"/>
              <a:t>‹#›</a:t>
            </a:fld>
            <a:endParaRPr lang="it-IT"/>
          </a:p>
        </p:txBody>
      </p:sp>
    </p:spTree>
    <p:extLst>
      <p:ext uri="{BB962C8B-B14F-4D97-AF65-F5344CB8AC3E}">
        <p14:creationId xmlns:p14="http://schemas.microsoft.com/office/powerpoint/2010/main" val="20056062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a:prstGeom prst="rect">
            <a:avLst/>
          </a:prstGeo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609600" y="6356351"/>
            <a:ext cx="2844800" cy="365125"/>
          </a:xfrm>
          <a:prstGeom prst="rect">
            <a:avLst/>
          </a:prstGeom>
        </p:spPr>
        <p:txBody>
          <a:bodyPr/>
          <a:lstStyle/>
          <a:p>
            <a:fld id="{89DC0F17-B556-A148-93D6-180038A225EF}" type="datetimeFigureOut">
              <a:rPr lang="it-IT" smtClean="0"/>
              <a:t>19/10/2017</a:t>
            </a:fld>
            <a:endParaRPr lang="it-IT"/>
          </a:p>
        </p:txBody>
      </p:sp>
      <p:sp>
        <p:nvSpPr>
          <p:cNvPr id="8" name="Segnaposto piè di pagina 7"/>
          <p:cNvSpPr>
            <a:spLocks noGrp="1"/>
          </p:cNvSpPr>
          <p:nvPr>
            <p:ph type="ftr" sz="quarter" idx="11"/>
          </p:nvPr>
        </p:nvSpPr>
        <p:spPr>
          <a:xfrm>
            <a:off x="4165600" y="6356351"/>
            <a:ext cx="3860800" cy="365125"/>
          </a:xfrm>
          <a:prstGeom prst="rect">
            <a:avLst/>
          </a:prstGeom>
        </p:spPr>
        <p:txBody>
          <a:bodyPr/>
          <a:lstStyle/>
          <a:p>
            <a:endParaRPr lang="it-IT"/>
          </a:p>
        </p:txBody>
      </p:sp>
      <p:sp>
        <p:nvSpPr>
          <p:cNvPr id="9" name="Segnaposto numero diapositiva 8"/>
          <p:cNvSpPr>
            <a:spLocks noGrp="1"/>
          </p:cNvSpPr>
          <p:nvPr>
            <p:ph type="sldNum" sz="quarter" idx="12"/>
          </p:nvPr>
        </p:nvSpPr>
        <p:spPr>
          <a:xfrm>
            <a:off x="8737600" y="6356351"/>
            <a:ext cx="2844800" cy="365125"/>
          </a:xfrm>
          <a:prstGeom prst="rect">
            <a:avLst/>
          </a:prstGeom>
        </p:spPr>
        <p:txBody>
          <a:bodyPr/>
          <a:lstStyle/>
          <a:p>
            <a:fld id="{E0C751B5-631A-9242-B635-C18491BE6C62}" type="slidenum">
              <a:rPr lang="it-IT" smtClean="0"/>
              <a:t>‹#›</a:t>
            </a:fld>
            <a:endParaRPr lang="it-IT"/>
          </a:p>
        </p:txBody>
      </p:sp>
    </p:spTree>
    <p:extLst>
      <p:ext uri="{BB962C8B-B14F-4D97-AF65-F5344CB8AC3E}">
        <p14:creationId xmlns:p14="http://schemas.microsoft.com/office/powerpoint/2010/main" val="36592893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a:prstGeom prst="rect">
            <a:avLst/>
          </a:prstGeom>
        </p:spPr>
        <p:txBody>
          <a:bodyPr/>
          <a:lstStyle/>
          <a:p>
            <a:r>
              <a:rPr lang="it-IT" smtClean="0"/>
              <a:t>Fare clic per modificare stile</a:t>
            </a:r>
            <a:endParaRPr lang="it-IT"/>
          </a:p>
        </p:txBody>
      </p:sp>
      <p:sp>
        <p:nvSpPr>
          <p:cNvPr id="3" name="Segnaposto data 2"/>
          <p:cNvSpPr>
            <a:spLocks noGrp="1"/>
          </p:cNvSpPr>
          <p:nvPr>
            <p:ph type="dt" sz="half" idx="10"/>
          </p:nvPr>
        </p:nvSpPr>
        <p:spPr>
          <a:xfrm>
            <a:off x="609600" y="6356351"/>
            <a:ext cx="2844800" cy="365125"/>
          </a:xfrm>
          <a:prstGeom prst="rect">
            <a:avLst/>
          </a:prstGeom>
        </p:spPr>
        <p:txBody>
          <a:bodyPr/>
          <a:lstStyle/>
          <a:p>
            <a:fld id="{89DC0F17-B556-A148-93D6-180038A225EF}" type="datetimeFigureOut">
              <a:rPr lang="it-IT" smtClean="0"/>
              <a:t>19/10/2017</a:t>
            </a:fld>
            <a:endParaRPr lang="it-IT"/>
          </a:p>
        </p:txBody>
      </p:sp>
      <p:sp>
        <p:nvSpPr>
          <p:cNvPr id="4" name="Segnaposto piè di pagina 3"/>
          <p:cNvSpPr>
            <a:spLocks noGrp="1"/>
          </p:cNvSpPr>
          <p:nvPr>
            <p:ph type="ftr" sz="quarter" idx="11"/>
          </p:nvPr>
        </p:nvSpPr>
        <p:spPr>
          <a:xfrm>
            <a:off x="4165600" y="6356351"/>
            <a:ext cx="38608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8737600" y="6356351"/>
            <a:ext cx="2844800" cy="365125"/>
          </a:xfrm>
          <a:prstGeom prst="rect">
            <a:avLst/>
          </a:prstGeom>
        </p:spPr>
        <p:txBody>
          <a:bodyPr/>
          <a:lstStyle/>
          <a:p>
            <a:fld id="{E0C751B5-631A-9242-B635-C18491BE6C62}" type="slidenum">
              <a:rPr lang="it-IT" smtClean="0"/>
              <a:t>‹#›</a:t>
            </a:fld>
            <a:endParaRPr lang="it-IT"/>
          </a:p>
        </p:txBody>
      </p:sp>
    </p:spTree>
    <p:extLst>
      <p:ext uri="{BB962C8B-B14F-4D97-AF65-F5344CB8AC3E}">
        <p14:creationId xmlns:p14="http://schemas.microsoft.com/office/powerpoint/2010/main" val="2864017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5216488E-1675-43AC-981E-0CC022D58767}" type="datetimeFigureOut">
              <a:rPr lang="sv-SE" smtClean="0"/>
              <a:t>2017-10-19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034F863-33E1-4E54-9B55-0E8B8193E0D7}" type="slidenum">
              <a:rPr lang="sv-SE" smtClean="0"/>
              <a:t>‹#›</a:t>
            </a:fld>
            <a:endParaRPr lang="sv-SE"/>
          </a:p>
        </p:txBody>
      </p:sp>
    </p:spTree>
    <p:extLst>
      <p:ext uri="{BB962C8B-B14F-4D97-AF65-F5344CB8AC3E}">
        <p14:creationId xmlns:p14="http://schemas.microsoft.com/office/powerpoint/2010/main" val="25646946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609600" y="6356351"/>
            <a:ext cx="2844800" cy="365125"/>
          </a:xfrm>
          <a:prstGeom prst="rect">
            <a:avLst/>
          </a:prstGeom>
        </p:spPr>
        <p:txBody>
          <a:bodyPr/>
          <a:lstStyle/>
          <a:p>
            <a:fld id="{89DC0F17-B556-A148-93D6-180038A225EF}" type="datetimeFigureOut">
              <a:rPr lang="it-IT" smtClean="0"/>
              <a:t>19/10/2017</a:t>
            </a:fld>
            <a:endParaRPr lang="it-IT"/>
          </a:p>
        </p:txBody>
      </p:sp>
      <p:sp>
        <p:nvSpPr>
          <p:cNvPr id="3" name="Segnaposto piè di pagina 2"/>
          <p:cNvSpPr>
            <a:spLocks noGrp="1"/>
          </p:cNvSpPr>
          <p:nvPr>
            <p:ph type="ftr" sz="quarter" idx="11"/>
          </p:nvPr>
        </p:nvSpPr>
        <p:spPr>
          <a:xfrm>
            <a:off x="4165600" y="6356351"/>
            <a:ext cx="3860800" cy="365125"/>
          </a:xfrm>
          <a:prstGeom prst="rect">
            <a:avLst/>
          </a:prstGeom>
        </p:spPr>
        <p:txBody>
          <a:bodyPr/>
          <a:lstStyle/>
          <a:p>
            <a:endParaRPr lang="it-IT"/>
          </a:p>
        </p:txBody>
      </p:sp>
      <p:sp>
        <p:nvSpPr>
          <p:cNvPr id="4" name="Segnaposto numero diapositiva 3"/>
          <p:cNvSpPr>
            <a:spLocks noGrp="1"/>
          </p:cNvSpPr>
          <p:nvPr>
            <p:ph type="sldNum" sz="quarter" idx="12"/>
          </p:nvPr>
        </p:nvSpPr>
        <p:spPr>
          <a:xfrm>
            <a:off x="8737600" y="6356351"/>
            <a:ext cx="2844800" cy="365125"/>
          </a:xfrm>
          <a:prstGeom prst="rect">
            <a:avLst/>
          </a:prstGeom>
        </p:spPr>
        <p:txBody>
          <a:bodyPr/>
          <a:lstStyle/>
          <a:p>
            <a:fld id="{E0C751B5-631A-9242-B635-C18491BE6C62}" type="slidenum">
              <a:rPr lang="it-IT" smtClean="0"/>
              <a:t>‹#›</a:t>
            </a:fld>
            <a:endParaRPr lang="it-IT"/>
          </a:p>
        </p:txBody>
      </p:sp>
    </p:spTree>
    <p:extLst>
      <p:ext uri="{BB962C8B-B14F-4D97-AF65-F5344CB8AC3E}">
        <p14:creationId xmlns:p14="http://schemas.microsoft.com/office/powerpoint/2010/main" val="9671349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a:prstGeom prst="rect">
            <a:avLst/>
          </a:prstGeo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a:xfrm>
            <a:off x="609600" y="6356351"/>
            <a:ext cx="2844800" cy="365125"/>
          </a:xfrm>
          <a:prstGeom prst="rect">
            <a:avLst/>
          </a:prstGeom>
        </p:spPr>
        <p:txBody>
          <a:bodyPr/>
          <a:lstStyle/>
          <a:p>
            <a:fld id="{89DC0F17-B556-A148-93D6-180038A225EF}" type="datetimeFigureOut">
              <a:rPr lang="it-IT" smtClean="0"/>
              <a:t>19/10/2017</a:t>
            </a:fld>
            <a:endParaRPr lang="it-IT"/>
          </a:p>
        </p:txBody>
      </p:sp>
      <p:sp>
        <p:nvSpPr>
          <p:cNvPr id="6" name="Segnaposto piè di pagina 5"/>
          <p:cNvSpPr>
            <a:spLocks noGrp="1"/>
          </p:cNvSpPr>
          <p:nvPr>
            <p:ph type="ftr" sz="quarter" idx="11"/>
          </p:nvPr>
        </p:nvSpPr>
        <p:spPr>
          <a:xfrm>
            <a:off x="4165600" y="6356351"/>
            <a:ext cx="38608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8737600" y="6356351"/>
            <a:ext cx="2844800" cy="365125"/>
          </a:xfrm>
          <a:prstGeom prst="rect">
            <a:avLst/>
          </a:prstGeom>
        </p:spPr>
        <p:txBody>
          <a:bodyPr/>
          <a:lstStyle/>
          <a:p>
            <a:fld id="{E0C751B5-631A-9242-B635-C18491BE6C62}" type="slidenum">
              <a:rPr lang="it-IT" smtClean="0"/>
              <a:t>‹#›</a:t>
            </a:fld>
            <a:endParaRPr lang="it-IT"/>
          </a:p>
        </p:txBody>
      </p:sp>
    </p:spTree>
    <p:extLst>
      <p:ext uri="{BB962C8B-B14F-4D97-AF65-F5344CB8AC3E}">
        <p14:creationId xmlns:p14="http://schemas.microsoft.com/office/powerpoint/2010/main" val="27827007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a:prstGeom prst="rect">
            <a:avLst/>
          </a:prstGeo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a:xfrm>
            <a:off x="609600" y="6356351"/>
            <a:ext cx="2844800" cy="365125"/>
          </a:xfrm>
          <a:prstGeom prst="rect">
            <a:avLst/>
          </a:prstGeom>
        </p:spPr>
        <p:txBody>
          <a:bodyPr/>
          <a:lstStyle/>
          <a:p>
            <a:fld id="{89DC0F17-B556-A148-93D6-180038A225EF}" type="datetimeFigureOut">
              <a:rPr lang="it-IT" smtClean="0"/>
              <a:t>19/10/2017</a:t>
            </a:fld>
            <a:endParaRPr lang="it-IT"/>
          </a:p>
        </p:txBody>
      </p:sp>
      <p:sp>
        <p:nvSpPr>
          <p:cNvPr id="6" name="Segnaposto piè di pagina 5"/>
          <p:cNvSpPr>
            <a:spLocks noGrp="1"/>
          </p:cNvSpPr>
          <p:nvPr>
            <p:ph type="ftr" sz="quarter" idx="11"/>
          </p:nvPr>
        </p:nvSpPr>
        <p:spPr>
          <a:xfrm>
            <a:off x="4165600" y="6356351"/>
            <a:ext cx="38608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8737600" y="6356351"/>
            <a:ext cx="2844800" cy="365125"/>
          </a:xfrm>
          <a:prstGeom prst="rect">
            <a:avLst/>
          </a:prstGeom>
        </p:spPr>
        <p:txBody>
          <a:bodyPr/>
          <a:lstStyle/>
          <a:p>
            <a:fld id="{E0C751B5-631A-9242-B635-C18491BE6C62}" type="slidenum">
              <a:rPr lang="it-IT" smtClean="0"/>
              <a:t>‹#›</a:t>
            </a:fld>
            <a:endParaRPr lang="it-IT"/>
          </a:p>
        </p:txBody>
      </p:sp>
    </p:spTree>
    <p:extLst>
      <p:ext uri="{BB962C8B-B14F-4D97-AF65-F5344CB8AC3E}">
        <p14:creationId xmlns:p14="http://schemas.microsoft.com/office/powerpoint/2010/main" val="954097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a:prstGeom prst="rect">
            <a:avLst/>
          </a:prstGeom>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a:xfrm>
            <a:off x="609600" y="1600201"/>
            <a:ext cx="10972800" cy="4525963"/>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609600" y="6356351"/>
            <a:ext cx="2844800" cy="365125"/>
          </a:xfrm>
          <a:prstGeom prst="rect">
            <a:avLst/>
          </a:prstGeom>
        </p:spPr>
        <p:txBody>
          <a:bodyPr/>
          <a:lstStyle/>
          <a:p>
            <a:fld id="{89DC0F17-B556-A148-93D6-180038A225EF}" type="datetimeFigureOut">
              <a:rPr lang="it-IT" smtClean="0"/>
              <a:t>19/10/2017</a:t>
            </a:fld>
            <a:endParaRPr lang="it-IT"/>
          </a:p>
        </p:txBody>
      </p:sp>
      <p:sp>
        <p:nvSpPr>
          <p:cNvPr id="5" name="Segnaposto piè di pagina 4"/>
          <p:cNvSpPr>
            <a:spLocks noGrp="1"/>
          </p:cNvSpPr>
          <p:nvPr>
            <p:ph type="ftr" sz="quarter" idx="11"/>
          </p:nvPr>
        </p:nvSpPr>
        <p:spPr>
          <a:xfrm>
            <a:off x="4165600" y="6356351"/>
            <a:ext cx="38608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8737600" y="6356351"/>
            <a:ext cx="2844800" cy="365125"/>
          </a:xfrm>
          <a:prstGeom prst="rect">
            <a:avLst/>
          </a:prstGeom>
        </p:spPr>
        <p:txBody>
          <a:bodyPr/>
          <a:lstStyle/>
          <a:p>
            <a:fld id="{E0C751B5-631A-9242-B635-C18491BE6C62}" type="slidenum">
              <a:rPr lang="it-IT" smtClean="0"/>
              <a:t>‹#›</a:t>
            </a:fld>
            <a:endParaRPr lang="it-IT"/>
          </a:p>
        </p:txBody>
      </p:sp>
    </p:spTree>
    <p:extLst>
      <p:ext uri="{BB962C8B-B14F-4D97-AF65-F5344CB8AC3E}">
        <p14:creationId xmlns:p14="http://schemas.microsoft.com/office/powerpoint/2010/main" val="8522386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a:prstGeom prst="rect">
            <a:avLst/>
          </a:prstGeo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609600" y="274639"/>
            <a:ext cx="8026400" cy="5851525"/>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609600" y="6356351"/>
            <a:ext cx="2844800" cy="365125"/>
          </a:xfrm>
          <a:prstGeom prst="rect">
            <a:avLst/>
          </a:prstGeom>
        </p:spPr>
        <p:txBody>
          <a:bodyPr/>
          <a:lstStyle/>
          <a:p>
            <a:fld id="{89DC0F17-B556-A148-93D6-180038A225EF}" type="datetimeFigureOut">
              <a:rPr lang="it-IT" smtClean="0"/>
              <a:t>19/10/2017</a:t>
            </a:fld>
            <a:endParaRPr lang="it-IT"/>
          </a:p>
        </p:txBody>
      </p:sp>
      <p:sp>
        <p:nvSpPr>
          <p:cNvPr id="5" name="Segnaposto piè di pagina 4"/>
          <p:cNvSpPr>
            <a:spLocks noGrp="1"/>
          </p:cNvSpPr>
          <p:nvPr>
            <p:ph type="ftr" sz="quarter" idx="11"/>
          </p:nvPr>
        </p:nvSpPr>
        <p:spPr>
          <a:xfrm>
            <a:off x="4165600" y="6356351"/>
            <a:ext cx="38608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8737600" y="6356351"/>
            <a:ext cx="2844800" cy="365125"/>
          </a:xfrm>
          <a:prstGeom prst="rect">
            <a:avLst/>
          </a:prstGeom>
        </p:spPr>
        <p:txBody>
          <a:bodyPr/>
          <a:lstStyle/>
          <a:p>
            <a:fld id="{E0C751B5-631A-9242-B635-C18491BE6C62}" type="slidenum">
              <a:rPr lang="it-IT" smtClean="0"/>
              <a:t>‹#›</a:t>
            </a:fld>
            <a:endParaRPr lang="it-IT"/>
          </a:p>
        </p:txBody>
      </p:sp>
    </p:spTree>
    <p:extLst>
      <p:ext uri="{BB962C8B-B14F-4D97-AF65-F5344CB8AC3E}">
        <p14:creationId xmlns:p14="http://schemas.microsoft.com/office/powerpoint/2010/main" val="1123547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19036262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5138727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981063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2701758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283685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5216488E-1675-43AC-981E-0CC022D58767}" type="datetimeFigureOut">
              <a:rPr lang="sv-SE" smtClean="0"/>
              <a:t>2017-10-19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5034F863-33E1-4E54-9B55-0E8B8193E0D7}" type="slidenum">
              <a:rPr lang="sv-SE" smtClean="0"/>
              <a:t>‹#›</a:t>
            </a:fld>
            <a:endParaRPr lang="sv-SE"/>
          </a:p>
        </p:txBody>
      </p:sp>
    </p:spTree>
    <p:extLst>
      <p:ext uri="{BB962C8B-B14F-4D97-AF65-F5344CB8AC3E}">
        <p14:creationId xmlns:p14="http://schemas.microsoft.com/office/powerpoint/2010/main" val="9378394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AU"/>
          </a:p>
        </p:txBody>
      </p:sp>
    </p:spTree>
    <p:extLst>
      <p:ext uri="{BB962C8B-B14F-4D97-AF65-F5344CB8AC3E}">
        <p14:creationId xmlns:p14="http://schemas.microsoft.com/office/powerpoint/2010/main" val="21791210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87230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991030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555790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2794228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7238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5216488E-1675-43AC-981E-0CC022D58767}" type="datetimeFigureOut">
              <a:rPr lang="sv-SE" smtClean="0"/>
              <a:t>2017-10-19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5034F863-33E1-4E54-9B55-0E8B8193E0D7}" type="slidenum">
              <a:rPr lang="sv-SE" smtClean="0"/>
              <a:t>‹#›</a:t>
            </a:fld>
            <a:endParaRPr lang="sv-SE"/>
          </a:p>
        </p:txBody>
      </p:sp>
    </p:spTree>
    <p:extLst>
      <p:ext uri="{BB962C8B-B14F-4D97-AF65-F5344CB8AC3E}">
        <p14:creationId xmlns:p14="http://schemas.microsoft.com/office/powerpoint/2010/main" val="131857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216488E-1675-43AC-981E-0CC022D58767}" type="datetimeFigureOut">
              <a:rPr lang="sv-SE" smtClean="0"/>
              <a:t>2017-10-19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5034F863-33E1-4E54-9B55-0E8B8193E0D7}" type="slidenum">
              <a:rPr lang="sv-SE" smtClean="0"/>
              <a:t>‹#›</a:t>
            </a:fld>
            <a:endParaRPr lang="sv-SE"/>
          </a:p>
        </p:txBody>
      </p:sp>
    </p:spTree>
    <p:extLst>
      <p:ext uri="{BB962C8B-B14F-4D97-AF65-F5344CB8AC3E}">
        <p14:creationId xmlns:p14="http://schemas.microsoft.com/office/powerpoint/2010/main" val="1451066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5216488E-1675-43AC-981E-0CC022D58767}" type="datetimeFigureOut">
              <a:rPr lang="sv-SE" smtClean="0"/>
              <a:t>2017-10-19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034F863-33E1-4E54-9B55-0E8B8193E0D7}" type="slidenum">
              <a:rPr lang="sv-SE" smtClean="0"/>
              <a:t>‹#›</a:t>
            </a:fld>
            <a:endParaRPr lang="sv-SE"/>
          </a:p>
        </p:txBody>
      </p:sp>
    </p:spTree>
    <p:extLst>
      <p:ext uri="{BB962C8B-B14F-4D97-AF65-F5344CB8AC3E}">
        <p14:creationId xmlns:p14="http://schemas.microsoft.com/office/powerpoint/2010/main" val="1061403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5216488E-1675-43AC-981E-0CC022D58767}" type="datetimeFigureOut">
              <a:rPr lang="sv-SE" smtClean="0"/>
              <a:t>2017-10-19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034F863-33E1-4E54-9B55-0E8B8193E0D7}" type="slidenum">
              <a:rPr lang="sv-SE" smtClean="0"/>
              <a:t>‹#›</a:t>
            </a:fld>
            <a:endParaRPr lang="sv-SE"/>
          </a:p>
        </p:txBody>
      </p:sp>
    </p:spTree>
    <p:extLst>
      <p:ext uri="{BB962C8B-B14F-4D97-AF65-F5344CB8AC3E}">
        <p14:creationId xmlns:p14="http://schemas.microsoft.com/office/powerpoint/2010/main" val="2763997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9.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0.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6488E-1675-43AC-981E-0CC022D58767}" type="datetimeFigureOut">
              <a:rPr lang="sv-SE" smtClean="0"/>
              <a:t>2017-10-19</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34F863-33E1-4E54-9B55-0E8B8193E0D7}" type="slidenum">
              <a:rPr lang="sv-SE" smtClean="0"/>
              <a:t>‹#›</a:t>
            </a:fld>
            <a:endParaRPr lang="sv-SE"/>
          </a:p>
        </p:txBody>
      </p:sp>
    </p:spTree>
    <p:extLst>
      <p:ext uri="{BB962C8B-B14F-4D97-AF65-F5344CB8AC3E}">
        <p14:creationId xmlns:p14="http://schemas.microsoft.com/office/powerpoint/2010/main" val="3586922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9466" y="366767"/>
            <a:ext cx="10313069" cy="430887"/>
          </a:xfrm>
          <a:prstGeom prst="rect">
            <a:avLst/>
          </a:prstGeom>
        </p:spPr>
        <p:txBody>
          <a:bodyPr vert="horz" lIns="0" tIns="0" rIns="0" bIns="0" rtlCol="0" anchor="t" anchorCtr="0">
            <a:spAutoFit/>
          </a:bodyPr>
          <a:lstStyle/>
          <a:p>
            <a:endParaRPr lang="en-GB" noProof="0" dirty="0"/>
          </a:p>
        </p:txBody>
      </p:sp>
      <p:sp>
        <p:nvSpPr>
          <p:cNvPr id="3" name="Text Placeholder 2"/>
          <p:cNvSpPr>
            <a:spLocks noGrp="1"/>
          </p:cNvSpPr>
          <p:nvPr>
            <p:ph type="body" idx="1"/>
          </p:nvPr>
        </p:nvSpPr>
        <p:spPr>
          <a:xfrm>
            <a:off x="939465" y="1548001"/>
            <a:ext cx="10313071" cy="4525963"/>
          </a:xfrm>
          <a:prstGeom prst="rect">
            <a:avLst/>
          </a:prstGeom>
        </p:spPr>
        <p:txBody>
          <a:bodyPr vert="horz" lIns="0" tIns="0" rIns="0" bIns="0" rtlCol="0">
            <a:noAutofit/>
          </a:bodyPr>
          <a:lstStyle/>
          <a:p>
            <a:pPr lvl="0"/>
            <a:endParaRPr lang="en-GB" noProof="0" dirty="0" smtClean="0"/>
          </a:p>
        </p:txBody>
      </p:sp>
      <p:sp>
        <p:nvSpPr>
          <p:cNvPr id="4" name="Date Placeholder 3"/>
          <p:cNvSpPr>
            <a:spLocks noGrp="1"/>
          </p:cNvSpPr>
          <p:nvPr>
            <p:ph type="dt" sz="half" idx="2"/>
          </p:nvPr>
        </p:nvSpPr>
        <p:spPr>
          <a:xfrm>
            <a:off x="939464" y="6356351"/>
            <a:ext cx="1708717" cy="365125"/>
          </a:xfrm>
          <a:prstGeom prst="rect">
            <a:avLst/>
          </a:prstGeom>
        </p:spPr>
        <p:txBody>
          <a:bodyPr vert="horz" lIns="90000" tIns="45720" rIns="91440" bIns="45720" rtlCol="0" anchor="ctr"/>
          <a:lstStyle>
            <a:lvl1pPr algn="l">
              <a:defRPr sz="1000">
                <a:solidFill>
                  <a:schemeClr val="tx1"/>
                </a:solidFill>
                <a:latin typeface="Arial"/>
              </a:defRPr>
            </a:lvl1pPr>
          </a:lstStyle>
          <a:p>
            <a:fld id="{F59F2C95-98D7-413E-A4FB-D6D4B8CC0919}" type="datetime3">
              <a:rPr lang="en-US" smtClean="0"/>
              <a:t>19 October 2017</a:t>
            </a:fld>
            <a:endParaRPr lang="fi-FI"/>
          </a:p>
        </p:txBody>
      </p:sp>
      <p:sp>
        <p:nvSpPr>
          <p:cNvPr id="5" name="Footer Placeholder 4"/>
          <p:cNvSpPr>
            <a:spLocks noGrp="1"/>
          </p:cNvSpPr>
          <p:nvPr>
            <p:ph type="ftr" sz="quarter" idx="3"/>
          </p:nvPr>
        </p:nvSpPr>
        <p:spPr>
          <a:xfrm>
            <a:off x="2648181" y="6356351"/>
            <a:ext cx="3860800" cy="365125"/>
          </a:xfrm>
          <a:prstGeom prst="rect">
            <a:avLst/>
          </a:prstGeom>
        </p:spPr>
        <p:txBody>
          <a:bodyPr vert="horz" lIns="91440" tIns="45720" rIns="91440" bIns="45720" rtlCol="0" anchor="ctr"/>
          <a:lstStyle>
            <a:lvl1pPr algn="l">
              <a:defRPr sz="1000">
                <a:solidFill>
                  <a:srgbClr val="000000"/>
                </a:solidFill>
                <a:latin typeface="Arial"/>
                <a:cs typeface="Arial"/>
              </a:defRPr>
            </a:lvl1pPr>
          </a:lstStyle>
          <a:p>
            <a:r>
              <a:rPr lang="fi-FI" smtClean="0"/>
              <a:t>Etunimi Sukunimi</a:t>
            </a:r>
            <a:endParaRPr lang="fi-FI"/>
          </a:p>
        </p:txBody>
      </p:sp>
      <p:sp>
        <p:nvSpPr>
          <p:cNvPr id="6" name="Slide Number Placeholder 5"/>
          <p:cNvSpPr>
            <a:spLocks noGrp="1"/>
          </p:cNvSpPr>
          <p:nvPr>
            <p:ph type="sldNum" sz="quarter" idx="4"/>
          </p:nvPr>
        </p:nvSpPr>
        <p:spPr>
          <a:xfrm>
            <a:off x="0" y="6356351"/>
            <a:ext cx="939464" cy="365125"/>
          </a:xfrm>
          <a:prstGeom prst="rect">
            <a:avLst/>
          </a:prstGeom>
        </p:spPr>
        <p:txBody>
          <a:bodyPr vert="horz" lIns="0" tIns="45720" rIns="91440" bIns="45720" rtlCol="0" anchor="ctr"/>
          <a:lstStyle>
            <a:lvl1pPr algn="ctr">
              <a:defRPr sz="1000">
                <a:solidFill>
                  <a:srgbClr val="000000"/>
                </a:solidFill>
                <a:latin typeface="Arial"/>
                <a:cs typeface="Arial"/>
              </a:defRPr>
            </a:lvl1pPr>
          </a:lstStyle>
          <a:p>
            <a:fld id="{1379233F-897F-45AF-8EE5-A97FD3C22AFA}" type="slidenum">
              <a:rPr lang="fi-FI" smtClean="0"/>
              <a:t>‹#›</a:t>
            </a:fld>
            <a:endParaRPr lang="fi-FI"/>
          </a:p>
        </p:txBody>
      </p:sp>
    </p:spTree>
    <p:extLst>
      <p:ext uri="{BB962C8B-B14F-4D97-AF65-F5344CB8AC3E}">
        <p14:creationId xmlns:p14="http://schemas.microsoft.com/office/powerpoint/2010/main" val="21650560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hf hdr="0"/>
  <p:txStyles>
    <p:titleStyle>
      <a:lvl1pPr algn="l" defTabSz="457200" rtl="0" eaLnBrk="1" latinLnBrk="0" hangingPunct="1">
        <a:spcBef>
          <a:spcPct val="0"/>
        </a:spcBef>
        <a:buNone/>
        <a:defRPr sz="28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Clr>
          <a:srgbClr val="0073B0"/>
        </a:buClr>
        <a:buFont typeface="Arial" panose="020B0604020202020204" pitchFamily="34" charset="0"/>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Clr>
          <a:srgbClr val="0073B0"/>
        </a:buClr>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Clr>
          <a:srgbClr val="0073B0"/>
        </a:buClr>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Clr>
          <a:srgbClr val="0073B0"/>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0073B0"/>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9935634" y="6380163"/>
            <a:ext cx="169333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solidFill>
                  <a:schemeClr val="accent2"/>
                </a:solidFill>
              </a:defRPr>
            </a:lvl1pPr>
          </a:lstStyle>
          <a:p>
            <a:pPr>
              <a:defRPr/>
            </a:pPr>
            <a:r>
              <a:rPr lang="en-CA" altLang="en-US" smtClean="0"/>
              <a:t>August 2017</a:t>
            </a:r>
            <a:endParaRPr lang="en-CA" altLang="en-US" dirty="0"/>
          </a:p>
        </p:txBody>
      </p:sp>
      <p:sp>
        <p:nvSpPr>
          <p:cNvPr id="1029" name="Rectangle 5"/>
          <p:cNvSpPr>
            <a:spLocks noGrp="1" noChangeArrowheads="1"/>
          </p:cNvSpPr>
          <p:nvPr>
            <p:ph type="ftr" sz="quarter" idx="3"/>
          </p:nvPr>
        </p:nvSpPr>
        <p:spPr bwMode="auto">
          <a:xfrm>
            <a:off x="3600452" y="6388100"/>
            <a:ext cx="518583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chemeClr val="accent2"/>
                </a:solidFill>
                <a:latin typeface="Arial" panose="020B0604020202020204" pitchFamily="34" charset="0"/>
              </a:defRPr>
            </a:lvl1pPr>
          </a:lstStyle>
          <a:p>
            <a:pPr>
              <a:defRPr/>
            </a:pPr>
            <a:r>
              <a:rPr lang="en-CA" altLang="en-US" dirty="0"/>
              <a:t>Statistics Canada • </a:t>
            </a:r>
            <a:r>
              <a:rPr lang="en-CA" altLang="en-US" dirty="0" err="1"/>
              <a:t>Statistique</a:t>
            </a:r>
            <a:r>
              <a:rPr lang="en-CA" altLang="en-US" dirty="0"/>
              <a:t> Canada</a:t>
            </a:r>
          </a:p>
        </p:txBody>
      </p:sp>
      <p:sp>
        <p:nvSpPr>
          <p:cNvPr id="1030" name="Rectangle 6"/>
          <p:cNvSpPr>
            <a:spLocks noGrp="1" noChangeArrowheads="1"/>
          </p:cNvSpPr>
          <p:nvPr>
            <p:ph type="sldNum" sz="quarter" idx="4"/>
          </p:nvPr>
        </p:nvSpPr>
        <p:spPr bwMode="auto">
          <a:xfrm>
            <a:off x="527051" y="6408738"/>
            <a:ext cx="202988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solidFill>
                  <a:schemeClr val="accent2"/>
                </a:solidFill>
              </a:defRPr>
            </a:lvl1pPr>
          </a:lstStyle>
          <a:p>
            <a:pPr>
              <a:defRPr/>
            </a:pPr>
            <a:fld id="{72454F38-F393-49BE-8C19-2C14F292B263}" type="slidenum">
              <a:rPr lang="en-CA" altLang="en-US"/>
              <a:pPr>
                <a:defRPr/>
              </a:pPr>
              <a:t>‹#›</a:t>
            </a:fld>
            <a:endParaRPr lang="en-CA" altLang="en-US"/>
          </a:p>
        </p:txBody>
      </p:sp>
    </p:spTree>
    <p:extLst>
      <p:ext uri="{BB962C8B-B14F-4D97-AF65-F5344CB8AC3E}">
        <p14:creationId xmlns:p14="http://schemas.microsoft.com/office/powerpoint/2010/main" val="847159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fade/>
  </p:transition>
  <p:hf sldNum="0" hdr="0" ftr="0"/>
  <p:txStyles>
    <p:titleStyle>
      <a:lvl1pPr algn="l" rtl="0" eaLnBrk="0" fontAlgn="base" hangingPunct="0">
        <a:spcBef>
          <a:spcPct val="0"/>
        </a:spcBef>
        <a:spcAft>
          <a:spcPct val="0"/>
        </a:spcAft>
        <a:defRPr sz="3200" kern="1200">
          <a:solidFill>
            <a:schemeClr val="accent2"/>
          </a:solidFill>
          <a:latin typeface="+mj-lt"/>
          <a:ea typeface="+mj-ea"/>
          <a:cs typeface="+mj-cs"/>
        </a:defRPr>
      </a:lvl1pPr>
      <a:lvl2pPr algn="l" rtl="0" eaLnBrk="0" fontAlgn="base" hangingPunct="0">
        <a:spcBef>
          <a:spcPct val="0"/>
        </a:spcBef>
        <a:spcAft>
          <a:spcPct val="0"/>
        </a:spcAft>
        <a:defRPr sz="3200">
          <a:solidFill>
            <a:schemeClr val="accent2"/>
          </a:solidFill>
          <a:latin typeface="Arial Black" panose="020B0A04020102020204" pitchFamily="34" charset="0"/>
        </a:defRPr>
      </a:lvl2pPr>
      <a:lvl3pPr algn="l" rtl="0" eaLnBrk="0" fontAlgn="base" hangingPunct="0">
        <a:spcBef>
          <a:spcPct val="0"/>
        </a:spcBef>
        <a:spcAft>
          <a:spcPct val="0"/>
        </a:spcAft>
        <a:defRPr sz="3200">
          <a:solidFill>
            <a:schemeClr val="accent2"/>
          </a:solidFill>
          <a:latin typeface="Arial Black" panose="020B0A04020102020204" pitchFamily="34" charset="0"/>
        </a:defRPr>
      </a:lvl3pPr>
      <a:lvl4pPr algn="l" rtl="0" eaLnBrk="0" fontAlgn="base" hangingPunct="0">
        <a:spcBef>
          <a:spcPct val="0"/>
        </a:spcBef>
        <a:spcAft>
          <a:spcPct val="0"/>
        </a:spcAft>
        <a:defRPr sz="3200">
          <a:solidFill>
            <a:schemeClr val="accent2"/>
          </a:solidFill>
          <a:latin typeface="Arial Black" panose="020B0A04020102020204" pitchFamily="34" charset="0"/>
        </a:defRPr>
      </a:lvl4pPr>
      <a:lvl5pPr algn="l" rtl="0" eaLnBrk="0" fontAlgn="base" hangingPunct="0">
        <a:spcBef>
          <a:spcPct val="0"/>
        </a:spcBef>
        <a:spcAft>
          <a:spcPct val="0"/>
        </a:spcAft>
        <a:defRPr sz="3200">
          <a:solidFill>
            <a:schemeClr val="accent2"/>
          </a:solidFill>
          <a:latin typeface="Arial Black" panose="020B0A04020102020204" pitchFamily="34" charset="0"/>
        </a:defRPr>
      </a:lvl5pPr>
      <a:lvl6pPr marL="457200" algn="l" rtl="0" fontAlgn="base">
        <a:spcBef>
          <a:spcPct val="0"/>
        </a:spcBef>
        <a:spcAft>
          <a:spcPct val="0"/>
        </a:spcAft>
        <a:defRPr sz="3200">
          <a:solidFill>
            <a:schemeClr val="accent2"/>
          </a:solidFill>
          <a:latin typeface="Arial Black" panose="020B0A04020102020204" pitchFamily="34" charset="0"/>
        </a:defRPr>
      </a:lvl6pPr>
      <a:lvl7pPr marL="914400" algn="l" rtl="0" fontAlgn="base">
        <a:spcBef>
          <a:spcPct val="0"/>
        </a:spcBef>
        <a:spcAft>
          <a:spcPct val="0"/>
        </a:spcAft>
        <a:defRPr sz="3200">
          <a:solidFill>
            <a:schemeClr val="accent2"/>
          </a:solidFill>
          <a:latin typeface="Arial Black" panose="020B0A04020102020204" pitchFamily="34" charset="0"/>
        </a:defRPr>
      </a:lvl7pPr>
      <a:lvl8pPr marL="1371600" algn="l" rtl="0" fontAlgn="base">
        <a:spcBef>
          <a:spcPct val="0"/>
        </a:spcBef>
        <a:spcAft>
          <a:spcPct val="0"/>
        </a:spcAft>
        <a:defRPr sz="3200">
          <a:solidFill>
            <a:schemeClr val="accent2"/>
          </a:solidFill>
          <a:latin typeface="Arial Black" panose="020B0A04020102020204" pitchFamily="34" charset="0"/>
        </a:defRPr>
      </a:lvl8pPr>
      <a:lvl9pPr marL="1828800" algn="l" rtl="0" fontAlgn="base">
        <a:spcBef>
          <a:spcPct val="0"/>
        </a:spcBef>
        <a:spcAft>
          <a:spcPct val="0"/>
        </a:spcAft>
        <a:defRPr sz="3200">
          <a:solidFill>
            <a:schemeClr val="accent2"/>
          </a:solidFill>
          <a:latin typeface="Arial Black" panose="020B0A04020102020204" pitchFamily="34" charset="0"/>
        </a:defRPr>
      </a:lvl9pPr>
    </p:titleStyle>
    <p:bodyStyle>
      <a:lvl1pPr marL="342900" indent="-342900" algn="l" rtl="0" eaLnBrk="0" fontAlgn="base" hangingPunct="0">
        <a:spcBef>
          <a:spcPct val="20000"/>
        </a:spcBef>
        <a:spcAft>
          <a:spcPct val="0"/>
        </a:spcAft>
        <a:buClr>
          <a:schemeClr val="accent2"/>
        </a:buClr>
        <a:buFont typeface="Wingdings" panose="05000000000000000000" pitchFamily="2" charset="2"/>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7"/>
          <p:cNvSpPr/>
          <p:nvPr userDrawn="1"/>
        </p:nvSpPr>
        <p:spPr>
          <a:xfrm>
            <a:off x="1037167" y="0"/>
            <a:ext cx="10058400" cy="381000"/>
          </a:xfrm>
          <a:prstGeom prst="rect">
            <a:avLst/>
          </a:prstGeom>
          <a:solidFill>
            <a:srgbClr val="7F1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28" charset="0"/>
              <a:buNone/>
              <a:defRPr/>
            </a:pPr>
            <a:endParaRPr lang="en-US" sz="1800"/>
          </a:p>
        </p:txBody>
      </p:sp>
      <p:cxnSp>
        <p:nvCxnSpPr>
          <p:cNvPr id="9" name="Connettore 1 8"/>
          <p:cNvCxnSpPr/>
          <p:nvPr userDrawn="1"/>
        </p:nvCxnSpPr>
        <p:spPr>
          <a:xfrm>
            <a:off x="1037167" y="6254519"/>
            <a:ext cx="10058400" cy="0"/>
          </a:xfrm>
          <a:prstGeom prst="line">
            <a:avLst/>
          </a:prstGeom>
          <a:ln>
            <a:solidFill>
              <a:srgbClr val="7F142A"/>
            </a:solidFill>
          </a:ln>
          <a:effectLst/>
        </p:spPr>
        <p:style>
          <a:lnRef idx="2">
            <a:schemeClr val="accent1"/>
          </a:lnRef>
          <a:fillRef idx="0">
            <a:schemeClr val="accent1"/>
          </a:fillRef>
          <a:effectRef idx="1">
            <a:schemeClr val="accent1"/>
          </a:effectRef>
          <a:fontRef idx="minor">
            <a:schemeClr val="tx1"/>
          </a:fontRef>
        </p:style>
      </p:cxnSp>
      <p:pic>
        <p:nvPicPr>
          <p:cNvPr id="11" name="Immagine 10" descr="marchio 2.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077839" y="6346122"/>
            <a:ext cx="1075715" cy="335805"/>
          </a:xfrm>
          <a:prstGeom prst="rect">
            <a:avLst/>
          </a:prstGeom>
        </p:spPr>
      </p:pic>
    </p:spTree>
    <p:extLst>
      <p:ext uri="{BB962C8B-B14F-4D97-AF65-F5344CB8AC3E}">
        <p14:creationId xmlns:p14="http://schemas.microsoft.com/office/powerpoint/2010/main" val="165216883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969734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defRPr>
      </a:lvl2pPr>
      <a:lvl3pPr algn="l" rtl="0" eaLnBrk="1" fontAlgn="base" hangingPunct="1">
        <a:spcBef>
          <a:spcPct val="0"/>
        </a:spcBef>
        <a:spcAft>
          <a:spcPct val="0"/>
        </a:spcAft>
        <a:defRPr sz="4400">
          <a:solidFill>
            <a:schemeClr val="tx2"/>
          </a:solidFill>
          <a:latin typeface="Arial" charset="0"/>
        </a:defRPr>
      </a:lvl3pPr>
      <a:lvl4pPr algn="l" rtl="0" eaLnBrk="1" fontAlgn="base" hangingPunct="1">
        <a:spcBef>
          <a:spcPct val="0"/>
        </a:spcBef>
        <a:spcAft>
          <a:spcPct val="0"/>
        </a:spcAft>
        <a:defRPr sz="4400">
          <a:solidFill>
            <a:schemeClr val="tx2"/>
          </a:solidFill>
          <a:latin typeface="Arial" charset="0"/>
        </a:defRPr>
      </a:lvl4pPr>
      <a:lvl5pPr algn="l" rtl="0" eaLnBrk="1" fontAlgn="base" hangingPunct="1">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openxmlformats.org/officeDocument/2006/relationships/image" Target="../media/image25.tmp"/></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tilastokeskus.fi/til/entp/index_en.html"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hyperlink" Target="http://www5.statcan.gc.ca/cansim/a47?id=1530113&amp;lang=eng&amp;retrLang=eng&amp;accessible=false&amp;previewOutput=false&amp;outputFrequency=UNCHANGED&amp;whenConvertingFrequency=USE_CALENDAR_YEAR&amp;manipulationOption=DATA_AS_RETRIEVED&amp;tabMode=customize&amp;p1=1&amp;viewId=-1&amp;MBR%5b'GEO'%5d=1&amp;MBR%5b'SECTOR'%5d=1&amp;MBR%5b'SECTOR'%5d=2&amp;MBR%5b'SECTOR'%5d=3&amp;MBR%5b'SECTOR'%5d=4&amp;MBR%5b'SECTOR'%5d=5&amp;MBR%5b'SECTOR'%5d=6&amp;MBR%5b'SECTOR'%5d=7&amp;MBR%5b'SECTOR'%5d=8&amp;MBR%5b'SECTOR'%5d=9&amp;MBR%5b'SECTOR'%5d=10&amp;MBR%5b'SECTOR'%5d=115&amp;MBR%5b'SECTOR'%5d=116&amp;MBR%5b'SECTOR'%5d=117&amp;syear=2009&amp;eyear=2015&amp;exporterId=TABLE_HTML_TIME_AS_COLUMN&amp;verificationOption=NORMAL_RETRIEVAL#customizeTab" TargetMode="Externa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hyperlink" Target="mailto:matthew.prescott@canada.ca" TargetMode="External"/><Relationship Id="rId4" Type="http://schemas.openxmlformats.org/officeDocument/2006/relationships/hyperlink" Target="mailto:cindy.lecavalier@canada.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On Energy </a:t>
            </a:r>
            <a:r>
              <a:rPr lang="sv-SE" dirty="0" err="1" smtClean="0"/>
              <a:t>Accounts</a:t>
            </a:r>
            <a:endParaRPr lang="sv-SE" dirty="0"/>
          </a:p>
        </p:txBody>
      </p:sp>
      <p:sp>
        <p:nvSpPr>
          <p:cNvPr id="3" name="Underrubrik 2"/>
          <p:cNvSpPr>
            <a:spLocks noGrp="1"/>
          </p:cNvSpPr>
          <p:nvPr>
            <p:ph type="subTitle" idx="1"/>
          </p:nvPr>
        </p:nvSpPr>
        <p:spPr/>
        <p:txBody>
          <a:bodyPr/>
          <a:lstStyle/>
          <a:p>
            <a:r>
              <a:rPr lang="sv-SE" dirty="0" smtClean="0"/>
              <a:t>23rd London </a:t>
            </a:r>
            <a:r>
              <a:rPr lang="sv-SE" dirty="0" err="1" smtClean="0"/>
              <a:t>group</a:t>
            </a:r>
            <a:r>
              <a:rPr lang="sv-SE" dirty="0" smtClean="0"/>
              <a:t> meeting in Costa Rica </a:t>
            </a:r>
          </a:p>
          <a:p>
            <a:r>
              <a:rPr lang="sv-SE" dirty="0" smtClean="0"/>
              <a:t>2017</a:t>
            </a:r>
            <a:endParaRPr lang="sv-SE" dirty="0"/>
          </a:p>
        </p:txBody>
      </p:sp>
    </p:spTree>
    <p:extLst>
      <p:ext uri="{BB962C8B-B14F-4D97-AF65-F5344CB8AC3E}">
        <p14:creationId xmlns:p14="http://schemas.microsoft.com/office/powerpoint/2010/main" val="222731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99749" y="0"/>
            <a:ext cx="8792502" cy="6858000"/>
          </a:xfrm>
          <a:prstGeom prst="rect">
            <a:avLst/>
          </a:prstGeom>
        </p:spPr>
      </p:pic>
      <p:sp>
        <p:nvSpPr>
          <p:cNvPr id="4" name="Date Placeholder 3"/>
          <p:cNvSpPr>
            <a:spLocks noGrp="1"/>
          </p:cNvSpPr>
          <p:nvPr>
            <p:ph type="dt" sz="half" idx="10"/>
          </p:nvPr>
        </p:nvSpPr>
        <p:spPr/>
        <p:txBody>
          <a:bodyPr/>
          <a:lstStyle/>
          <a:p>
            <a:pPr fontAlgn="base">
              <a:spcBef>
                <a:spcPct val="0"/>
              </a:spcBef>
              <a:spcAft>
                <a:spcPct val="0"/>
              </a:spcAft>
              <a:defRPr/>
            </a:pPr>
            <a:r>
              <a:rPr lang="en-CA" altLang="en-US">
                <a:solidFill>
                  <a:srgbClr val="333399"/>
                </a:solidFill>
                <a:latin typeface="Arial" panose="020B0604020202020204" pitchFamily="34" charset="0"/>
              </a:rPr>
              <a:t>August 2017</a:t>
            </a:r>
          </a:p>
        </p:txBody>
      </p:sp>
    </p:spTree>
    <p:extLst>
      <p:ext uri="{BB962C8B-B14F-4D97-AF65-F5344CB8AC3E}">
        <p14:creationId xmlns:p14="http://schemas.microsoft.com/office/powerpoint/2010/main" val="238250842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Costa Rica – Central Bank on Energy </a:t>
            </a:r>
            <a:r>
              <a:rPr lang="sv-SE" dirty="0" err="1" smtClean="0"/>
              <a:t>accounts</a:t>
            </a:r>
            <a:endParaRPr lang="sv-SE" dirty="0"/>
          </a:p>
        </p:txBody>
      </p:sp>
      <p:sp>
        <p:nvSpPr>
          <p:cNvPr id="4" name="Platshållare för datum 3"/>
          <p:cNvSpPr>
            <a:spLocks noGrp="1"/>
          </p:cNvSpPr>
          <p:nvPr>
            <p:ph type="dt" sz="half" idx="10"/>
          </p:nvPr>
        </p:nvSpPr>
        <p:spPr/>
        <p:txBody>
          <a:bodyPr/>
          <a:lstStyle/>
          <a:p>
            <a:pPr>
              <a:defRPr/>
            </a:pPr>
            <a:r>
              <a:rPr lang="en-CA" altLang="en-US" smtClean="0"/>
              <a:t>August 2017</a:t>
            </a:r>
            <a:endParaRPr lang="en-CA" altLang="en-US"/>
          </a:p>
        </p:txBody>
      </p:sp>
    </p:spTree>
    <p:extLst>
      <p:ext uri="{BB962C8B-B14F-4D97-AF65-F5344CB8AC3E}">
        <p14:creationId xmlns:p14="http://schemas.microsoft.com/office/powerpoint/2010/main" val="306229979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206959" y="1626695"/>
            <a:ext cx="7551737" cy="3262432"/>
          </a:xfrm>
          <a:prstGeom prst="rect">
            <a:avLst/>
          </a:prstGeom>
          <a:noFill/>
        </p:spPr>
        <p:txBody>
          <a:bodyPr wrap="square" rtlCol="0">
            <a:spAutoFit/>
          </a:bodyPr>
          <a:lstStyle/>
          <a:p>
            <a:pPr defTabSz="457200"/>
            <a:r>
              <a:rPr lang="it-IT" sz="2800" dirty="0">
                <a:solidFill>
                  <a:srgbClr val="505150"/>
                </a:solidFill>
                <a:latin typeface="Arial"/>
              </a:rPr>
              <a:t>Energy Accounts</a:t>
            </a:r>
          </a:p>
          <a:p>
            <a:pPr defTabSz="457200"/>
            <a:endParaRPr lang="it-IT" sz="2800" dirty="0">
              <a:solidFill>
                <a:srgbClr val="505150"/>
              </a:solidFill>
              <a:latin typeface="Arial"/>
            </a:endParaRPr>
          </a:p>
          <a:p>
            <a:pPr defTabSz="457200"/>
            <a:r>
              <a:rPr lang="it-IT" sz="2200" dirty="0" err="1">
                <a:solidFill>
                  <a:srgbClr val="505150"/>
                </a:solidFill>
                <a:latin typeface="Arial"/>
              </a:rPr>
              <a:t>Current</a:t>
            </a:r>
            <a:r>
              <a:rPr lang="it-IT" sz="2200" dirty="0">
                <a:solidFill>
                  <a:srgbClr val="505150"/>
                </a:solidFill>
                <a:latin typeface="Arial"/>
              </a:rPr>
              <a:t> state and </a:t>
            </a:r>
            <a:r>
              <a:rPr lang="it-IT" sz="2200" dirty="0" err="1">
                <a:solidFill>
                  <a:srgbClr val="505150"/>
                </a:solidFill>
                <a:latin typeface="Arial"/>
              </a:rPr>
              <a:t>developments</a:t>
            </a:r>
            <a:endParaRPr lang="it-IT" sz="2200" dirty="0">
              <a:solidFill>
                <a:srgbClr val="505150"/>
              </a:solidFill>
              <a:latin typeface="Arial"/>
            </a:endParaRPr>
          </a:p>
          <a:p>
            <a:pPr defTabSz="457200"/>
            <a:r>
              <a:rPr lang="it-IT" sz="2200" dirty="0">
                <a:solidFill>
                  <a:srgbClr val="505150"/>
                </a:solidFill>
                <a:latin typeface="Arial"/>
              </a:rPr>
              <a:t>in the </a:t>
            </a:r>
            <a:r>
              <a:rPr lang="it-IT" sz="2200" dirty="0" err="1">
                <a:solidFill>
                  <a:srgbClr val="505150"/>
                </a:solidFill>
                <a:latin typeface="Arial"/>
              </a:rPr>
              <a:t>Italian</a:t>
            </a:r>
            <a:r>
              <a:rPr lang="it-IT" sz="2200" dirty="0">
                <a:solidFill>
                  <a:srgbClr val="505150"/>
                </a:solidFill>
                <a:latin typeface="Arial"/>
              </a:rPr>
              <a:t> NSI</a:t>
            </a:r>
          </a:p>
          <a:p>
            <a:pPr defTabSz="457200"/>
            <a:endParaRPr lang="it-IT" sz="2200" dirty="0">
              <a:solidFill>
                <a:srgbClr val="505150"/>
              </a:solidFill>
              <a:latin typeface="Arial"/>
            </a:endParaRPr>
          </a:p>
          <a:p>
            <a:pPr defTabSz="457200"/>
            <a:r>
              <a:rPr lang="it-IT" dirty="0">
                <a:solidFill>
                  <a:srgbClr val="505150"/>
                </a:solidFill>
                <a:latin typeface="Arial"/>
              </a:rPr>
              <a:t>Aldo Femia and Silvia Zannoni</a:t>
            </a:r>
          </a:p>
          <a:p>
            <a:pPr defTabSz="457200"/>
            <a:endParaRPr lang="it-IT" sz="1000" dirty="0">
              <a:solidFill>
                <a:srgbClr val="505150"/>
              </a:solidFill>
              <a:latin typeface="Arial"/>
            </a:endParaRPr>
          </a:p>
          <a:p>
            <a:pPr defTabSz="457200"/>
            <a:r>
              <a:rPr lang="it-IT" sz="1400" dirty="0" err="1">
                <a:solidFill>
                  <a:srgbClr val="505150"/>
                </a:solidFill>
                <a:latin typeface="Arial"/>
              </a:rPr>
              <a:t>London</a:t>
            </a:r>
            <a:r>
              <a:rPr lang="it-IT" sz="1400" dirty="0">
                <a:solidFill>
                  <a:srgbClr val="505150"/>
                </a:solidFill>
                <a:latin typeface="Arial"/>
              </a:rPr>
              <a:t> Group on </a:t>
            </a:r>
            <a:r>
              <a:rPr lang="it-IT" sz="1400" dirty="0" err="1">
                <a:solidFill>
                  <a:srgbClr val="505150"/>
                </a:solidFill>
                <a:latin typeface="Arial"/>
              </a:rPr>
              <a:t>Environmental</a:t>
            </a:r>
            <a:r>
              <a:rPr lang="it-IT" sz="1400" dirty="0">
                <a:solidFill>
                  <a:srgbClr val="505150"/>
                </a:solidFill>
                <a:latin typeface="Arial"/>
              </a:rPr>
              <a:t> Accounting</a:t>
            </a:r>
          </a:p>
          <a:p>
            <a:pPr defTabSz="457200"/>
            <a:r>
              <a:rPr lang="it-IT" sz="1400" dirty="0">
                <a:solidFill>
                  <a:srgbClr val="505150"/>
                </a:solidFill>
                <a:latin typeface="Arial"/>
              </a:rPr>
              <a:t>XXXIII meeting</a:t>
            </a:r>
          </a:p>
          <a:p>
            <a:pPr defTabSz="457200"/>
            <a:r>
              <a:rPr lang="it-IT" sz="1400" dirty="0">
                <a:solidFill>
                  <a:srgbClr val="505150"/>
                </a:solidFill>
                <a:latin typeface="Arial"/>
              </a:rPr>
              <a:t>San </a:t>
            </a:r>
            <a:r>
              <a:rPr lang="it-IT" sz="1400" dirty="0" err="1">
                <a:solidFill>
                  <a:srgbClr val="505150"/>
                </a:solidFill>
                <a:latin typeface="Arial"/>
              </a:rPr>
              <a:t>Josè</a:t>
            </a:r>
            <a:r>
              <a:rPr lang="it-IT" sz="1400" dirty="0">
                <a:solidFill>
                  <a:srgbClr val="505150"/>
                </a:solidFill>
                <a:latin typeface="Arial"/>
              </a:rPr>
              <a:t> de Costa Rica</a:t>
            </a:r>
          </a:p>
          <a:p>
            <a:pPr defTabSz="457200"/>
            <a:r>
              <a:rPr lang="it-IT" sz="1400" dirty="0">
                <a:solidFill>
                  <a:srgbClr val="505150"/>
                </a:solidFill>
                <a:latin typeface="Arial"/>
              </a:rPr>
              <a:t>17-20 </a:t>
            </a:r>
            <a:r>
              <a:rPr lang="it-IT" sz="1400" dirty="0" err="1">
                <a:solidFill>
                  <a:srgbClr val="505150"/>
                </a:solidFill>
                <a:latin typeface="Arial"/>
              </a:rPr>
              <a:t>October</a:t>
            </a:r>
            <a:r>
              <a:rPr lang="it-IT" sz="1400" dirty="0">
                <a:solidFill>
                  <a:srgbClr val="505150"/>
                </a:solidFill>
                <a:latin typeface="Arial"/>
              </a:rPr>
              <a:t> 2017</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6493" y="3321113"/>
            <a:ext cx="4090736" cy="2733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2904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06196" y="593326"/>
            <a:ext cx="7538462" cy="461665"/>
          </a:xfrm>
          <a:prstGeom prst="rect">
            <a:avLst/>
          </a:prstGeom>
          <a:noFill/>
        </p:spPr>
        <p:txBody>
          <a:bodyPr wrap="square" rtlCol="0">
            <a:spAutoFit/>
          </a:bodyPr>
          <a:lstStyle/>
          <a:p>
            <a:pPr defTabSz="457200"/>
            <a:r>
              <a:rPr lang="it-IT" sz="2400" dirty="0" err="1">
                <a:solidFill>
                  <a:srgbClr val="404040"/>
                </a:solidFill>
                <a:latin typeface="Arial"/>
              </a:rPr>
              <a:t>Modernisation</a:t>
            </a:r>
            <a:r>
              <a:rPr lang="it-IT" sz="2400" dirty="0">
                <a:solidFill>
                  <a:srgbClr val="404040"/>
                </a:solidFill>
                <a:latin typeface="Arial"/>
              </a:rPr>
              <a:t> of Istat</a:t>
            </a:r>
          </a:p>
        </p:txBody>
      </p:sp>
      <p:sp>
        <p:nvSpPr>
          <p:cNvPr id="8" name="CasellaDiTesto 7"/>
          <p:cNvSpPr txBox="1"/>
          <p:nvPr/>
        </p:nvSpPr>
        <p:spPr>
          <a:xfrm>
            <a:off x="2311977" y="4839306"/>
            <a:ext cx="7520998" cy="307777"/>
          </a:xfrm>
          <a:prstGeom prst="rect">
            <a:avLst/>
          </a:prstGeom>
          <a:noFill/>
        </p:spPr>
        <p:txBody>
          <a:bodyPr wrap="square" rtlCol="0">
            <a:spAutoFit/>
          </a:bodyPr>
          <a:lstStyle/>
          <a:p>
            <a:pPr defTabSz="457200"/>
            <a:endParaRPr lang="it-IT" sz="1400" dirty="0">
              <a:solidFill>
                <a:prstClr val="black"/>
              </a:solidFill>
              <a:latin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0940" y="1824761"/>
            <a:ext cx="8308975" cy="405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3167339" y="1348570"/>
            <a:ext cx="1710725" cy="369332"/>
          </a:xfrm>
          <a:prstGeom prst="rect">
            <a:avLst/>
          </a:prstGeom>
          <a:noFill/>
        </p:spPr>
        <p:txBody>
          <a:bodyPr wrap="none" rtlCol="0">
            <a:spAutoFit/>
          </a:bodyPr>
          <a:lstStyle/>
          <a:p>
            <a:pPr defTabSz="457200"/>
            <a:r>
              <a:rPr lang="it-IT" dirty="0">
                <a:solidFill>
                  <a:prstClr val="black"/>
                </a:solidFill>
                <a:latin typeface="Arial"/>
              </a:rPr>
              <a:t>The way </a:t>
            </a:r>
            <a:r>
              <a:rPr lang="it-IT" dirty="0" err="1">
                <a:solidFill>
                  <a:prstClr val="black"/>
                </a:solidFill>
                <a:latin typeface="Arial"/>
              </a:rPr>
              <a:t>it</a:t>
            </a:r>
            <a:r>
              <a:rPr lang="it-IT" dirty="0">
                <a:solidFill>
                  <a:prstClr val="black"/>
                </a:solidFill>
                <a:latin typeface="Arial"/>
              </a:rPr>
              <a:t> </a:t>
            </a:r>
            <a:r>
              <a:rPr lang="it-IT" dirty="0" err="1">
                <a:solidFill>
                  <a:prstClr val="black"/>
                </a:solidFill>
                <a:latin typeface="Arial"/>
              </a:rPr>
              <a:t>was</a:t>
            </a:r>
            <a:endParaRPr lang="it-IT" dirty="0">
              <a:solidFill>
                <a:prstClr val="black"/>
              </a:solidFill>
              <a:latin typeface="Arial"/>
            </a:endParaRPr>
          </a:p>
        </p:txBody>
      </p:sp>
      <p:sp>
        <p:nvSpPr>
          <p:cNvPr id="10" name="CasellaDiTesto 9"/>
          <p:cNvSpPr txBox="1"/>
          <p:nvPr/>
        </p:nvSpPr>
        <p:spPr>
          <a:xfrm>
            <a:off x="6899500" y="1330158"/>
            <a:ext cx="1941557" cy="369332"/>
          </a:xfrm>
          <a:prstGeom prst="rect">
            <a:avLst/>
          </a:prstGeom>
          <a:noFill/>
        </p:spPr>
        <p:txBody>
          <a:bodyPr wrap="none" rtlCol="0">
            <a:spAutoFit/>
          </a:bodyPr>
          <a:lstStyle/>
          <a:p>
            <a:pPr defTabSz="457200"/>
            <a:r>
              <a:rPr lang="it-IT" dirty="0">
                <a:solidFill>
                  <a:prstClr val="black"/>
                </a:solidFill>
                <a:latin typeface="Arial"/>
              </a:rPr>
              <a:t>The way </a:t>
            </a:r>
            <a:r>
              <a:rPr lang="it-IT" dirty="0" err="1">
                <a:solidFill>
                  <a:prstClr val="black"/>
                </a:solidFill>
                <a:latin typeface="Arial"/>
              </a:rPr>
              <a:t>it</a:t>
            </a:r>
            <a:r>
              <a:rPr lang="it-IT" dirty="0">
                <a:solidFill>
                  <a:prstClr val="black"/>
                </a:solidFill>
                <a:latin typeface="Arial"/>
              </a:rPr>
              <a:t> </a:t>
            </a:r>
            <a:r>
              <a:rPr lang="it-IT" dirty="0" err="1">
                <a:solidFill>
                  <a:prstClr val="black"/>
                </a:solidFill>
                <a:latin typeface="Arial"/>
              </a:rPr>
              <a:t>will</a:t>
            </a:r>
            <a:r>
              <a:rPr lang="it-IT" dirty="0">
                <a:solidFill>
                  <a:prstClr val="black"/>
                </a:solidFill>
                <a:latin typeface="Arial"/>
              </a:rPr>
              <a:t> be</a:t>
            </a:r>
          </a:p>
        </p:txBody>
      </p:sp>
    </p:spTree>
    <p:extLst>
      <p:ext uri="{BB962C8B-B14F-4D97-AF65-F5344CB8AC3E}">
        <p14:creationId xmlns:p14="http://schemas.microsoft.com/office/powerpoint/2010/main" val="514437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06196" y="593326"/>
            <a:ext cx="7538462" cy="461665"/>
          </a:xfrm>
          <a:prstGeom prst="rect">
            <a:avLst/>
          </a:prstGeom>
          <a:noFill/>
        </p:spPr>
        <p:txBody>
          <a:bodyPr wrap="square" rtlCol="0">
            <a:spAutoFit/>
          </a:bodyPr>
          <a:lstStyle/>
          <a:p>
            <a:pPr defTabSz="457200"/>
            <a:r>
              <a:rPr lang="it-IT" sz="2400" dirty="0" err="1">
                <a:solidFill>
                  <a:srgbClr val="404040"/>
                </a:solidFill>
                <a:latin typeface="Arial"/>
              </a:rPr>
              <a:t>Understanding</a:t>
            </a:r>
            <a:r>
              <a:rPr lang="it-IT" sz="2400" dirty="0">
                <a:solidFill>
                  <a:srgbClr val="404040"/>
                </a:solidFill>
                <a:latin typeface="Arial"/>
              </a:rPr>
              <a:t> and </a:t>
            </a:r>
            <a:r>
              <a:rPr lang="it-IT" sz="2400" dirty="0" err="1">
                <a:solidFill>
                  <a:srgbClr val="404040"/>
                </a:solidFill>
                <a:latin typeface="Arial"/>
              </a:rPr>
              <a:t>representing</a:t>
            </a:r>
            <a:r>
              <a:rPr lang="it-IT" sz="2400" dirty="0">
                <a:solidFill>
                  <a:srgbClr val="404040"/>
                </a:solidFill>
                <a:latin typeface="Arial"/>
              </a:rPr>
              <a:t> the </a:t>
            </a:r>
            <a:r>
              <a:rPr lang="it-IT" sz="2400" dirty="0" err="1">
                <a:solidFill>
                  <a:srgbClr val="404040"/>
                </a:solidFill>
                <a:latin typeface="Arial"/>
              </a:rPr>
              <a:t>process</a:t>
            </a:r>
            <a:endParaRPr lang="it-IT" sz="2400" dirty="0">
              <a:solidFill>
                <a:srgbClr val="404040"/>
              </a:solidFill>
              <a:latin typeface="Aria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6526" y="1436720"/>
            <a:ext cx="4971110" cy="4070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8146474" y="1698814"/>
            <a:ext cx="1764144" cy="3693319"/>
          </a:xfrm>
          <a:prstGeom prst="rect">
            <a:avLst/>
          </a:prstGeom>
          <a:noFill/>
        </p:spPr>
        <p:txBody>
          <a:bodyPr wrap="square" rtlCol="0">
            <a:spAutoFit/>
          </a:bodyPr>
          <a:lstStyle/>
          <a:p>
            <a:pPr defTabSz="457200"/>
            <a:r>
              <a:rPr lang="it-IT" dirty="0" err="1">
                <a:solidFill>
                  <a:prstClr val="black"/>
                </a:solidFill>
                <a:latin typeface="Arial"/>
              </a:rPr>
              <a:t>This</a:t>
            </a:r>
            <a:r>
              <a:rPr lang="it-IT" dirty="0">
                <a:solidFill>
                  <a:prstClr val="black"/>
                </a:solidFill>
                <a:latin typeface="Arial"/>
              </a:rPr>
              <a:t> </a:t>
            </a:r>
            <a:r>
              <a:rPr lang="it-IT" dirty="0" err="1">
                <a:solidFill>
                  <a:prstClr val="black"/>
                </a:solidFill>
                <a:latin typeface="Arial"/>
              </a:rPr>
              <a:t>is</a:t>
            </a:r>
            <a:r>
              <a:rPr lang="it-IT" dirty="0">
                <a:solidFill>
                  <a:prstClr val="black"/>
                </a:solidFill>
                <a:latin typeface="Arial"/>
              </a:rPr>
              <a:t> a sample of the </a:t>
            </a:r>
            <a:r>
              <a:rPr lang="it-IT" dirty="0" err="1">
                <a:solidFill>
                  <a:prstClr val="black"/>
                </a:solidFill>
                <a:latin typeface="Arial"/>
              </a:rPr>
              <a:t>representation</a:t>
            </a:r>
            <a:r>
              <a:rPr lang="it-IT" dirty="0">
                <a:solidFill>
                  <a:prstClr val="black"/>
                </a:solidFill>
                <a:latin typeface="Arial"/>
              </a:rPr>
              <a:t> </a:t>
            </a:r>
            <a:r>
              <a:rPr lang="it-IT" dirty="0" err="1">
                <a:solidFill>
                  <a:prstClr val="black"/>
                </a:solidFill>
                <a:latin typeface="Arial"/>
              </a:rPr>
              <a:t>resulting</a:t>
            </a:r>
            <a:r>
              <a:rPr lang="it-IT" dirty="0">
                <a:solidFill>
                  <a:prstClr val="black"/>
                </a:solidFill>
                <a:latin typeface="Arial"/>
              </a:rPr>
              <a:t> from the </a:t>
            </a:r>
            <a:r>
              <a:rPr lang="it-IT" dirty="0" err="1">
                <a:solidFill>
                  <a:prstClr val="black"/>
                </a:solidFill>
                <a:latin typeface="Arial"/>
              </a:rPr>
              <a:t>analysis</a:t>
            </a:r>
            <a:r>
              <a:rPr lang="it-IT" dirty="0">
                <a:solidFill>
                  <a:prstClr val="black"/>
                </a:solidFill>
                <a:latin typeface="Arial"/>
              </a:rPr>
              <a:t> of </a:t>
            </a:r>
            <a:r>
              <a:rPr lang="it-IT" dirty="0" err="1">
                <a:solidFill>
                  <a:prstClr val="black"/>
                </a:solidFill>
                <a:latin typeface="Arial"/>
              </a:rPr>
              <a:t>existing</a:t>
            </a:r>
            <a:r>
              <a:rPr lang="it-IT" dirty="0">
                <a:solidFill>
                  <a:prstClr val="black"/>
                </a:solidFill>
                <a:latin typeface="Arial"/>
              </a:rPr>
              <a:t> </a:t>
            </a:r>
            <a:r>
              <a:rPr lang="it-IT" dirty="0" err="1">
                <a:solidFill>
                  <a:prstClr val="black"/>
                </a:solidFill>
                <a:latin typeface="Arial"/>
              </a:rPr>
              <a:t>processes</a:t>
            </a:r>
            <a:r>
              <a:rPr lang="it-IT" dirty="0">
                <a:solidFill>
                  <a:prstClr val="black"/>
                </a:solidFill>
                <a:latin typeface="Arial"/>
              </a:rPr>
              <a:t>.</a:t>
            </a:r>
          </a:p>
          <a:p>
            <a:pPr defTabSz="457200"/>
            <a:endParaRPr lang="it-IT" dirty="0">
              <a:solidFill>
                <a:prstClr val="black"/>
              </a:solidFill>
              <a:latin typeface="Arial"/>
            </a:endParaRPr>
          </a:p>
          <a:p>
            <a:pPr defTabSz="457200"/>
            <a:r>
              <a:rPr lang="it-IT" dirty="0" err="1">
                <a:solidFill>
                  <a:prstClr val="black"/>
                </a:solidFill>
                <a:latin typeface="Arial"/>
              </a:rPr>
              <a:t>Each</a:t>
            </a:r>
            <a:r>
              <a:rPr lang="it-IT" dirty="0">
                <a:solidFill>
                  <a:prstClr val="black"/>
                </a:solidFill>
                <a:latin typeface="Arial"/>
              </a:rPr>
              <a:t> </a:t>
            </a:r>
            <a:r>
              <a:rPr lang="it-IT" dirty="0" err="1">
                <a:solidFill>
                  <a:prstClr val="black"/>
                </a:solidFill>
                <a:latin typeface="Arial"/>
              </a:rPr>
              <a:t>phase</a:t>
            </a:r>
            <a:r>
              <a:rPr lang="it-IT" dirty="0">
                <a:solidFill>
                  <a:prstClr val="black"/>
                </a:solidFill>
                <a:latin typeface="Arial"/>
              </a:rPr>
              <a:t> and </a:t>
            </a:r>
            <a:r>
              <a:rPr lang="it-IT" dirty="0" err="1">
                <a:solidFill>
                  <a:prstClr val="black"/>
                </a:solidFill>
                <a:latin typeface="Arial"/>
              </a:rPr>
              <a:t>step</a:t>
            </a:r>
            <a:r>
              <a:rPr lang="it-IT" dirty="0">
                <a:solidFill>
                  <a:prstClr val="black"/>
                </a:solidFill>
                <a:latin typeface="Arial"/>
              </a:rPr>
              <a:t> </a:t>
            </a:r>
            <a:r>
              <a:rPr lang="it-IT" dirty="0" err="1">
                <a:solidFill>
                  <a:prstClr val="black"/>
                </a:solidFill>
                <a:latin typeface="Arial"/>
              </a:rPr>
              <a:t>has</a:t>
            </a:r>
            <a:r>
              <a:rPr lang="it-IT" dirty="0">
                <a:solidFill>
                  <a:prstClr val="black"/>
                </a:solidFill>
                <a:latin typeface="Arial"/>
              </a:rPr>
              <a:t> </a:t>
            </a:r>
            <a:r>
              <a:rPr lang="it-IT" dirty="0" err="1">
                <a:solidFill>
                  <a:prstClr val="black"/>
                </a:solidFill>
                <a:latin typeface="Arial"/>
              </a:rPr>
              <a:t>its</a:t>
            </a:r>
            <a:r>
              <a:rPr lang="it-IT" dirty="0">
                <a:solidFill>
                  <a:prstClr val="black"/>
                </a:solidFill>
                <a:latin typeface="Arial"/>
              </a:rPr>
              <a:t> </a:t>
            </a:r>
            <a:r>
              <a:rPr lang="it-IT" dirty="0" err="1">
                <a:solidFill>
                  <a:prstClr val="black"/>
                </a:solidFill>
                <a:latin typeface="Arial"/>
              </a:rPr>
              <a:t>own</a:t>
            </a:r>
            <a:r>
              <a:rPr lang="it-IT" dirty="0">
                <a:solidFill>
                  <a:prstClr val="black"/>
                </a:solidFill>
                <a:latin typeface="Arial"/>
              </a:rPr>
              <a:t> flow chart, with </a:t>
            </a:r>
            <a:r>
              <a:rPr lang="it-IT" dirty="0" err="1">
                <a:solidFill>
                  <a:prstClr val="black"/>
                </a:solidFill>
                <a:latin typeface="Arial"/>
              </a:rPr>
              <a:t>actions</a:t>
            </a:r>
            <a:r>
              <a:rPr lang="it-IT" dirty="0">
                <a:solidFill>
                  <a:prstClr val="black"/>
                </a:solidFill>
                <a:latin typeface="Arial"/>
              </a:rPr>
              <a:t>, </a:t>
            </a:r>
            <a:r>
              <a:rPr lang="it-IT" dirty="0" err="1">
                <a:solidFill>
                  <a:prstClr val="black"/>
                </a:solidFill>
                <a:latin typeface="Arial"/>
              </a:rPr>
              <a:t>roles</a:t>
            </a:r>
            <a:r>
              <a:rPr lang="it-IT" dirty="0">
                <a:solidFill>
                  <a:prstClr val="black"/>
                </a:solidFill>
                <a:latin typeface="Arial"/>
              </a:rPr>
              <a:t>…</a:t>
            </a:r>
          </a:p>
        </p:txBody>
      </p:sp>
    </p:spTree>
    <p:extLst>
      <p:ext uri="{BB962C8B-B14F-4D97-AF65-F5344CB8AC3E}">
        <p14:creationId xmlns:p14="http://schemas.microsoft.com/office/powerpoint/2010/main" val="1232313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06880" y="471638"/>
            <a:ext cx="8298240" cy="753495"/>
          </a:xfrm>
        </p:spPr>
        <p:txBody>
          <a:bodyPr/>
          <a:lstStyle/>
          <a:p>
            <a:r>
              <a:rPr lang="it-IT" sz="3200" dirty="0">
                <a:solidFill>
                  <a:srgbClr val="404040"/>
                </a:solidFill>
              </a:rPr>
              <a:t>The </a:t>
            </a:r>
            <a:r>
              <a:rPr lang="it-IT" sz="3200" dirty="0" err="1">
                <a:solidFill>
                  <a:srgbClr val="404040"/>
                </a:solidFill>
              </a:rPr>
              <a:t>process</a:t>
            </a:r>
            <a:r>
              <a:rPr lang="it-IT" sz="3200" dirty="0">
                <a:solidFill>
                  <a:srgbClr val="404040"/>
                </a:solidFill>
              </a:rPr>
              <a:t> </a:t>
            </a:r>
            <a:r>
              <a:rPr lang="it-IT" sz="3200" dirty="0" err="1">
                <a:solidFill>
                  <a:srgbClr val="404040"/>
                </a:solidFill>
              </a:rPr>
              <a:t>architecture</a:t>
            </a:r>
            <a:r>
              <a:rPr lang="it-IT" sz="3200" dirty="0">
                <a:solidFill>
                  <a:srgbClr val="404040"/>
                </a:solidFill>
              </a:rPr>
              <a:t> under </a:t>
            </a:r>
            <a:r>
              <a:rPr lang="it-IT" sz="3200" dirty="0" err="1">
                <a:solidFill>
                  <a:srgbClr val="404040"/>
                </a:solidFill>
              </a:rPr>
              <a:t>construction</a:t>
            </a:r>
            <a:endParaRPr lang="it-IT" sz="3200" dirty="0"/>
          </a:p>
        </p:txBody>
      </p:sp>
      <p:pic>
        <p:nvPicPr>
          <p:cNvPr id="4" name="Picture 2" descr="Immagine correl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191" y="4290713"/>
            <a:ext cx="993454" cy="993454"/>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5365530" y="5467530"/>
            <a:ext cx="1367682" cy="400110"/>
          </a:xfrm>
          <a:prstGeom prst="rect">
            <a:avLst/>
          </a:prstGeom>
          <a:noFill/>
        </p:spPr>
        <p:txBody>
          <a:bodyPr wrap="none" rtlCol="0">
            <a:spAutoFit/>
          </a:bodyPr>
          <a:lstStyle/>
          <a:p>
            <a:pPr defTabSz="457200"/>
            <a:r>
              <a:rPr lang="it-IT" sz="2000" dirty="0">
                <a:solidFill>
                  <a:prstClr val="black"/>
                </a:solidFill>
                <a:latin typeface="Arial"/>
              </a:rPr>
              <a:t>Oracle DB</a:t>
            </a:r>
          </a:p>
        </p:txBody>
      </p:sp>
      <p:sp>
        <p:nvSpPr>
          <p:cNvPr id="7" name="Freccia bidirezionale verticale 6"/>
          <p:cNvSpPr/>
          <p:nvPr/>
        </p:nvSpPr>
        <p:spPr>
          <a:xfrm>
            <a:off x="5786720" y="3298056"/>
            <a:ext cx="525305" cy="79757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t-IT">
              <a:solidFill>
                <a:prstClr val="white"/>
              </a:solidFill>
              <a:latin typeface="Arial"/>
            </a:endParaRPr>
          </a:p>
        </p:txBody>
      </p:sp>
      <p:pic>
        <p:nvPicPr>
          <p:cNvPr id="8" name="Picture 5" descr="Immagine correlat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163" r="15993"/>
          <a:stretch/>
        </p:blipFill>
        <p:spPr bwMode="auto">
          <a:xfrm>
            <a:off x="1940355" y="4097765"/>
            <a:ext cx="2225246" cy="14030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3" descr="Risultati immagini per workflo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6200" y="4095769"/>
            <a:ext cx="1496540" cy="1496540"/>
          </a:xfrm>
          <a:prstGeom prst="rect">
            <a:avLst/>
          </a:prstGeom>
          <a:noFill/>
          <a:extLst>
            <a:ext uri="{909E8E84-426E-40DD-AFC4-6F175D3DCCD1}">
              <a14:hiddenFill xmlns:a14="http://schemas.microsoft.com/office/drawing/2010/main">
                <a:solidFill>
                  <a:srgbClr val="FFFFFF"/>
                </a:solidFill>
              </a14:hiddenFill>
            </a:ext>
          </a:extLst>
        </p:spPr>
      </p:pic>
      <p:sp>
        <p:nvSpPr>
          <p:cNvPr id="10" name="Freccia a sinistra 9"/>
          <p:cNvSpPr/>
          <p:nvPr/>
        </p:nvSpPr>
        <p:spPr>
          <a:xfrm>
            <a:off x="6960096" y="4635694"/>
            <a:ext cx="792088"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t-IT">
              <a:solidFill>
                <a:prstClr val="white"/>
              </a:solidFill>
              <a:latin typeface="Arial"/>
            </a:endParaRPr>
          </a:p>
        </p:txBody>
      </p:sp>
      <p:sp>
        <p:nvSpPr>
          <p:cNvPr id="11" name="Freccia a sinistra 10"/>
          <p:cNvSpPr/>
          <p:nvPr/>
        </p:nvSpPr>
        <p:spPr>
          <a:xfrm rot="10800000">
            <a:off x="4474824" y="4599690"/>
            <a:ext cx="792088"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t-IT">
              <a:solidFill>
                <a:prstClr val="white"/>
              </a:solidFill>
              <a:latin typeface="Arial"/>
            </a:endParaRPr>
          </a:p>
        </p:txBody>
      </p:sp>
      <p:sp>
        <p:nvSpPr>
          <p:cNvPr id="12" name="CasellaDiTesto 11"/>
          <p:cNvSpPr txBox="1"/>
          <p:nvPr/>
        </p:nvSpPr>
        <p:spPr>
          <a:xfrm>
            <a:off x="8248924" y="5573271"/>
            <a:ext cx="1723549" cy="400110"/>
          </a:xfrm>
          <a:prstGeom prst="rect">
            <a:avLst/>
          </a:prstGeom>
          <a:noFill/>
        </p:spPr>
        <p:txBody>
          <a:bodyPr wrap="none" rtlCol="0">
            <a:spAutoFit/>
          </a:bodyPr>
          <a:lstStyle/>
          <a:p>
            <a:pPr algn="ctr" defTabSz="457200"/>
            <a:r>
              <a:rPr lang="it-IT" sz="2000" dirty="0">
                <a:solidFill>
                  <a:prstClr val="black"/>
                </a:solidFill>
                <a:latin typeface="Arial"/>
              </a:rPr>
              <a:t>WORKFLOW</a:t>
            </a:r>
          </a:p>
        </p:txBody>
      </p:sp>
      <p:pic>
        <p:nvPicPr>
          <p:cNvPr id="13" name="Immagine 12" descr="Ritaglio schermata"/>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5601" y="1085306"/>
            <a:ext cx="3520866" cy="2114463"/>
          </a:xfrm>
          <a:prstGeom prst="rect">
            <a:avLst/>
          </a:prstGeom>
        </p:spPr>
      </p:pic>
      <p:sp>
        <p:nvSpPr>
          <p:cNvPr id="14" name="CasellaDiTesto 13"/>
          <p:cNvSpPr txBox="1"/>
          <p:nvPr/>
        </p:nvSpPr>
        <p:spPr>
          <a:xfrm>
            <a:off x="8072441" y="1758129"/>
            <a:ext cx="1771824" cy="1200329"/>
          </a:xfrm>
          <a:prstGeom prst="rect">
            <a:avLst/>
          </a:prstGeom>
          <a:noFill/>
        </p:spPr>
        <p:txBody>
          <a:bodyPr wrap="square" rtlCol="0">
            <a:spAutoFit/>
          </a:bodyPr>
          <a:lstStyle/>
          <a:p>
            <a:pPr defTabSz="457200"/>
            <a:r>
              <a:rPr lang="it-IT" dirty="0">
                <a:solidFill>
                  <a:prstClr val="black"/>
                </a:solidFill>
                <a:latin typeface="Arial"/>
              </a:rPr>
              <a:t>Interface </a:t>
            </a:r>
            <a:r>
              <a:rPr lang="it-IT" dirty="0" err="1">
                <a:solidFill>
                  <a:prstClr val="black"/>
                </a:solidFill>
                <a:latin typeface="Arial"/>
              </a:rPr>
              <a:t>through</a:t>
            </a:r>
            <a:r>
              <a:rPr lang="it-IT" dirty="0">
                <a:solidFill>
                  <a:prstClr val="black"/>
                </a:solidFill>
                <a:latin typeface="Arial"/>
              </a:rPr>
              <a:t> </a:t>
            </a:r>
            <a:r>
              <a:rPr lang="it-IT" dirty="0" err="1">
                <a:solidFill>
                  <a:prstClr val="black"/>
                </a:solidFill>
                <a:latin typeface="Arial"/>
              </a:rPr>
              <a:t>which</a:t>
            </a:r>
            <a:r>
              <a:rPr lang="it-IT" dirty="0">
                <a:solidFill>
                  <a:prstClr val="black"/>
                </a:solidFill>
                <a:latin typeface="Arial"/>
              </a:rPr>
              <a:t> </a:t>
            </a:r>
            <a:r>
              <a:rPr lang="it-IT" dirty="0" err="1">
                <a:solidFill>
                  <a:prstClr val="black"/>
                </a:solidFill>
                <a:latin typeface="Arial"/>
              </a:rPr>
              <a:t>we</a:t>
            </a:r>
            <a:r>
              <a:rPr lang="it-IT" dirty="0">
                <a:solidFill>
                  <a:prstClr val="black"/>
                </a:solidFill>
                <a:latin typeface="Arial"/>
              </a:rPr>
              <a:t> </a:t>
            </a:r>
            <a:r>
              <a:rPr lang="it-IT" dirty="0" err="1">
                <a:solidFill>
                  <a:prstClr val="black"/>
                </a:solidFill>
                <a:latin typeface="Arial"/>
              </a:rPr>
              <a:t>will</a:t>
            </a:r>
            <a:r>
              <a:rPr lang="it-IT" dirty="0">
                <a:solidFill>
                  <a:prstClr val="black"/>
                </a:solidFill>
                <a:latin typeface="Arial"/>
              </a:rPr>
              <a:t> do </a:t>
            </a:r>
            <a:r>
              <a:rPr lang="it-IT" dirty="0" err="1">
                <a:solidFill>
                  <a:prstClr val="black"/>
                </a:solidFill>
                <a:latin typeface="Arial"/>
              </a:rPr>
              <a:t>everything</a:t>
            </a:r>
            <a:endParaRPr lang="it-IT" dirty="0">
              <a:solidFill>
                <a:prstClr val="black"/>
              </a:solidFill>
              <a:latin typeface="Arial"/>
            </a:endParaRPr>
          </a:p>
        </p:txBody>
      </p:sp>
      <p:sp>
        <p:nvSpPr>
          <p:cNvPr id="17" name="CasellaDiTesto 16"/>
          <p:cNvSpPr txBox="1"/>
          <p:nvPr/>
        </p:nvSpPr>
        <p:spPr>
          <a:xfrm>
            <a:off x="1940356" y="5471027"/>
            <a:ext cx="1768433" cy="707886"/>
          </a:xfrm>
          <a:prstGeom prst="rect">
            <a:avLst/>
          </a:prstGeom>
          <a:noFill/>
        </p:spPr>
        <p:txBody>
          <a:bodyPr wrap="none" rtlCol="0">
            <a:spAutoFit/>
          </a:bodyPr>
          <a:lstStyle/>
          <a:p>
            <a:pPr defTabSz="457200"/>
            <a:r>
              <a:rPr lang="it-IT" sz="2000" dirty="0" err="1">
                <a:solidFill>
                  <a:prstClr val="black"/>
                </a:solidFill>
                <a:latin typeface="Arial"/>
              </a:rPr>
              <a:t>Sources</a:t>
            </a:r>
            <a:r>
              <a:rPr lang="it-IT" sz="2000" dirty="0">
                <a:solidFill>
                  <a:prstClr val="black"/>
                </a:solidFill>
                <a:latin typeface="Arial"/>
              </a:rPr>
              <a:t> and</a:t>
            </a:r>
          </a:p>
          <a:p>
            <a:pPr defTabSz="457200"/>
            <a:r>
              <a:rPr lang="it-IT" sz="2000" dirty="0" err="1">
                <a:solidFill>
                  <a:prstClr val="black"/>
                </a:solidFill>
                <a:latin typeface="Arial"/>
              </a:rPr>
              <a:t>classifications</a:t>
            </a:r>
            <a:endParaRPr lang="it-IT" sz="2000" dirty="0">
              <a:solidFill>
                <a:prstClr val="black"/>
              </a:solidFill>
              <a:latin typeface="Arial"/>
            </a:endParaRPr>
          </a:p>
        </p:txBody>
      </p:sp>
    </p:spTree>
    <p:extLst>
      <p:ext uri="{BB962C8B-B14F-4D97-AF65-F5344CB8AC3E}">
        <p14:creationId xmlns:p14="http://schemas.microsoft.com/office/powerpoint/2010/main" val="166280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Ritaglio scherm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7394" y="751665"/>
            <a:ext cx="8579942" cy="5170570"/>
          </a:xfrm>
          <a:prstGeom prst="rect">
            <a:avLst/>
          </a:prstGeom>
        </p:spPr>
      </p:pic>
      <p:sp>
        <p:nvSpPr>
          <p:cNvPr id="3" name="Rettangolo 2"/>
          <p:cNvSpPr/>
          <p:nvPr/>
        </p:nvSpPr>
        <p:spPr>
          <a:xfrm>
            <a:off x="1832725" y="390297"/>
            <a:ext cx="2005677" cy="369332"/>
          </a:xfrm>
          <a:prstGeom prst="rect">
            <a:avLst/>
          </a:prstGeom>
        </p:spPr>
        <p:txBody>
          <a:bodyPr wrap="none">
            <a:spAutoFit/>
          </a:bodyPr>
          <a:lstStyle/>
          <a:p>
            <a:pPr defTabSz="457200"/>
            <a:r>
              <a:rPr lang="it-IT" dirty="0">
                <a:solidFill>
                  <a:srgbClr val="505150"/>
                </a:solidFill>
                <a:latin typeface="Arial"/>
              </a:rPr>
              <a:t>The «</a:t>
            </a:r>
            <a:r>
              <a:rPr lang="it-IT" dirty="0" err="1">
                <a:solidFill>
                  <a:srgbClr val="505150"/>
                </a:solidFill>
                <a:latin typeface="Arial"/>
              </a:rPr>
              <a:t>Energybox</a:t>
            </a:r>
            <a:r>
              <a:rPr lang="it-IT" dirty="0">
                <a:solidFill>
                  <a:srgbClr val="505150"/>
                </a:solidFill>
                <a:latin typeface="Arial"/>
              </a:rPr>
              <a:t>»</a:t>
            </a:r>
          </a:p>
        </p:txBody>
      </p:sp>
      <p:pic>
        <p:nvPicPr>
          <p:cNvPr id="6" name="Immagine 5" descr="Ritaglio schermat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7394" y="751666"/>
            <a:ext cx="8579942" cy="5152701"/>
          </a:xfrm>
          <a:prstGeom prst="rect">
            <a:avLst/>
          </a:prstGeom>
        </p:spPr>
      </p:pic>
    </p:spTree>
    <p:extLst>
      <p:ext uri="{BB962C8B-B14F-4D97-AF65-F5344CB8AC3E}">
        <p14:creationId xmlns:p14="http://schemas.microsoft.com/office/powerpoint/2010/main" val="341187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77897" y="1278736"/>
            <a:ext cx="4896544" cy="1077218"/>
          </a:xfrm>
          <a:prstGeom prst="rect">
            <a:avLst/>
          </a:prstGeom>
          <a:noFill/>
        </p:spPr>
        <p:txBody>
          <a:bodyPr wrap="square" rtlCol="0">
            <a:spAutoFit/>
          </a:bodyPr>
          <a:lstStyle/>
          <a:p>
            <a:pPr fontAlgn="base">
              <a:spcBef>
                <a:spcPct val="0"/>
              </a:spcBef>
              <a:spcAft>
                <a:spcPct val="0"/>
              </a:spcAft>
            </a:pPr>
            <a:r>
              <a:rPr lang="en-AU" sz="3200" b="1" dirty="0">
                <a:solidFill>
                  <a:srgbClr val="000000"/>
                </a:solidFill>
                <a:latin typeface="Arial" charset="0"/>
              </a:rPr>
              <a:t>ABS Energy Accounts</a:t>
            </a:r>
          </a:p>
          <a:p>
            <a:pPr fontAlgn="base">
              <a:spcBef>
                <a:spcPct val="0"/>
              </a:spcBef>
              <a:spcAft>
                <a:spcPct val="0"/>
              </a:spcAft>
            </a:pPr>
            <a:endParaRPr lang="en-AU" sz="3200" b="1" dirty="0">
              <a:solidFill>
                <a:srgbClr val="000000"/>
              </a:solidFill>
              <a:latin typeface="Arial" charset="0"/>
            </a:endParaRPr>
          </a:p>
        </p:txBody>
      </p:sp>
      <p:sp>
        <p:nvSpPr>
          <p:cNvPr id="3" name="TextBox 2"/>
          <p:cNvSpPr txBox="1"/>
          <p:nvPr/>
        </p:nvSpPr>
        <p:spPr>
          <a:xfrm>
            <a:off x="2777898" y="1992035"/>
            <a:ext cx="5934037" cy="400110"/>
          </a:xfrm>
          <a:prstGeom prst="rect">
            <a:avLst/>
          </a:prstGeom>
          <a:noFill/>
        </p:spPr>
        <p:txBody>
          <a:bodyPr wrap="square" rtlCol="0">
            <a:spAutoFit/>
          </a:bodyPr>
          <a:lstStyle/>
          <a:p>
            <a:pPr fontAlgn="base">
              <a:spcBef>
                <a:spcPct val="0"/>
              </a:spcBef>
              <a:spcAft>
                <a:spcPct val="0"/>
              </a:spcAft>
            </a:pPr>
            <a:r>
              <a:rPr lang="en-AU" sz="2000" dirty="0">
                <a:solidFill>
                  <a:srgbClr val="000000"/>
                </a:solidFill>
                <a:latin typeface="Arial" charset="0"/>
              </a:rPr>
              <a:t>Recording of output for own intermediate use</a:t>
            </a:r>
          </a:p>
        </p:txBody>
      </p:sp>
      <p:sp>
        <p:nvSpPr>
          <p:cNvPr id="4" name="TextBox 3"/>
          <p:cNvSpPr txBox="1"/>
          <p:nvPr/>
        </p:nvSpPr>
        <p:spPr>
          <a:xfrm>
            <a:off x="2783633" y="2564904"/>
            <a:ext cx="5719279" cy="1323439"/>
          </a:xfrm>
          <a:prstGeom prst="rect">
            <a:avLst/>
          </a:prstGeom>
          <a:noFill/>
        </p:spPr>
        <p:txBody>
          <a:bodyPr wrap="square" rtlCol="0">
            <a:spAutoFit/>
          </a:bodyPr>
          <a:lstStyle/>
          <a:p>
            <a:pPr fontAlgn="base">
              <a:spcBef>
                <a:spcPct val="0"/>
              </a:spcBef>
              <a:spcAft>
                <a:spcPct val="0"/>
              </a:spcAft>
            </a:pPr>
            <a:r>
              <a:rPr lang="en-AU" sz="1600" dirty="0">
                <a:solidFill>
                  <a:srgbClr val="000000"/>
                </a:solidFill>
                <a:latin typeface="Arial" charset="0"/>
              </a:rPr>
              <a:t>Presented by:</a:t>
            </a:r>
          </a:p>
          <a:p>
            <a:pPr fontAlgn="base">
              <a:spcBef>
                <a:spcPct val="0"/>
              </a:spcBef>
              <a:spcAft>
                <a:spcPct val="0"/>
              </a:spcAft>
            </a:pPr>
            <a:r>
              <a:rPr lang="en-AU" sz="1600" dirty="0">
                <a:solidFill>
                  <a:srgbClr val="000000"/>
                </a:solidFill>
                <a:latin typeface="Arial" charset="0"/>
              </a:rPr>
              <a:t>Steve May</a:t>
            </a:r>
          </a:p>
          <a:p>
            <a:pPr fontAlgn="base">
              <a:spcBef>
                <a:spcPct val="0"/>
              </a:spcBef>
              <a:spcAft>
                <a:spcPct val="0"/>
              </a:spcAft>
            </a:pPr>
            <a:r>
              <a:rPr lang="en-AU" sz="1600" dirty="0">
                <a:solidFill>
                  <a:srgbClr val="000000"/>
                </a:solidFill>
                <a:latin typeface="Arial" charset="0"/>
              </a:rPr>
              <a:t>Environment and Agriculture Statistics Development Section</a:t>
            </a:r>
          </a:p>
          <a:p>
            <a:pPr fontAlgn="base">
              <a:spcBef>
                <a:spcPct val="0"/>
              </a:spcBef>
              <a:spcAft>
                <a:spcPct val="0"/>
              </a:spcAft>
            </a:pPr>
            <a:r>
              <a:rPr lang="en-AU" sz="1600" dirty="0">
                <a:solidFill>
                  <a:srgbClr val="000000"/>
                </a:solidFill>
                <a:latin typeface="Arial" charset="0"/>
              </a:rPr>
              <a:t>Australian Bureau of Statistics</a:t>
            </a:r>
          </a:p>
          <a:p>
            <a:pPr fontAlgn="base">
              <a:spcBef>
                <a:spcPct val="0"/>
              </a:spcBef>
              <a:spcAft>
                <a:spcPct val="0"/>
              </a:spcAft>
            </a:pPr>
            <a:r>
              <a:rPr lang="en-AU" sz="1600" dirty="0">
                <a:solidFill>
                  <a:srgbClr val="000000"/>
                </a:solidFill>
                <a:latin typeface="Arial" charset="0"/>
              </a:rPr>
              <a:t>steven.may@abs.gov.au</a:t>
            </a:r>
          </a:p>
        </p:txBody>
      </p:sp>
    </p:spTree>
    <p:extLst>
      <p:ext uri="{BB962C8B-B14F-4D97-AF65-F5344CB8AC3E}">
        <p14:creationId xmlns:p14="http://schemas.microsoft.com/office/powerpoint/2010/main" val="1170922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9656" y="298104"/>
            <a:ext cx="4896544" cy="538609"/>
          </a:xfrm>
          <a:prstGeom prst="rect">
            <a:avLst/>
          </a:prstGeom>
          <a:noFill/>
        </p:spPr>
        <p:txBody>
          <a:bodyPr wrap="square" rtlCol="0">
            <a:spAutoFit/>
          </a:bodyPr>
          <a:lstStyle/>
          <a:p>
            <a:pPr fontAlgn="base">
              <a:spcBef>
                <a:spcPct val="0"/>
              </a:spcBef>
              <a:spcAft>
                <a:spcPct val="0"/>
              </a:spcAft>
            </a:pPr>
            <a:r>
              <a:rPr lang="en-AU" b="1" dirty="0">
                <a:solidFill>
                  <a:srgbClr val="000000"/>
                </a:solidFill>
                <a:latin typeface="Arial" charset="0"/>
              </a:rPr>
              <a:t>Introduction</a:t>
            </a:r>
          </a:p>
          <a:p>
            <a:pPr fontAlgn="base">
              <a:spcBef>
                <a:spcPct val="0"/>
              </a:spcBef>
              <a:spcAft>
                <a:spcPct val="0"/>
              </a:spcAft>
            </a:pPr>
            <a:endParaRPr lang="en-AU" sz="1100" b="1" dirty="0">
              <a:solidFill>
                <a:srgbClr val="000000"/>
              </a:solidFill>
              <a:latin typeface="Arial" charset="0"/>
            </a:endParaRPr>
          </a:p>
        </p:txBody>
      </p:sp>
      <p:sp>
        <p:nvSpPr>
          <p:cNvPr id="6" name="Content Placeholder 5"/>
          <p:cNvSpPr>
            <a:spLocks noGrp="1"/>
          </p:cNvSpPr>
          <p:nvPr>
            <p:ph idx="1"/>
          </p:nvPr>
        </p:nvSpPr>
        <p:spPr>
          <a:xfrm>
            <a:off x="1991544" y="1412777"/>
            <a:ext cx="8229600" cy="4525963"/>
          </a:xfrm>
        </p:spPr>
        <p:txBody>
          <a:bodyPr/>
          <a:lstStyle/>
          <a:p>
            <a:r>
              <a:rPr lang="en-AU" sz="1800" dirty="0"/>
              <a:t>ABS produces a set of Environmental-Economic Accounts underpinned by the SEEA</a:t>
            </a:r>
          </a:p>
          <a:p>
            <a:endParaRPr lang="en-AU" sz="1800" dirty="0"/>
          </a:p>
          <a:p>
            <a:r>
              <a:rPr lang="en-AU" sz="1800" dirty="0"/>
              <a:t>This includes the Energy Accounts – supply and use tables in physical and monetary terms</a:t>
            </a:r>
          </a:p>
          <a:p>
            <a:endParaRPr lang="en-AU" sz="1800" dirty="0"/>
          </a:p>
          <a:p>
            <a:r>
              <a:rPr lang="en-AU" sz="1800" dirty="0"/>
              <a:t>Data derived from several sources is compiled on an industry basis</a:t>
            </a:r>
          </a:p>
          <a:p>
            <a:endParaRPr lang="en-AU" sz="1800" dirty="0"/>
          </a:p>
          <a:p>
            <a:r>
              <a:rPr lang="en-AU" sz="1800" dirty="0"/>
              <a:t>Working towards the alignment of ABS statistics compiled on the SEEA and SNA basis</a:t>
            </a:r>
          </a:p>
          <a:p>
            <a:endParaRPr lang="en-AU" sz="1800" dirty="0"/>
          </a:p>
          <a:p>
            <a:r>
              <a:rPr lang="en-AU" sz="1800" dirty="0"/>
              <a:t>First phase involved harmonising the Energy Accounts with the IO tables </a:t>
            </a:r>
          </a:p>
          <a:p>
            <a:endParaRPr lang="en-AU" sz="1800" dirty="0"/>
          </a:p>
          <a:p>
            <a:r>
              <a:rPr lang="en-AU" sz="1800" dirty="0"/>
              <a:t>A further aim is to minimise differences between data items purporting to measure the same quantity, irrespective of data sources and methodologies</a:t>
            </a:r>
          </a:p>
        </p:txBody>
      </p:sp>
    </p:spTree>
    <p:extLst>
      <p:ext uri="{BB962C8B-B14F-4D97-AF65-F5344CB8AC3E}">
        <p14:creationId xmlns:p14="http://schemas.microsoft.com/office/powerpoint/2010/main" val="4120604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9656" y="188640"/>
            <a:ext cx="4896544" cy="815608"/>
          </a:xfrm>
          <a:prstGeom prst="rect">
            <a:avLst/>
          </a:prstGeom>
          <a:noFill/>
        </p:spPr>
        <p:txBody>
          <a:bodyPr wrap="square" rtlCol="0">
            <a:spAutoFit/>
          </a:bodyPr>
          <a:lstStyle/>
          <a:p>
            <a:pPr fontAlgn="base">
              <a:spcBef>
                <a:spcPct val="0"/>
              </a:spcBef>
              <a:spcAft>
                <a:spcPct val="0"/>
              </a:spcAft>
            </a:pPr>
            <a:r>
              <a:rPr lang="en-AU" b="1" dirty="0">
                <a:solidFill>
                  <a:srgbClr val="000000"/>
                </a:solidFill>
                <a:latin typeface="Arial" charset="0"/>
              </a:rPr>
              <a:t>Harmonisation of the Energy Accounts and the Input-Output Tables </a:t>
            </a:r>
          </a:p>
          <a:p>
            <a:pPr fontAlgn="base">
              <a:spcBef>
                <a:spcPct val="0"/>
              </a:spcBef>
              <a:spcAft>
                <a:spcPct val="0"/>
              </a:spcAft>
            </a:pPr>
            <a:endParaRPr lang="en-AU" sz="1100" b="1" dirty="0">
              <a:solidFill>
                <a:srgbClr val="000000"/>
              </a:solidFill>
              <a:latin typeface="Arial" charset="0"/>
            </a:endParaRPr>
          </a:p>
        </p:txBody>
      </p:sp>
      <p:sp>
        <p:nvSpPr>
          <p:cNvPr id="6" name="Content Placeholder 5"/>
          <p:cNvSpPr>
            <a:spLocks noGrp="1"/>
          </p:cNvSpPr>
          <p:nvPr>
            <p:ph idx="1"/>
          </p:nvPr>
        </p:nvSpPr>
        <p:spPr>
          <a:xfrm>
            <a:off x="2783632" y="1484785"/>
            <a:ext cx="8229600" cy="4525963"/>
          </a:xfrm>
        </p:spPr>
        <p:txBody>
          <a:bodyPr/>
          <a:lstStyle/>
          <a:p>
            <a:r>
              <a:rPr lang="en-AU" sz="1800" dirty="0"/>
              <a:t>Linkages:</a:t>
            </a:r>
          </a:p>
          <a:p>
            <a:pPr lvl="1"/>
            <a:r>
              <a:rPr lang="en-AU" sz="1400" dirty="0"/>
              <a:t>Output</a:t>
            </a:r>
          </a:p>
          <a:p>
            <a:pPr lvl="1"/>
            <a:r>
              <a:rPr lang="en-AU" sz="1400" b="1" dirty="0"/>
              <a:t>Intermediate use</a:t>
            </a:r>
          </a:p>
          <a:p>
            <a:pPr lvl="1"/>
            <a:r>
              <a:rPr lang="en-AU" sz="1400" dirty="0"/>
              <a:t>Changes in inventories</a:t>
            </a:r>
          </a:p>
          <a:p>
            <a:pPr lvl="1"/>
            <a:r>
              <a:rPr lang="en-AU" sz="1400" dirty="0"/>
              <a:t>Household final consumption expenditure</a:t>
            </a:r>
          </a:p>
          <a:p>
            <a:pPr lvl="1"/>
            <a:r>
              <a:rPr lang="en-AU" sz="1400" dirty="0"/>
              <a:t>Imports and exports</a:t>
            </a:r>
          </a:p>
          <a:p>
            <a:pPr lvl="1"/>
            <a:r>
              <a:rPr lang="en-AU" sz="1400" dirty="0"/>
              <a:t>Other elements (margins and taxes less subsidies on products)</a:t>
            </a:r>
          </a:p>
          <a:p>
            <a:endParaRPr lang="en-AU" sz="1800" dirty="0"/>
          </a:p>
          <a:p>
            <a:r>
              <a:rPr lang="en-AU" sz="1800" dirty="0"/>
              <a:t>Challenges</a:t>
            </a:r>
          </a:p>
          <a:p>
            <a:pPr lvl="1"/>
            <a:r>
              <a:rPr lang="en-AU" sz="1400" b="1" dirty="0"/>
              <a:t>Recording of output for intermediate own use</a:t>
            </a:r>
          </a:p>
          <a:p>
            <a:pPr lvl="1"/>
            <a:r>
              <a:rPr lang="en-AU" sz="1400" dirty="0"/>
              <a:t>Valuation of production for own use</a:t>
            </a:r>
          </a:p>
          <a:p>
            <a:pPr lvl="1"/>
            <a:r>
              <a:rPr lang="en-AU" sz="1400" dirty="0"/>
              <a:t>Treatment of transmission and distribution losses</a:t>
            </a:r>
          </a:p>
          <a:p>
            <a:pPr lvl="1"/>
            <a:r>
              <a:rPr lang="en-AU" sz="1400" dirty="0"/>
              <a:t>Household consumption of own produced goods</a:t>
            </a:r>
          </a:p>
          <a:p>
            <a:pPr marL="457200" lvl="1" indent="0">
              <a:buNone/>
            </a:pPr>
            <a:endParaRPr lang="en-AU" sz="1400" dirty="0"/>
          </a:p>
        </p:txBody>
      </p:sp>
    </p:spTree>
    <p:extLst>
      <p:ext uri="{BB962C8B-B14F-4D97-AF65-F5344CB8AC3E}">
        <p14:creationId xmlns:p14="http://schemas.microsoft.com/office/powerpoint/2010/main" val="61648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Energy </a:t>
            </a:r>
            <a:r>
              <a:rPr lang="fi-FI" dirty="0" err="1" smtClean="0"/>
              <a:t>Accounts</a:t>
            </a:r>
            <a:r>
              <a:rPr lang="fi-FI" dirty="0" smtClean="0"/>
              <a:t> in Finland</a:t>
            </a:r>
            <a:endParaRPr lang="fi-FI" dirty="0"/>
          </a:p>
        </p:txBody>
      </p:sp>
      <p:sp>
        <p:nvSpPr>
          <p:cNvPr id="3" name="Alaotsikko 2"/>
          <p:cNvSpPr>
            <a:spLocks noGrp="1"/>
          </p:cNvSpPr>
          <p:nvPr>
            <p:ph type="subTitle" idx="1"/>
          </p:nvPr>
        </p:nvSpPr>
        <p:spPr>
          <a:xfrm>
            <a:off x="5130796" y="5459961"/>
            <a:ext cx="5139274" cy="473976"/>
          </a:xfrm>
        </p:spPr>
        <p:txBody>
          <a:bodyPr/>
          <a:lstStyle/>
          <a:p>
            <a:r>
              <a:rPr lang="fi-FI" dirty="0" smtClean="0"/>
              <a:t>Sami Hautakangas</a:t>
            </a:r>
          </a:p>
          <a:p>
            <a:r>
              <a:rPr lang="fi-FI" dirty="0" smtClean="0"/>
              <a:t>23rd London Group, San José, Costa Rica</a:t>
            </a:r>
            <a:endParaRPr lang="fi-FI" dirty="0"/>
          </a:p>
        </p:txBody>
      </p:sp>
    </p:spTree>
    <p:extLst>
      <p:ext uri="{BB962C8B-B14F-4D97-AF65-F5344CB8AC3E}">
        <p14:creationId xmlns:p14="http://schemas.microsoft.com/office/powerpoint/2010/main" val="355128346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215680" y="1556792"/>
            <a:ext cx="5616624" cy="3888432"/>
          </a:xfrm>
          <a:prstGeom prst="rect">
            <a:avLst/>
          </a:prstGeom>
          <a:noFill/>
        </p:spPr>
      </p:pic>
      <p:sp>
        <p:nvSpPr>
          <p:cNvPr id="7" name="TextBox 6"/>
          <p:cNvSpPr txBox="1"/>
          <p:nvPr/>
        </p:nvSpPr>
        <p:spPr>
          <a:xfrm>
            <a:off x="2999656" y="298104"/>
            <a:ext cx="5472608" cy="538609"/>
          </a:xfrm>
          <a:prstGeom prst="rect">
            <a:avLst/>
          </a:prstGeom>
          <a:noFill/>
        </p:spPr>
        <p:txBody>
          <a:bodyPr wrap="square" rtlCol="0">
            <a:spAutoFit/>
          </a:bodyPr>
          <a:lstStyle/>
          <a:p>
            <a:pPr fontAlgn="base">
              <a:spcBef>
                <a:spcPct val="0"/>
              </a:spcBef>
              <a:spcAft>
                <a:spcPct val="0"/>
              </a:spcAft>
            </a:pPr>
            <a:r>
              <a:rPr lang="en-AU" b="1" dirty="0">
                <a:solidFill>
                  <a:srgbClr val="000000"/>
                </a:solidFill>
                <a:latin typeface="Arial" charset="0"/>
              </a:rPr>
              <a:t>Recording of output for intermediate own use</a:t>
            </a:r>
          </a:p>
          <a:p>
            <a:pPr fontAlgn="base">
              <a:spcBef>
                <a:spcPct val="0"/>
              </a:spcBef>
              <a:spcAft>
                <a:spcPct val="0"/>
              </a:spcAft>
            </a:pPr>
            <a:endParaRPr lang="en-AU" sz="1100" b="1" dirty="0">
              <a:solidFill>
                <a:srgbClr val="000000"/>
              </a:solidFill>
              <a:latin typeface="Arial" charset="0"/>
            </a:endParaRPr>
          </a:p>
        </p:txBody>
      </p:sp>
    </p:spTree>
    <p:extLst>
      <p:ext uri="{BB962C8B-B14F-4D97-AF65-F5344CB8AC3E}">
        <p14:creationId xmlns:p14="http://schemas.microsoft.com/office/powerpoint/2010/main" val="344968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664" y="1196753"/>
            <a:ext cx="6192688" cy="5137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999656" y="298104"/>
            <a:ext cx="4896544" cy="538609"/>
          </a:xfrm>
          <a:prstGeom prst="rect">
            <a:avLst/>
          </a:prstGeom>
          <a:noFill/>
        </p:spPr>
        <p:txBody>
          <a:bodyPr wrap="square" rtlCol="0">
            <a:spAutoFit/>
          </a:bodyPr>
          <a:lstStyle/>
          <a:p>
            <a:pPr fontAlgn="base">
              <a:spcBef>
                <a:spcPct val="0"/>
              </a:spcBef>
              <a:spcAft>
                <a:spcPct val="0"/>
              </a:spcAft>
            </a:pPr>
            <a:r>
              <a:rPr lang="en-AU" b="1" dirty="0">
                <a:solidFill>
                  <a:srgbClr val="000000"/>
                </a:solidFill>
                <a:latin typeface="Arial" charset="0"/>
              </a:rPr>
              <a:t>Supply and Use framework</a:t>
            </a:r>
          </a:p>
          <a:p>
            <a:pPr fontAlgn="base">
              <a:spcBef>
                <a:spcPct val="0"/>
              </a:spcBef>
              <a:spcAft>
                <a:spcPct val="0"/>
              </a:spcAft>
            </a:pPr>
            <a:endParaRPr lang="en-AU" sz="1100" b="1" dirty="0">
              <a:solidFill>
                <a:srgbClr val="000000"/>
              </a:solidFill>
              <a:latin typeface="Arial" charset="0"/>
            </a:endParaRPr>
          </a:p>
        </p:txBody>
      </p:sp>
    </p:spTree>
    <p:extLst>
      <p:ext uri="{BB962C8B-B14F-4D97-AF65-F5344CB8AC3E}">
        <p14:creationId xmlns:p14="http://schemas.microsoft.com/office/powerpoint/2010/main" val="481672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9656" y="298104"/>
            <a:ext cx="4896544" cy="538609"/>
          </a:xfrm>
          <a:prstGeom prst="rect">
            <a:avLst/>
          </a:prstGeom>
          <a:noFill/>
        </p:spPr>
        <p:txBody>
          <a:bodyPr wrap="square" rtlCol="0">
            <a:spAutoFit/>
          </a:bodyPr>
          <a:lstStyle/>
          <a:p>
            <a:pPr fontAlgn="base">
              <a:spcBef>
                <a:spcPct val="0"/>
              </a:spcBef>
              <a:spcAft>
                <a:spcPct val="0"/>
              </a:spcAft>
            </a:pPr>
            <a:r>
              <a:rPr lang="en-AU" b="1" dirty="0">
                <a:solidFill>
                  <a:srgbClr val="000000"/>
                </a:solidFill>
                <a:latin typeface="Arial" charset="0"/>
              </a:rPr>
              <a:t>Conclusion and Future directions</a:t>
            </a:r>
          </a:p>
          <a:p>
            <a:pPr fontAlgn="base">
              <a:spcBef>
                <a:spcPct val="0"/>
              </a:spcBef>
              <a:spcAft>
                <a:spcPct val="0"/>
              </a:spcAft>
            </a:pPr>
            <a:endParaRPr lang="en-AU" sz="1100" b="1" dirty="0">
              <a:solidFill>
                <a:srgbClr val="000000"/>
              </a:solidFill>
              <a:latin typeface="Arial" charset="0"/>
            </a:endParaRPr>
          </a:p>
        </p:txBody>
      </p:sp>
      <p:sp>
        <p:nvSpPr>
          <p:cNvPr id="6" name="Content Placeholder 5"/>
          <p:cNvSpPr>
            <a:spLocks noGrp="1"/>
          </p:cNvSpPr>
          <p:nvPr>
            <p:ph idx="1"/>
          </p:nvPr>
        </p:nvSpPr>
        <p:spPr>
          <a:xfrm>
            <a:off x="1991544" y="1916833"/>
            <a:ext cx="8229600" cy="4525963"/>
          </a:xfrm>
        </p:spPr>
        <p:txBody>
          <a:bodyPr/>
          <a:lstStyle/>
          <a:p>
            <a:r>
              <a:rPr lang="en-AU" sz="1800" dirty="0"/>
              <a:t>Output for own intermediate use will be fully aligned in the 2015‑16 IO tables</a:t>
            </a:r>
          </a:p>
          <a:p>
            <a:endParaRPr lang="en-AU" sz="1800" dirty="0"/>
          </a:p>
          <a:p>
            <a:r>
              <a:rPr lang="en-AU" sz="1800" dirty="0"/>
              <a:t>Aligning the Energy Accounts with the IO tables demonstrates that the integration of information holds great potential</a:t>
            </a:r>
          </a:p>
          <a:p>
            <a:endParaRPr lang="en-AU" sz="1800" dirty="0"/>
          </a:p>
          <a:p>
            <a:r>
              <a:rPr lang="en-AU" sz="1800" dirty="0"/>
              <a:t>Relevant information can be placed in an integrated context</a:t>
            </a:r>
          </a:p>
          <a:p>
            <a:endParaRPr lang="en-AU" sz="1800" dirty="0"/>
          </a:p>
          <a:p>
            <a:r>
              <a:rPr lang="en-AU" sz="1800" dirty="0"/>
              <a:t>Harmonisation can add value to both sets of accounts</a:t>
            </a:r>
          </a:p>
          <a:p>
            <a:endParaRPr lang="en-AU" sz="1800" dirty="0"/>
          </a:p>
          <a:p>
            <a:r>
              <a:rPr lang="en-AU" sz="1800" dirty="0"/>
              <a:t>Extend the process to other environmental accounts (e.g. water)</a:t>
            </a:r>
          </a:p>
          <a:p>
            <a:pPr marL="457200" lvl="1" indent="0">
              <a:buNone/>
            </a:pPr>
            <a:endParaRPr lang="en-AU" sz="1400" dirty="0"/>
          </a:p>
        </p:txBody>
      </p:sp>
    </p:spTree>
    <p:extLst>
      <p:ext uri="{BB962C8B-B14F-4D97-AF65-F5344CB8AC3E}">
        <p14:creationId xmlns:p14="http://schemas.microsoft.com/office/powerpoint/2010/main" val="13371153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err="1" smtClean="0"/>
              <a:t>Questions</a:t>
            </a:r>
            <a:r>
              <a:rPr lang="sv-SE" dirty="0" smtClean="0"/>
              <a:t>: </a:t>
            </a:r>
            <a:endParaRPr lang="sv-SE" dirty="0"/>
          </a:p>
        </p:txBody>
      </p:sp>
      <p:sp>
        <p:nvSpPr>
          <p:cNvPr id="7" name="Platshållare för innehåll 6"/>
          <p:cNvSpPr>
            <a:spLocks noGrp="1"/>
          </p:cNvSpPr>
          <p:nvPr>
            <p:ph idx="1"/>
          </p:nvPr>
        </p:nvSpPr>
        <p:spPr/>
        <p:txBody>
          <a:bodyPr>
            <a:normAutofit/>
          </a:bodyPr>
          <a:lstStyle/>
          <a:p>
            <a:r>
              <a:rPr lang="sv-SE" sz="3600" dirty="0" err="1" smtClean="0"/>
              <a:t>Reflect</a:t>
            </a:r>
            <a:r>
              <a:rPr lang="sv-SE" sz="3600" dirty="0" smtClean="0"/>
              <a:t> on </a:t>
            </a:r>
            <a:r>
              <a:rPr lang="sv-SE" sz="3600" dirty="0" err="1" smtClean="0"/>
              <a:t>what</a:t>
            </a:r>
            <a:r>
              <a:rPr lang="sv-SE" sz="3600" dirty="0" smtClean="0"/>
              <a:t> </a:t>
            </a:r>
            <a:r>
              <a:rPr lang="sv-SE" sz="3600" dirty="0" err="1" smtClean="0"/>
              <a:t>you</a:t>
            </a:r>
            <a:r>
              <a:rPr lang="sv-SE" sz="3600" dirty="0" smtClean="0"/>
              <a:t> </a:t>
            </a:r>
            <a:r>
              <a:rPr lang="sv-SE" sz="3600" dirty="0" err="1" smtClean="0"/>
              <a:t>have</a:t>
            </a:r>
            <a:r>
              <a:rPr lang="sv-SE" sz="3600" dirty="0" smtClean="0"/>
              <a:t> </a:t>
            </a:r>
            <a:r>
              <a:rPr lang="sv-SE" sz="3600" dirty="0" err="1" smtClean="0"/>
              <a:t>heard</a:t>
            </a:r>
            <a:r>
              <a:rPr lang="sv-SE" sz="3600" dirty="0" smtClean="0"/>
              <a:t>, common features, </a:t>
            </a:r>
            <a:r>
              <a:rPr lang="sv-SE" sz="3600" dirty="0" err="1" smtClean="0"/>
              <a:t>challenges</a:t>
            </a:r>
            <a:r>
              <a:rPr lang="sv-SE" sz="3600" dirty="0" smtClean="0"/>
              <a:t>, </a:t>
            </a:r>
            <a:r>
              <a:rPr lang="sv-SE" sz="3600" dirty="0" err="1" smtClean="0"/>
              <a:t>hopes</a:t>
            </a:r>
            <a:r>
              <a:rPr lang="sv-SE" sz="3600" dirty="0" smtClean="0"/>
              <a:t> and </a:t>
            </a:r>
            <a:r>
              <a:rPr lang="sv-SE" sz="3600" dirty="0" err="1" smtClean="0"/>
              <a:t>fears</a:t>
            </a:r>
            <a:endParaRPr lang="sv-SE" sz="3600" dirty="0" smtClean="0"/>
          </a:p>
          <a:p>
            <a:endParaRPr lang="sv-SE" sz="3600" dirty="0"/>
          </a:p>
          <a:p>
            <a:endParaRPr lang="sv-SE" sz="3600" dirty="0" smtClean="0"/>
          </a:p>
          <a:p>
            <a:r>
              <a:rPr lang="sv-SE" sz="3600" dirty="0" smtClean="0"/>
              <a:t>If </a:t>
            </a:r>
            <a:r>
              <a:rPr lang="sv-SE" sz="3600" dirty="0" err="1" smtClean="0"/>
              <a:t>you</a:t>
            </a:r>
            <a:r>
              <a:rPr lang="sv-SE" sz="3600" dirty="0" smtClean="0"/>
              <a:t> </a:t>
            </a:r>
            <a:r>
              <a:rPr lang="sv-SE" sz="3600" dirty="0" err="1" smtClean="0"/>
              <a:t>could</a:t>
            </a:r>
            <a:r>
              <a:rPr lang="sv-SE" sz="3600" dirty="0" smtClean="0"/>
              <a:t> </a:t>
            </a:r>
            <a:r>
              <a:rPr lang="sv-SE" sz="3600" dirty="0" err="1" smtClean="0"/>
              <a:t>decide</a:t>
            </a:r>
            <a:r>
              <a:rPr lang="sv-SE" sz="3600" dirty="0"/>
              <a:t> </a:t>
            </a:r>
            <a:r>
              <a:rPr lang="sv-SE" sz="3600" dirty="0" smtClean="0"/>
              <a:t>the </a:t>
            </a:r>
            <a:r>
              <a:rPr lang="sv-SE" sz="3600" dirty="0" err="1" smtClean="0"/>
              <a:t>path</a:t>
            </a:r>
            <a:r>
              <a:rPr lang="sv-SE" sz="3600" dirty="0" smtClean="0"/>
              <a:t> forward for </a:t>
            </a:r>
            <a:r>
              <a:rPr lang="sv-SE" sz="3600" dirty="0" err="1" smtClean="0"/>
              <a:t>energy</a:t>
            </a:r>
            <a:r>
              <a:rPr lang="sv-SE" sz="3600" dirty="0" smtClean="0"/>
              <a:t> </a:t>
            </a:r>
            <a:r>
              <a:rPr lang="sv-SE" sz="3600" dirty="0" err="1" smtClean="0"/>
              <a:t>accounts</a:t>
            </a:r>
            <a:r>
              <a:rPr lang="sv-SE" sz="3600" dirty="0" smtClean="0"/>
              <a:t> – </a:t>
            </a:r>
            <a:r>
              <a:rPr lang="sv-SE" sz="3600" dirty="0" err="1" smtClean="0"/>
              <a:t>what</a:t>
            </a:r>
            <a:r>
              <a:rPr lang="sv-SE" sz="3600" dirty="0" smtClean="0"/>
              <a:t> </a:t>
            </a:r>
            <a:r>
              <a:rPr lang="sv-SE" sz="3600" dirty="0" err="1" smtClean="0"/>
              <a:t>would</a:t>
            </a:r>
            <a:r>
              <a:rPr lang="sv-SE" sz="3600" dirty="0" smtClean="0"/>
              <a:t> </a:t>
            </a:r>
            <a:r>
              <a:rPr lang="sv-SE" sz="3600" dirty="0" err="1" smtClean="0"/>
              <a:t>you</a:t>
            </a:r>
            <a:r>
              <a:rPr lang="sv-SE" sz="3600" dirty="0" smtClean="0"/>
              <a:t> focus on?</a:t>
            </a:r>
            <a:endParaRPr lang="sv-SE" sz="3600" dirty="0"/>
          </a:p>
        </p:txBody>
      </p:sp>
    </p:spTree>
    <p:extLst>
      <p:ext uri="{BB962C8B-B14F-4D97-AF65-F5344CB8AC3E}">
        <p14:creationId xmlns:p14="http://schemas.microsoft.com/office/powerpoint/2010/main" val="1160244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Energy </a:t>
            </a:r>
            <a:r>
              <a:rPr lang="fi-FI" dirty="0" err="1" smtClean="0"/>
              <a:t>Accounts</a:t>
            </a:r>
            <a:r>
              <a:rPr lang="fi-FI" dirty="0" smtClean="0"/>
              <a:t> in </a:t>
            </a:r>
            <a:r>
              <a:rPr lang="fi-FI" dirty="0" err="1"/>
              <a:t>b</a:t>
            </a:r>
            <a:r>
              <a:rPr lang="fi-FI" dirty="0" err="1" smtClean="0"/>
              <a:t>rief</a:t>
            </a:r>
            <a:endParaRPr lang="fi-FI" dirty="0"/>
          </a:p>
        </p:txBody>
      </p:sp>
      <p:sp>
        <p:nvSpPr>
          <p:cNvPr id="3" name="Sisällön paikkamerkki 2"/>
          <p:cNvSpPr>
            <a:spLocks noGrp="1"/>
          </p:cNvSpPr>
          <p:nvPr>
            <p:ph sz="quarter" idx="14"/>
          </p:nvPr>
        </p:nvSpPr>
        <p:spPr/>
        <p:txBody>
          <a:bodyPr/>
          <a:lstStyle/>
          <a:p>
            <a:r>
              <a:rPr lang="fi-FI" sz="2300" dirty="0" err="1"/>
              <a:t>First</a:t>
            </a:r>
            <a:r>
              <a:rPr lang="fi-FI" sz="2300" dirty="0"/>
              <a:t> release 5th October 2017, </a:t>
            </a:r>
            <a:r>
              <a:rPr lang="fi-FI" sz="2300" dirty="0" err="1"/>
              <a:t>years</a:t>
            </a:r>
            <a:r>
              <a:rPr lang="fi-FI" sz="2300" dirty="0"/>
              <a:t> 2011-2015</a:t>
            </a:r>
          </a:p>
          <a:p>
            <a:r>
              <a:rPr lang="fi-FI" sz="2300" dirty="0" err="1"/>
              <a:t>Process</a:t>
            </a:r>
            <a:r>
              <a:rPr lang="fi-FI" sz="2300" dirty="0"/>
              <a:t> </a:t>
            </a:r>
            <a:r>
              <a:rPr lang="fi-FI" sz="2300" dirty="0" err="1"/>
              <a:t>based</a:t>
            </a:r>
            <a:r>
              <a:rPr lang="fi-FI" sz="2300" dirty="0"/>
              <a:t> on GSBPM </a:t>
            </a:r>
            <a:r>
              <a:rPr lang="fi-FI" sz="2300" dirty="0" err="1"/>
              <a:t>by</a:t>
            </a:r>
            <a:r>
              <a:rPr lang="fi-FI" sz="2300" dirty="0"/>
              <a:t> UNECE</a:t>
            </a:r>
          </a:p>
          <a:p>
            <a:r>
              <a:rPr lang="fi-FI" sz="2300" dirty="0" err="1"/>
              <a:t>Compilation</a:t>
            </a:r>
            <a:r>
              <a:rPr lang="fi-FI" sz="2300" dirty="0"/>
              <a:t> </a:t>
            </a:r>
            <a:r>
              <a:rPr lang="fi-FI" sz="2300" dirty="0" err="1"/>
              <a:t>based</a:t>
            </a:r>
            <a:r>
              <a:rPr lang="fi-FI" sz="2300" dirty="0"/>
              <a:t> on PEFA </a:t>
            </a:r>
            <a:r>
              <a:rPr lang="fi-FI" sz="2300" dirty="0" err="1"/>
              <a:t>principles</a:t>
            </a:r>
            <a:r>
              <a:rPr lang="fi-FI" sz="2300" dirty="0"/>
              <a:t> </a:t>
            </a:r>
            <a:r>
              <a:rPr lang="fi-FI" sz="2300" dirty="0" err="1"/>
              <a:t>by</a:t>
            </a:r>
            <a:r>
              <a:rPr lang="fi-FI" sz="2300" dirty="0"/>
              <a:t> </a:t>
            </a:r>
            <a:r>
              <a:rPr lang="fi-FI" sz="2300" dirty="0" err="1"/>
              <a:t>Eurostat</a:t>
            </a:r>
            <a:endParaRPr lang="fi-FI" sz="2300" dirty="0"/>
          </a:p>
          <a:p>
            <a:r>
              <a:rPr lang="fi-FI" sz="2300" dirty="0" err="1"/>
              <a:t>Compilation</a:t>
            </a:r>
            <a:r>
              <a:rPr lang="fi-FI" sz="2300" dirty="0"/>
              <a:t> </a:t>
            </a:r>
            <a:r>
              <a:rPr lang="fi-FI" sz="2300" dirty="0" err="1"/>
              <a:t>technically</a:t>
            </a:r>
            <a:r>
              <a:rPr lang="fi-FI" sz="2300" dirty="0"/>
              <a:t> </a:t>
            </a:r>
            <a:r>
              <a:rPr lang="fi-FI" sz="2300" dirty="0" err="1"/>
              <a:t>executed</a:t>
            </a:r>
            <a:r>
              <a:rPr lang="fi-FI" sz="2300" dirty="0"/>
              <a:t> </a:t>
            </a:r>
            <a:r>
              <a:rPr lang="fi-FI" sz="2300" dirty="0" err="1"/>
              <a:t>with</a:t>
            </a:r>
            <a:r>
              <a:rPr lang="fi-FI" sz="2300" dirty="0"/>
              <a:t> SAS EG</a:t>
            </a:r>
          </a:p>
          <a:p>
            <a:r>
              <a:rPr lang="fi-FI" sz="2300" dirty="0"/>
              <a:t>Main </a:t>
            </a:r>
            <a:r>
              <a:rPr lang="fi-FI" sz="2300" dirty="0" err="1"/>
              <a:t>challenge</a:t>
            </a:r>
            <a:r>
              <a:rPr lang="fi-FI" sz="2300" dirty="0"/>
              <a:t> in general: </a:t>
            </a:r>
          </a:p>
          <a:p>
            <a:pPr lvl="1">
              <a:buFont typeface="Wingdings" panose="05000000000000000000" pitchFamily="2" charset="2"/>
              <a:buChar char="Ø"/>
            </a:pPr>
            <a:r>
              <a:rPr lang="fi-FI" sz="2300" dirty="0" err="1"/>
              <a:t>Following</a:t>
            </a:r>
            <a:r>
              <a:rPr lang="fi-FI" sz="2300" dirty="0"/>
              <a:t> PEFA </a:t>
            </a:r>
            <a:r>
              <a:rPr lang="fi-FI" sz="2300" dirty="0" err="1"/>
              <a:t>principles</a:t>
            </a:r>
            <a:r>
              <a:rPr lang="fi-FI" sz="2300" dirty="0"/>
              <a:t> </a:t>
            </a:r>
            <a:r>
              <a:rPr lang="fi-FI" sz="2300" dirty="0" err="1"/>
              <a:t>bit</a:t>
            </a:r>
            <a:r>
              <a:rPr lang="fi-FI" sz="2300" dirty="0"/>
              <a:t> </a:t>
            </a:r>
            <a:r>
              <a:rPr lang="fi-FI" sz="2300" dirty="0" err="1"/>
              <a:t>by</a:t>
            </a:r>
            <a:r>
              <a:rPr lang="fi-FI" sz="2300" dirty="0"/>
              <a:t> </a:t>
            </a:r>
            <a:r>
              <a:rPr lang="fi-FI" sz="2300" dirty="0" err="1"/>
              <a:t>bit</a:t>
            </a:r>
            <a:r>
              <a:rPr lang="fi-FI" sz="2300" dirty="0"/>
              <a:t> and </a:t>
            </a:r>
            <a:r>
              <a:rPr lang="fi-FI" sz="2300" dirty="0" err="1"/>
              <a:t>transferring</a:t>
            </a:r>
            <a:r>
              <a:rPr lang="fi-FI" sz="2300" dirty="0"/>
              <a:t> </a:t>
            </a:r>
            <a:r>
              <a:rPr lang="fi-FI" sz="2300" dirty="0" err="1"/>
              <a:t>the</a:t>
            </a:r>
            <a:r>
              <a:rPr lang="fi-FI" sz="2300" dirty="0"/>
              <a:t> </a:t>
            </a:r>
            <a:r>
              <a:rPr lang="fi-FI" sz="2300" dirty="0" err="1"/>
              <a:t>functions</a:t>
            </a:r>
            <a:r>
              <a:rPr lang="fi-FI" sz="2300" dirty="0"/>
              <a:t> into SAS EG </a:t>
            </a:r>
            <a:r>
              <a:rPr lang="fi-FI" sz="2300" dirty="0" err="1"/>
              <a:t>procedure</a:t>
            </a:r>
            <a:endParaRPr lang="fi-FI" sz="2300" dirty="0"/>
          </a:p>
          <a:p>
            <a:pPr lvl="2">
              <a:buFont typeface="Wingdings" panose="05000000000000000000" pitchFamily="2" charset="2"/>
              <a:buChar char="ü"/>
            </a:pPr>
            <a:r>
              <a:rPr lang="fi-FI" sz="2300" dirty="0" err="1"/>
              <a:t>Thanks</a:t>
            </a:r>
            <a:r>
              <a:rPr lang="fi-FI" sz="2300" dirty="0"/>
              <a:t> to </a:t>
            </a:r>
            <a:r>
              <a:rPr lang="fi-FI" sz="2300" dirty="0" err="1"/>
              <a:t>Eurostat’s</a:t>
            </a:r>
            <a:r>
              <a:rPr lang="fi-FI" sz="2300" dirty="0"/>
              <a:t> </a:t>
            </a:r>
            <a:r>
              <a:rPr lang="fi-FI" sz="2300" dirty="0" err="1"/>
              <a:t>visit</a:t>
            </a:r>
            <a:r>
              <a:rPr lang="fi-FI" sz="2300" dirty="0"/>
              <a:t> </a:t>
            </a:r>
            <a:r>
              <a:rPr lang="fi-FI" sz="2300" dirty="0" err="1"/>
              <a:t>which</a:t>
            </a:r>
            <a:r>
              <a:rPr lang="fi-FI" sz="2300" dirty="0"/>
              <a:t> </a:t>
            </a:r>
            <a:r>
              <a:rPr lang="fi-FI" sz="2300" dirty="0" err="1"/>
              <a:t>helped</a:t>
            </a:r>
            <a:r>
              <a:rPr lang="fi-FI" sz="2300" dirty="0"/>
              <a:t> us to </a:t>
            </a:r>
            <a:r>
              <a:rPr lang="fi-FI" sz="2300" dirty="0" err="1"/>
              <a:t>understand</a:t>
            </a:r>
            <a:r>
              <a:rPr lang="fi-FI" sz="2300" dirty="0"/>
              <a:t> </a:t>
            </a:r>
            <a:r>
              <a:rPr lang="fi-FI" sz="2300" dirty="0" err="1"/>
              <a:t>the</a:t>
            </a:r>
            <a:r>
              <a:rPr lang="fi-FI" sz="2300" dirty="0"/>
              <a:t> </a:t>
            </a:r>
            <a:r>
              <a:rPr lang="fi-FI" sz="2300" dirty="0" err="1"/>
              <a:t>procedures</a:t>
            </a:r>
            <a:r>
              <a:rPr lang="fi-FI" sz="2300" dirty="0"/>
              <a:t> and </a:t>
            </a:r>
            <a:r>
              <a:rPr lang="fi-FI" sz="2300" dirty="0" err="1"/>
              <a:t>the</a:t>
            </a:r>
            <a:r>
              <a:rPr lang="fi-FI" sz="2300" dirty="0"/>
              <a:t> </a:t>
            </a:r>
            <a:r>
              <a:rPr lang="fi-FI" sz="2300" dirty="0" err="1"/>
              <a:t>essence</a:t>
            </a:r>
            <a:r>
              <a:rPr lang="fi-FI" sz="2300" dirty="0"/>
              <a:t> of PEFA</a:t>
            </a:r>
          </a:p>
          <a:p>
            <a:r>
              <a:rPr lang="fi-FI" sz="2300" dirty="0" err="1">
                <a:hlinkClick r:id="rId2"/>
              </a:rPr>
              <a:t>Website</a:t>
            </a:r>
            <a:r>
              <a:rPr lang="fi-FI" sz="2300" dirty="0"/>
              <a:t> of Energy </a:t>
            </a:r>
            <a:r>
              <a:rPr lang="fi-FI" sz="2300" dirty="0" err="1"/>
              <a:t>Accounts</a:t>
            </a:r>
            <a:endParaRPr lang="fi-FI" sz="2300" dirty="0"/>
          </a:p>
        </p:txBody>
      </p:sp>
      <p:sp>
        <p:nvSpPr>
          <p:cNvPr id="4" name="Päivämäärän paikkamerkki 3"/>
          <p:cNvSpPr>
            <a:spLocks noGrp="1"/>
          </p:cNvSpPr>
          <p:nvPr>
            <p:ph type="dt" sz="half" idx="2"/>
          </p:nvPr>
        </p:nvSpPr>
        <p:spPr/>
        <p:txBody>
          <a:bodyPr/>
          <a:lstStyle/>
          <a:p>
            <a:fld id="{F59F2C95-98D7-413E-A4FB-D6D4B8CC0919}" type="datetime3">
              <a:rPr lang="en-US">
                <a:solidFill>
                  <a:srgbClr val="000000"/>
                </a:solidFill>
              </a:rPr>
              <a:pPr/>
              <a:t>19 October 2017</a:t>
            </a:fld>
            <a:endParaRPr lang="fi-FI">
              <a:solidFill>
                <a:srgbClr val="000000"/>
              </a:solidFill>
            </a:endParaRPr>
          </a:p>
        </p:txBody>
      </p:sp>
      <p:sp>
        <p:nvSpPr>
          <p:cNvPr id="5" name="Alatunnisteen paikkamerkki 4"/>
          <p:cNvSpPr>
            <a:spLocks noGrp="1"/>
          </p:cNvSpPr>
          <p:nvPr>
            <p:ph type="ftr" sz="quarter" idx="3"/>
          </p:nvPr>
        </p:nvSpPr>
        <p:spPr/>
        <p:txBody>
          <a:bodyPr/>
          <a:lstStyle/>
          <a:p>
            <a:r>
              <a:rPr lang="fi-FI" dirty="0"/>
              <a:t>Sami Hautakangas</a:t>
            </a:r>
          </a:p>
        </p:txBody>
      </p:sp>
      <p:sp>
        <p:nvSpPr>
          <p:cNvPr id="6" name="Dian numeron paikkamerkki 5"/>
          <p:cNvSpPr>
            <a:spLocks noGrp="1"/>
          </p:cNvSpPr>
          <p:nvPr>
            <p:ph type="sldNum" sz="quarter" idx="4"/>
          </p:nvPr>
        </p:nvSpPr>
        <p:spPr/>
        <p:txBody>
          <a:bodyPr/>
          <a:lstStyle/>
          <a:p>
            <a:fld id="{1379233F-897F-45AF-8EE5-A97FD3C22AFA}" type="slidenum">
              <a:rPr lang="fi-FI"/>
              <a:pPr/>
              <a:t>3</a:t>
            </a:fld>
            <a:endParaRPr lang="fi-FI"/>
          </a:p>
        </p:txBody>
      </p:sp>
    </p:spTree>
    <p:extLst>
      <p:ext uri="{BB962C8B-B14F-4D97-AF65-F5344CB8AC3E}">
        <p14:creationId xmlns:p14="http://schemas.microsoft.com/office/powerpoint/2010/main" val="175758898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ext Box 7"/>
          <p:cNvSpPr txBox="1">
            <a:spLocks noChangeArrowheads="1"/>
          </p:cNvSpPr>
          <p:nvPr/>
        </p:nvSpPr>
        <p:spPr bwMode="auto">
          <a:xfrm>
            <a:off x="7967663" y="2943226"/>
            <a:ext cx="32051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defRPr/>
            </a:pPr>
            <a:r>
              <a:rPr lang="en-CA" altLang="en-US" sz="1400" dirty="0">
                <a:solidFill>
                  <a:srgbClr val="4D4D4C"/>
                </a:solidFill>
                <a:latin typeface="Century Gothic" charset="0"/>
                <a:ea typeface="Century Gothic" charset="0"/>
                <a:cs typeface="Century Gothic" charset="0"/>
              </a:rPr>
              <a:t>Telling Canada’s </a:t>
            </a:r>
            <a:br>
              <a:rPr lang="en-CA" altLang="en-US" sz="1400" dirty="0">
                <a:solidFill>
                  <a:srgbClr val="4D4D4C"/>
                </a:solidFill>
                <a:latin typeface="Century Gothic" charset="0"/>
                <a:ea typeface="Century Gothic" charset="0"/>
                <a:cs typeface="Century Gothic" charset="0"/>
              </a:rPr>
            </a:br>
            <a:r>
              <a:rPr lang="en-CA" altLang="en-US" sz="1400" dirty="0">
                <a:solidFill>
                  <a:srgbClr val="4D4D4C"/>
                </a:solidFill>
                <a:latin typeface="Century Gothic" charset="0"/>
                <a:ea typeface="Century Gothic" charset="0"/>
                <a:cs typeface="Century Gothic" charset="0"/>
              </a:rPr>
              <a:t>story in numbers</a:t>
            </a:r>
          </a:p>
        </p:txBody>
      </p:sp>
      <p:sp>
        <p:nvSpPr>
          <p:cNvPr id="3075" name="Text Box 8"/>
          <p:cNvSpPr txBox="1">
            <a:spLocks noChangeArrowheads="1"/>
          </p:cNvSpPr>
          <p:nvPr/>
        </p:nvSpPr>
        <p:spPr bwMode="auto">
          <a:xfrm>
            <a:off x="2351584" y="4293096"/>
            <a:ext cx="453650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ts val="200"/>
              </a:spcBef>
              <a:spcAft>
                <a:spcPct val="0"/>
              </a:spcAft>
              <a:defRPr/>
            </a:pPr>
            <a:r>
              <a:rPr lang="en-CA" altLang="en-US" sz="2000" b="1" dirty="0">
                <a:solidFill>
                  <a:srgbClr val="414140"/>
                </a:solidFill>
                <a:latin typeface="Century Gothic" charset="0"/>
                <a:ea typeface="Century Gothic" charset="0"/>
                <a:cs typeface="Century Gothic" charset="0"/>
              </a:rPr>
              <a:t>23</a:t>
            </a:r>
            <a:r>
              <a:rPr lang="en-CA" altLang="en-US" sz="2000" b="1" baseline="30000" dirty="0">
                <a:solidFill>
                  <a:srgbClr val="414140"/>
                </a:solidFill>
                <a:latin typeface="Century Gothic" charset="0"/>
                <a:ea typeface="Century Gothic" charset="0"/>
                <a:cs typeface="Century Gothic" charset="0"/>
              </a:rPr>
              <a:t>rd</a:t>
            </a:r>
            <a:r>
              <a:rPr lang="en-CA" altLang="en-US" sz="2000" b="1" dirty="0">
                <a:solidFill>
                  <a:srgbClr val="414140"/>
                </a:solidFill>
                <a:latin typeface="Century Gothic" charset="0"/>
                <a:ea typeface="Century Gothic" charset="0"/>
                <a:cs typeface="Century Gothic" charset="0"/>
              </a:rPr>
              <a:t> meeting of the London Group, San José, Costa Rica</a:t>
            </a:r>
          </a:p>
        </p:txBody>
      </p:sp>
      <p:sp>
        <p:nvSpPr>
          <p:cNvPr id="3076" name="Text Box 9"/>
          <p:cNvSpPr txBox="1">
            <a:spLocks noChangeArrowheads="1"/>
          </p:cNvSpPr>
          <p:nvPr/>
        </p:nvSpPr>
        <p:spPr bwMode="auto">
          <a:xfrm>
            <a:off x="2351584" y="5004762"/>
            <a:ext cx="72728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defRPr/>
            </a:pPr>
            <a:r>
              <a:rPr lang="en-CA" altLang="en-US" dirty="0">
                <a:solidFill>
                  <a:srgbClr val="414140"/>
                </a:solidFill>
                <a:latin typeface="Century Gothic" charset="0"/>
                <a:ea typeface="Century Gothic" charset="0"/>
                <a:cs typeface="Century Gothic" charset="0"/>
              </a:rPr>
              <a:t> October 19, 2017                                                Cindy Lecavalier</a:t>
            </a:r>
          </a:p>
        </p:txBody>
      </p:sp>
      <p:sp>
        <p:nvSpPr>
          <p:cNvPr id="3077" name="Text Box 17"/>
          <p:cNvSpPr txBox="1">
            <a:spLocks noChangeArrowheads="1"/>
          </p:cNvSpPr>
          <p:nvPr/>
        </p:nvSpPr>
        <p:spPr bwMode="auto">
          <a:xfrm>
            <a:off x="2351584" y="966076"/>
            <a:ext cx="763284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defRPr/>
            </a:pPr>
            <a:r>
              <a:rPr lang="en-US" sz="2800" b="1" dirty="0">
                <a:solidFill>
                  <a:srgbClr val="000000"/>
                </a:solidFill>
                <a:latin typeface="Century Gothic" charset="0"/>
                <a:ea typeface="Century Gothic" charset="0"/>
                <a:cs typeface="Century Gothic" charset="0"/>
              </a:rPr>
              <a:t>Speed dating with Physical Energy Flow Account - Canada</a:t>
            </a:r>
            <a:endParaRPr lang="en-US" sz="2800" b="1" spc="300" dirty="0">
              <a:solidFill>
                <a:srgbClr val="000000"/>
              </a:solidFill>
              <a:latin typeface="Century Gothic" charset="0"/>
              <a:ea typeface="Century Gothic" charset="0"/>
              <a:cs typeface="Century Gothic" charset="0"/>
            </a:endParaRPr>
          </a:p>
        </p:txBody>
      </p:sp>
      <p:sp>
        <p:nvSpPr>
          <p:cNvPr id="6" name="Text Box 17"/>
          <p:cNvSpPr txBox="1">
            <a:spLocks noChangeArrowheads="1"/>
          </p:cNvSpPr>
          <p:nvPr/>
        </p:nvSpPr>
        <p:spPr bwMode="auto">
          <a:xfrm>
            <a:off x="7319963" y="2092325"/>
            <a:ext cx="33845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defRPr/>
            </a:pPr>
            <a:r>
              <a:rPr lang="en-US" sz="2000" dirty="0">
                <a:solidFill>
                  <a:srgbClr val="31708D"/>
                </a:solidFill>
                <a:latin typeface="Century Gothic" charset="0"/>
                <a:ea typeface="Century Gothic" charset="0"/>
                <a:cs typeface="Century Gothic" charset="0"/>
              </a:rPr>
              <a:t>www.statcan.gc.ca</a:t>
            </a:r>
            <a:endParaRPr lang="en-US" sz="2000" spc="300" dirty="0">
              <a:solidFill>
                <a:srgbClr val="31708D"/>
              </a:solidFill>
              <a:latin typeface="Century Gothic" charset="0"/>
              <a:ea typeface="Century Gothic" charset="0"/>
              <a:cs typeface="Century Gothic" charset="0"/>
            </a:endParaRPr>
          </a:p>
        </p:txBody>
      </p:sp>
      <p:pic>
        <p:nvPicPr>
          <p:cNvPr id="410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1401" y="2924176"/>
            <a:ext cx="493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0200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en-CA" altLang="en-US" dirty="0">
                <a:solidFill>
                  <a:srgbClr val="414140"/>
                </a:solidFill>
              </a:rPr>
              <a:t>October 2017</a:t>
            </a:r>
          </a:p>
        </p:txBody>
      </p:sp>
      <p:sp>
        <p:nvSpPr>
          <p:cNvPr id="4101" name="Rectangle 4"/>
          <p:cNvSpPr>
            <a:spLocks noGrp="1" noChangeArrowheads="1"/>
          </p:cNvSpPr>
          <p:nvPr>
            <p:ph type="title"/>
          </p:nvPr>
        </p:nvSpPr>
        <p:spPr bwMode="auto">
          <a:xfrm>
            <a:off x="2027238" y="836712"/>
            <a:ext cx="8640762" cy="711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altLang="en-US" sz="3100" b="1" dirty="0">
                <a:solidFill>
                  <a:srgbClr val="31708D"/>
                </a:solidFill>
                <a:latin typeface="Century Gothic" charset="0"/>
                <a:ea typeface="Century Gothic" charset="0"/>
                <a:cs typeface="Century Gothic" charset="0"/>
              </a:rPr>
              <a:t>Method: </a:t>
            </a:r>
            <a:r>
              <a:rPr lang="en-US" altLang="en-US" sz="3000" b="1" dirty="0">
                <a:solidFill>
                  <a:srgbClr val="31708D"/>
                </a:solidFill>
                <a:latin typeface="Century Gothic" charset="0"/>
                <a:ea typeface="Century Gothic" charset="0"/>
                <a:cs typeface="Century Gothic" charset="0"/>
              </a:rPr>
              <a:t>From the Energy Balance to the PFA</a:t>
            </a:r>
            <a:endParaRPr lang="en-CA" altLang="en-US" sz="3000" b="1" dirty="0">
              <a:solidFill>
                <a:srgbClr val="31708D"/>
              </a:solidFill>
              <a:latin typeface="Century Gothic" charset="0"/>
              <a:ea typeface="Century Gothic" charset="0"/>
              <a:cs typeface="Century Gothic" charset="0"/>
            </a:endParaRPr>
          </a:p>
        </p:txBody>
      </p:sp>
      <p:pic>
        <p:nvPicPr>
          <p:cNvPr id="9" name="Picture 8"/>
          <p:cNvPicPr>
            <a:picLocks noChangeAspect="1"/>
          </p:cNvPicPr>
          <p:nvPr/>
        </p:nvPicPr>
        <p:blipFill>
          <a:blip r:embed="rId4"/>
          <a:stretch>
            <a:fillRect/>
          </a:stretch>
        </p:blipFill>
        <p:spPr>
          <a:xfrm>
            <a:off x="1703513" y="1700808"/>
            <a:ext cx="4630007" cy="5106804"/>
          </a:xfrm>
          <a:prstGeom prst="rect">
            <a:avLst/>
          </a:prstGeom>
        </p:spPr>
      </p:pic>
      <p:sp>
        <p:nvSpPr>
          <p:cNvPr id="4102" name="Rectangle 5"/>
          <p:cNvSpPr>
            <a:spLocks noGrp="1" noChangeArrowheads="1"/>
          </p:cNvSpPr>
          <p:nvPr>
            <p:ph type="body" idx="1"/>
          </p:nvPr>
        </p:nvSpPr>
        <p:spPr bwMode="auto">
          <a:xfrm>
            <a:off x="6422776" y="1700808"/>
            <a:ext cx="4245225" cy="463794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marL="514350" lvl="1" indent="-457200">
              <a:lnSpc>
                <a:spcPct val="80000"/>
              </a:lnSpc>
              <a:spcBef>
                <a:spcPts val="600"/>
              </a:spcBef>
              <a:buClr>
                <a:srgbClr val="31708D"/>
              </a:buClr>
              <a:buFont typeface="Wingdings" panose="05000000000000000000" pitchFamily="2" charset="2"/>
              <a:buChar char="§"/>
            </a:pPr>
            <a:r>
              <a:rPr lang="en-US" sz="2200" dirty="0">
                <a:solidFill>
                  <a:srgbClr val="000000"/>
                </a:solidFill>
                <a:latin typeface="Calibri" panose="020F0502020204030204" pitchFamily="34" charset="0"/>
              </a:rPr>
              <a:t>Covers about 20 fuel types, and 40 Supply-Demand cat.</a:t>
            </a:r>
          </a:p>
          <a:p>
            <a:pPr marL="514350" lvl="1" indent="-457200">
              <a:lnSpc>
                <a:spcPct val="80000"/>
              </a:lnSpc>
              <a:spcBef>
                <a:spcPts val="600"/>
              </a:spcBef>
              <a:buClr>
                <a:srgbClr val="31708D"/>
              </a:buClr>
              <a:buFont typeface="Wingdings" panose="05000000000000000000" pitchFamily="2" charset="2"/>
              <a:buChar char="§"/>
            </a:pPr>
            <a:r>
              <a:rPr lang="en-US" sz="2200" dirty="0">
                <a:solidFill>
                  <a:srgbClr val="000000"/>
                </a:solidFill>
                <a:latin typeface="Calibri" panose="020F0502020204030204" pitchFamily="34" charset="0"/>
              </a:rPr>
              <a:t>Start: </a:t>
            </a:r>
            <a:r>
              <a:rPr lang="en-US" sz="2200" b="1" dirty="0">
                <a:solidFill>
                  <a:srgbClr val="000000"/>
                </a:solidFill>
                <a:latin typeface="Calibri" panose="020F0502020204030204" pitchFamily="34" charset="0"/>
              </a:rPr>
              <a:t>Energy Balance Availability – stock change</a:t>
            </a:r>
          </a:p>
          <a:p>
            <a:pPr marL="514350" lvl="1" indent="-457200">
              <a:lnSpc>
                <a:spcPct val="80000"/>
              </a:lnSpc>
              <a:spcBef>
                <a:spcPts val="600"/>
              </a:spcBef>
              <a:buClr>
                <a:srgbClr val="31708D"/>
              </a:buClr>
              <a:buFont typeface="Wingdings" panose="05000000000000000000" pitchFamily="2" charset="2"/>
              <a:buChar char="§"/>
            </a:pPr>
            <a:r>
              <a:rPr lang="en-US" sz="2200" dirty="0">
                <a:solidFill>
                  <a:srgbClr val="000000"/>
                </a:solidFill>
                <a:latin typeface="Calibri" panose="020F0502020204030204" pitchFamily="34" charset="0"/>
              </a:rPr>
              <a:t>Not a 1:1 match with our PFA; we use survey data to reallocate </a:t>
            </a:r>
          </a:p>
          <a:p>
            <a:pPr marL="914400" lvl="2" indent="-457200">
              <a:lnSpc>
                <a:spcPct val="80000"/>
              </a:lnSpc>
              <a:spcBef>
                <a:spcPts val="600"/>
              </a:spcBef>
              <a:buClr>
                <a:srgbClr val="31708D"/>
              </a:buClr>
            </a:pPr>
            <a:r>
              <a:rPr lang="en-US" dirty="0" smtClean="0">
                <a:solidFill>
                  <a:srgbClr val="000000"/>
                </a:solidFill>
                <a:latin typeface="Calibri" panose="020F0502020204030204" pitchFamily="34" charset="0"/>
              </a:rPr>
              <a:t>Fuel conversion</a:t>
            </a:r>
          </a:p>
          <a:p>
            <a:pPr marL="914400" lvl="2" indent="-457200">
              <a:lnSpc>
                <a:spcPct val="80000"/>
              </a:lnSpc>
              <a:spcBef>
                <a:spcPts val="600"/>
              </a:spcBef>
              <a:buClr>
                <a:srgbClr val="31708D"/>
              </a:buClr>
            </a:pPr>
            <a:r>
              <a:rPr lang="en-US" dirty="0" smtClean="0">
                <a:solidFill>
                  <a:srgbClr val="000000"/>
                </a:solidFill>
                <a:latin typeface="Calibri" panose="020F0502020204030204" pitchFamily="34" charset="0"/>
              </a:rPr>
              <a:t>Non-energy use</a:t>
            </a:r>
          </a:p>
          <a:p>
            <a:pPr marL="914400" lvl="2" indent="-457200">
              <a:lnSpc>
                <a:spcPct val="80000"/>
              </a:lnSpc>
              <a:spcBef>
                <a:spcPts val="600"/>
              </a:spcBef>
              <a:buClr>
                <a:srgbClr val="31708D"/>
              </a:buClr>
            </a:pPr>
            <a:r>
              <a:rPr lang="en-US" dirty="0" smtClean="0">
                <a:solidFill>
                  <a:srgbClr val="000000"/>
                </a:solidFill>
                <a:latin typeface="Calibri" panose="020F0502020204030204" pitchFamily="34" charset="0"/>
              </a:rPr>
              <a:t>Producers consumption</a:t>
            </a:r>
          </a:p>
          <a:p>
            <a:pPr marL="914400" lvl="2" indent="-457200">
              <a:lnSpc>
                <a:spcPct val="80000"/>
              </a:lnSpc>
              <a:spcBef>
                <a:spcPts val="600"/>
              </a:spcBef>
              <a:buClr>
                <a:srgbClr val="31708D"/>
              </a:buClr>
            </a:pPr>
            <a:r>
              <a:rPr lang="en-US" dirty="0" smtClean="0">
                <a:solidFill>
                  <a:srgbClr val="000000"/>
                </a:solidFill>
                <a:latin typeface="Calibri" panose="020F0502020204030204" pitchFamily="34" charset="0"/>
              </a:rPr>
              <a:t>Energy by industry into our PFA industry classification</a:t>
            </a:r>
          </a:p>
          <a:p>
            <a:pPr marL="1371600" lvl="3" indent="-457200">
              <a:lnSpc>
                <a:spcPct val="80000"/>
              </a:lnSpc>
              <a:spcBef>
                <a:spcPts val="600"/>
              </a:spcBef>
              <a:buClr>
                <a:srgbClr val="31708D"/>
              </a:buClr>
            </a:pPr>
            <a:r>
              <a:rPr lang="en-US" sz="1900" dirty="0">
                <a:solidFill>
                  <a:srgbClr val="000000"/>
                </a:solidFill>
                <a:latin typeface="Calibri" panose="020F0502020204030204" pitchFamily="34" charset="0"/>
              </a:rPr>
              <a:t>Ex: 1 row Total mining here, into our 14 PFA industries)</a:t>
            </a:r>
          </a:p>
          <a:p>
            <a:pPr marL="514350" lvl="1" indent="-457200">
              <a:lnSpc>
                <a:spcPct val="80000"/>
              </a:lnSpc>
              <a:spcBef>
                <a:spcPts val="600"/>
              </a:spcBef>
              <a:buClr>
                <a:srgbClr val="31708D"/>
              </a:buClr>
              <a:buFont typeface="Wingdings" panose="05000000000000000000" pitchFamily="2" charset="2"/>
              <a:buChar char="§"/>
            </a:pPr>
            <a:endParaRPr lang="en-US" sz="2550" dirty="0">
              <a:solidFill>
                <a:srgbClr val="000000"/>
              </a:solidFill>
              <a:latin typeface="Calibri" panose="020F0502020204030204" pitchFamily="34" charset="0"/>
            </a:endParaRPr>
          </a:p>
        </p:txBody>
      </p:sp>
      <p:sp>
        <p:nvSpPr>
          <p:cNvPr id="10" name="TextBox 9"/>
          <p:cNvSpPr txBox="1"/>
          <p:nvPr/>
        </p:nvSpPr>
        <p:spPr>
          <a:xfrm>
            <a:off x="1703512" y="1412776"/>
            <a:ext cx="4630007" cy="369332"/>
          </a:xfrm>
          <a:prstGeom prst="rect">
            <a:avLst/>
          </a:prstGeom>
          <a:noFill/>
        </p:spPr>
        <p:txBody>
          <a:bodyPr wrap="square" rtlCol="0">
            <a:spAutoFit/>
          </a:bodyPr>
          <a:lstStyle/>
          <a:p>
            <a:pPr eaLnBrk="0" fontAlgn="base" hangingPunct="0">
              <a:spcBef>
                <a:spcPct val="0"/>
              </a:spcBef>
              <a:spcAft>
                <a:spcPct val="0"/>
              </a:spcAft>
            </a:pPr>
            <a:r>
              <a:rPr lang="en-CA" dirty="0">
                <a:solidFill>
                  <a:srgbClr val="000000"/>
                </a:solidFill>
                <a:latin typeface="Arial" panose="020B0604020202020204" pitchFamily="34" charset="0"/>
              </a:rPr>
              <a:t>Report on the Energy Supply and Demand</a:t>
            </a:r>
          </a:p>
        </p:txBody>
      </p:sp>
    </p:spTree>
    <p:extLst>
      <p:ext uri="{BB962C8B-B14F-4D97-AF65-F5344CB8AC3E}">
        <p14:creationId xmlns:p14="http://schemas.microsoft.com/office/powerpoint/2010/main" val="112292828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en-CA" altLang="en-US" dirty="0">
                <a:solidFill>
                  <a:srgbClr val="414140"/>
                </a:solidFill>
              </a:rPr>
              <a:t>October 2017</a:t>
            </a:r>
          </a:p>
        </p:txBody>
      </p:sp>
      <p:sp>
        <p:nvSpPr>
          <p:cNvPr id="4101" name="Rectangle 4"/>
          <p:cNvSpPr>
            <a:spLocks noGrp="1" noChangeArrowheads="1"/>
          </p:cNvSpPr>
          <p:nvPr>
            <p:ph type="title"/>
          </p:nvPr>
        </p:nvSpPr>
        <p:spPr bwMode="auto">
          <a:xfrm>
            <a:off x="2027239" y="836712"/>
            <a:ext cx="8218487" cy="711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altLang="en-US" b="1" dirty="0" smtClean="0">
                <a:solidFill>
                  <a:srgbClr val="31708D"/>
                </a:solidFill>
                <a:latin typeface="Century Gothic" charset="0"/>
                <a:ea typeface="Century Gothic" charset="0"/>
                <a:cs typeface="Century Gothic" charset="0"/>
              </a:rPr>
              <a:t>How the data is published</a:t>
            </a:r>
            <a:endParaRPr lang="en-CA" altLang="en-US" b="1" dirty="0">
              <a:solidFill>
                <a:srgbClr val="31708D"/>
              </a:solidFill>
              <a:latin typeface="Century Gothic" charset="0"/>
              <a:ea typeface="Century Gothic" charset="0"/>
              <a:cs typeface="Century Gothic" charset="0"/>
            </a:endParaRPr>
          </a:p>
        </p:txBody>
      </p:sp>
      <p:sp>
        <p:nvSpPr>
          <p:cNvPr id="4102" name="Rectangle 5"/>
          <p:cNvSpPr>
            <a:spLocks noGrp="1" noChangeArrowheads="1"/>
          </p:cNvSpPr>
          <p:nvPr>
            <p:ph type="body" idx="1"/>
          </p:nvPr>
        </p:nvSpPr>
        <p:spPr bwMode="auto">
          <a:xfrm>
            <a:off x="1649095" y="1447481"/>
            <a:ext cx="1944718" cy="47949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marL="0" indent="0">
              <a:lnSpc>
                <a:spcPct val="80000"/>
              </a:lnSpc>
              <a:spcBef>
                <a:spcPts val="1200"/>
              </a:spcBef>
              <a:buClr>
                <a:srgbClr val="31708D"/>
              </a:buClr>
              <a:buNone/>
            </a:pPr>
            <a:endParaRPr lang="en-CA" sz="2000" dirty="0">
              <a:latin typeface="Calibri" panose="020F0502020204030204" pitchFamily="34" charset="0"/>
            </a:endParaRPr>
          </a:p>
          <a:p>
            <a:pPr>
              <a:lnSpc>
                <a:spcPct val="80000"/>
              </a:lnSpc>
              <a:spcBef>
                <a:spcPts val="1200"/>
              </a:spcBef>
              <a:buClr>
                <a:srgbClr val="31708D"/>
              </a:buClr>
            </a:pPr>
            <a:r>
              <a:rPr lang="en-CA" sz="2000" dirty="0">
                <a:latin typeface="Calibri" panose="020F0502020204030204" pitchFamily="34" charset="0"/>
              </a:rPr>
              <a:t>In CANSIM</a:t>
            </a:r>
          </a:p>
          <a:p>
            <a:pPr>
              <a:lnSpc>
                <a:spcPct val="80000"/>
              </a:lnSpc>
              <a:spcBef>
                <a:spcPts val="1200"/>
              </a:spcBef>
              <a:buClr>
                <a:srgbClr val="31708D"/>
              </a:buClr>
            </a:pPr>
            <a:r>
              <a:rPr lang="en-CA" sz="2000" dirty="0">
                <a:latin typeface="Calibri" panose="020F0502020204030204" pitchFamily="34" charset="0"/>
              </a:rPr>
              <a:t>Total energy use, country, annual</a:t>
            </a:r>
          </a:p>
          <a:p>
            <a:pPr>
              <a:lnSpc>
                <a:spcPct val="80000"/>
              </a:lnSpc>
              <a:spcBef>
                <a:spcPts val="1200"/>
              </a:spcBef>
              <a:buClr>
                <a:srgbClr val="31708D"/>
              </a:buClr>
            </a:pPr>
            <a:r>
              <a:rPr lang="en-CA" sz="2000" dirty="0">
                <a:latin typeface="Calibri" panose="020F0502020204030204" pitchFamily="34" charset="0"/>
              </a:rPr>
              <a:t>Covers all economy + households</a:t>
            </a:r>
          </a:p>
          <a:p>
            <a:pPr>
              <a:lnSpc>
                <a:spcPct val="80000"/>
              </a:lnSpc>
              <a:spcBef>
                <a:spcPts val="1200"/>
              </a:spcBef>
              <a:buClr>
                <a:srgbClr val="31708D"/>
              </a:buClr>
            </a:pPr>
            <a:r>
              <a:rPr lang="en-CA" sz="2000" dirty="0">
                <a:latin typeface="Calibri" panose="020F0502020204030204" pitchFamily="34" charset="0"/>
              </a:rPr>
              <a:t>Compiled per fuel type </a:t>
            </a:r>
            <a:r>
              <a:rPr lang="en-CA" sz="1700" dirty="0">
                <a:latin typeface="Calibri" panose="020F0502020204030204" pitchFamily="34" charset="0"/>
              </a:rPr>
              <a:t>(released on request)</a:t>
            </a:r>
          </a:p>
          <a:p>
            <a:pPr>
              <a:lnSpc>
                <a:spcPct val="80000"/>
              </a:lnSpc>
              <a:spcBef>
                <a:spcPts val="1200"/>
              </a:spcBef>
              <a:buClr>
                <a:srgbClr val="31708D"/>
              </a:buClr>
            </a:pPr>
            <a:r>
              <a:rPr lang="en-CA" sz="2000" dirty="0">
                <a:latin typeface="Calibri" panose="020F0502020204030204" pitchFamily="34" charset="0"/>
              </a:rPr>
              <a:t>Compiled per province </a:t>
            </a:r>
            <a:r>
              <a:rPr lang="en-CA" sz="1700" dirty="0">
                <a:latin typeface="Calibri" panose="020F0502020204030204" pitchFamily="34" charset="0"/>
              </a:rPr>
              <a:t>(released on request)</a:t>
            </a:r>
          </a:p>
          <a:p>
            <a:pPr>
              <a:lnSpc>
                <a:spcPct val="80000"/>
              </a:lnSpc>
              <a:spcBef>
                <a:spcPts val="1200"/>
              </a:spcBef>
              <a:buClr>
                <a:srgbClr val="31708D"/>
              </a:buClr>
            </a:pPr>
            <a:endParaRPr lang="en-CA" sz="1700" dirty="0">
              <a:latin typeface="Calibri" panose="020F0502020204030204" pitchFamily="34" charset="0"/>
            </a:endParaRPr>
          </a:p>
        </p:txBody>
      </p:sp>
      <p:pic>
        <p:nvPicPr>
          <p:cNvPr id="2" name="Picture 1"/>
          <p:cNvPicPr>
            <a:picLocks noChangeAspect="1"/>
          </p:cNvPicPr>
          <p:nvPr/>
        </p:nvPicPr>
        <p:blipFill>
          <a:blip r:embed="rId4"/>
          <a:stretch>
            <a:fillRect/>
          </a:stretch>
        </p:blipFill>
        <p:spPr>
          <a:xfrm>
            <a:off x="3593813" y="1547912"/>
            <a:ext cx="7176552" cy="4768209"/>
          </a:xfrm>
          <a:prstGeom prst="rect">
            <a:avLst/>
          </a:prstGeom>
          <a:ln>
            <a:solidFill>
              <a:schemeClr val="accent1"/>
            </a:solidFill>
          </a:ln>
        </p:spPr>
      </p:pic>
      <p:sp>
        <p:nvSpPr>
          <p:cNvPr id="8" name="TextBox 8"/>
          <p:cNvSpPr txBox="1">
            <a:spLocks noChangeArrowheads="1"/>
          </p:cNvSpPr>
          <p:nvPr/>
        </p:nvSpPr>
        <p:spPr bwMode="auto">
          <a:xfrm>
            <a:off x="3431704" y="6380163"/>
            <a:ext cx="7308304" cy="338554"/>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n-CA" sz="800" dirty="0">
                <a:solidFill>
                  <a:srgbClr val="000000"/>
                </a:solidFill>
                <a:latin typeface="Calibri" pitchFamily="34" charset="0"/>
              </a:rPr>
              <a:t>Statistics Canada. </a:t>
            </a:r>
            <a:r>
              <a:rPr lang="en-CA" sz="800" i="1" dirty="0">
                <a:solidFill>
                  <a:srgbClr val="000000"/>
                </a:solidFill>
                <a:latin typeface="Calibri" pitchFamily="34" charset="0"/>
              </a:rPr>
              <a:t>Table 153-0113 - Physical flow account for energy use, annual (</a:t>
            </a:r>
            <a:r>
              <a:rPr lang="en-CA" sz="800" i="1" dirty="0" err="1">
                <a:solidFill>
                  <a:srgbClr val="000000"/>
                </a:solidFill>
                <a:latin typeface="Calibri" pitchFamily="34" charset="0"/>
              </a:rPr>
              <a:t>terajoules</a:t>
            </a:r>
            <a:r>
              <a:rPr lang="en-CA" sz="800" i="1" dirty="0">
                <a:solidFill>
                  <a:srgbClr val="000000"/>
                </a:solidFill>
                <a:latin typeface="Calibri" pitchFamily="34" charset="0"/>
              </a:rPr>
              <a:t>), </a:t>
            </a:r>
            <a:r>
              <a:rPr lang="en-CA" sz="800" dirty="0">
                <a:solidFill>
                  <a:srgbClr val="000000"/>
                </a:solidFill>
                <a:latin typeface="Calibri" pitchFamily="34" charset="0"/>
              </a:rPr>
              <a:t>CANSIM (database).</a:t>
            </a:r>
          </a:p>
          <a:p>
            <a:pPr eaLnBrk="0" fontAlgn="base" hangingPunct="0">
              <a:spcBef>
                <a:spcPct val="0"/>
              </a:spcBef>
              <a:spcAft>
                <a:spcPct val="0"/>
              </a:spcAft>
            </a:pPr>
            <a:r>
              <a:rPr lang="en-CA" sz="800" dirty="0">
                <a:solidFill>
                  <a:srgbClr val="000000"/>
                </a:solidFill>
                <a:latin typeface="Calibri" pitchFamily="34" charset="0"/>
                <a:hlinkClick r:id="rId5"/>
              </a:rPr>
              <a:t>http://www5.statcan.gc.ca/cansim/a47</a:t>
            </a:r>
            <a:endParaRPr lang="en-CA" sz="800" dirty="0">
              <a:solidFill>
                <a:srgbClr val="000000"/>
              </a:solidFill>
              <a:latin typeface="Calibri" pitchFamily="34" charset="0"/>
            </a:endParaRPr>
          </a:p>
        </p:txBody>
      </p:sp>
      <p:sp>
        <p:nvSpPr>
          <p:cNvPr id="5" name="TextBox 4"/>
          <p:cNvSpPr txBox="1"/>
          <p:nvPr/>
        </p:nvSpPr>
        <p:spPr>
          <a:xfrm>
            <a:off x="9480377" y="1852212"/>
            <a:ext cx="936103" cy="369332"/>
          </a:xfrm>
          <a:prstGeom prst="rect">
            <a:avLst/>
          </a:prstGeom>
          <a:noFill/>
        </p:spPr>
        <p:txBody>
          <a:bodyPr wrap="square" rtlCol="0">
            <a:spAutoFit/>
          </a:bodyPr>
          <a:lstStyle/>
          <a:p>
            <a:pPr eaLnBrk="0" fontAlgn="base" hangingPunct="0">
              <a:spcBef>
                <a:spcPct val="0"/>
              </a:spcBef>
              <a:spcAft>
                <a:spcPct val="0"/>
              </a:spcAft>
            </a:pPr>
            <a:r>
              <a:rPr lang="en-CA" i="1" dirty="0">
                <a:solidFill>
                  <a:srgbClr val="31708D"/>
                </a:solidFill>
                <a:latin typeface="Arial" panose="020B0604020202020204" pitchFamily="34" charset="0"/>
              </a:rPr>
              <a:t>sample</a:t>
            </a:r>
          </a:p>
        </p:txBody>
      </p:sp>
    </p:spTree>
    <p:extLst>
      <p:ext uri="{BB962C8B-B14F-4D97-AF65-F5344CB8AC3E}">
        <p14:creationId xmlns:p14="http://schemas.microsoft.com/office/powerpoint/2010/main" val="45741292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en-CA" altLang="en-US" dirty="0">
                <a:solidFill>
                  <a:srgbClr val="414140"/>
                </a:solidFill>
              </a:rPr>
              <a:t>October 2017</a:t>
            </a:r>
          </a:p>
        </p:txBody>
      </p:sp>
      <p:sp>
        <p:nvSpPr>
          <p:cNvPr id="4101" name="Rectangle 4"/>
          <p:cNvSpPr>
            <a:spLocks noGrp="1" noChangeArrowheads="1"/>
          </p:cNvSpPr>
          <p:nvPr>
            <p:ph type="title"/>
          </p:nvPr>
        </p:nvSpPr>
        <p:spPr bwMode="auto">
          <a:xfrm>
            <a:off x="2027239" y="836712"/>
            <a:ext cx="8218487" cy="711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altLang="en-US" b="1" dirty="0" smtClean="0">
                <a:solidFill>
                  <a:srgbClr val="31708D"/>
                </a:solidFill>
                <a:latin typeface="Century Gothic" charset="0"/>
                <a:ea typeface="Century Gothic" charset="0"/>
                <a:cs typeface="Century Gothic" charset="0"/>
              </a:rPr>
              <a:t>Methodological issues encountered</a:t>
            </a:r>
            <a:endParaRPr lang="en-CA" altLang="en-US" b="1" dirty="0">
              <a:solidFill>
                <a:srgbClr val="31708D"/>
              </a:solidFill>
              <a:latin typeface="Century Gothic" charset="0"/>
              <a:ea typeface="Century Gothic" charset="0"/>
              <a:cs typeface="Century Gothic" charset="0"/>
            </a:endParaRPr>
          </a:p>
        </p:txBody>
      </p:sp>
      <p:sp>
        <p:nvSpPr>
          <p:cNvPr id="4102" name="Rectangle 5"/>
          <p:cNvSpPr>
            <a:spLocks noGrp="1" noChangeArrowheads="1"/>
          </p:cNvSpPr>
          <p:nvPr>
            <p:ph type="body" idx="1"/>
          </p:nvPr>
        </p:nvSpPr>
        <p:spPr bwMode="auto">
          <a:xfrm>
            <a:off x="1816162" y="1547913"/>
            <a:ext cx="8640638" cy="483225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a:buClr>
                <a:schemeClr val="accent1">
                  <a:lumMod val="50000"/>
                </a:schemeClr>
              </a:buClr>
            </a:pPr>
            <a:r>
              <a:rPr lang="en-CA" sz="2500" dirty="0">
                <a:latin typeface="Calibri (body)"/>
              </a:rPr>
              <a:t>Integration of data from many sources/providers gives</a:t>
            </a:r>
          </a:p>
          <a:p>
            <a:pPr lvl="1">
              <a:buClr>
                <a:schemeClr val="accent1">
                  <a:lumMod val="50000"/>
                </a:schemeClr>
              </a:buClr>
            </a:pPr>
            <a:r>
              <a:rPr lang="en-CA" sz="2100" dirty="0">
                <a:latin typeface="Calibri (body)"/>
              </a:rPr>
              <a:t>Different Concepts/definitions. </a:t>
            </a:r>
            <a:r>
              <a:rPr lang="en-CA" sz="1700" dirty="0">
                <a:latin typeface="Calibri (body)"/>
              </a:rPr>
              <a:t>(double counting)</a:t>
            </a:r>
          </a:p>
          <a:p>
            <a:pPr lvl="2">
              <a:buClr>
                <a:schemeClr val="accent1">
                  <a:lumMod val="50000"/>
                </a:schemeClr>
              </a:buClr>
            </a:pPr>
            <a:r>
              <a:rPr lang="en-CA" sz="1800" dirty="0">
                <a:latin typeface="Calibri (body)"/>
              </a:rPr>
              <a:t>Some data include foreign purchases of domestic fuel, some data include producer consumption, etc.</a:t>
            </a:r>
          </a:p>
          <a:p>
            <a:pPr lvl="1">
              <a:buClr>
                <a:schemeClr val="accent1">
                  <a:lumMod val="50000"/>
                </a:schemeClr>
              </a:buClr>
            </a:pPr>
            <a:r>
              <a:rPr lang="en-CA" sz="2100" dirty="0">
                <a:latin typeface="Calibri (body)"/>
              </a:rPr>
              <a:t>Different classification systems and not always in dataset format.</a:t>
            </a:r>
          </a:p>
          <a:p>
            <a:pPr lvl="1">
              <a:buClr>
                <a:schemeClr val="accent1">
                  <a:lumMod val="50000"/>
                </a:schemeClr>
              </a:buClr>
            </a:pPr>
            <a:r>
              <a:rPr lang="en-CA" sz="2000" dirty="0">
                <a:latin typeface="Calibri (body)"/>
              </a:rPr>
              <a:t>Different data quality. </a:t>
            </a:r>
            <a:r>
              <a:rPr lang="en-CA" sz="1700" dirty="0">
                <a:latin typeface="Calibri (body)"/>
              </a:rPr>
              <a:t>(e.g. CVs for ICE estimates have increased under electronic collect)</a:t>
            </a:r>
          </a:p>
          <a:p>
            <a:pPr lvl="1">
              <a:buClr>
                <a:schemeClr val="accent1">
                  <a:lumMod val="50000"/>
                </a:schemeClr>
              </a:buClr>
            </a:pPr>
            <a:endParaRPr lang="en-CA" sz="1000" dirty="0">
              <a:latin typeface="Calibri (body)"/>
            </a:endParaRPr>
          </a:p>
          <a:p>
            <a:pPr>
              <a:buClr>
                <a:schemeClr val="accent5">
                  <a:lumMod val="50000"/>
                </a:schemeClr>
              </a:buClr>
            </a:pPr>
            <a:r>
              <a:rPr lang="en-CA" sz="2500" dirty="0">
                <a:latin typeface="Calibri (body)"/>
              </a:rPr>
              <a:t>Need to find new data sources</a:t>
            </a:r>
          </a:p>
          <a:p>
            <a:pPr lvl="1">
              <a:buClr>
                <a:schemeClr val="accent5">
                  <a:lumMod val="50000"/>
                </a:schemeClr>
              </a:buClr>
            </a:pPr>
            <a:r>
              <a:rPr lang="en-CA" sz="2100" dirty="0">
                <a:latin typeface="Calibri (body)"/>
              </a:rPr>
              <a:t>Improve household and services sectors</a:t>
            </a:r>
            <a:r>
              <a:rPr lang="en-CA" sz="1700" dirty="0">
                <a:latin typeface="Calibri (body)"/>
              </a:rPr>
              <a:t>. (less surveyed)</a:t>
            </a:r>
          </a:p>
          <a:p>
            <a:pPr lvl="1">
              <a:buClr>
                <a:schemeClr val="accent5">
                  <a:lumMod val="50000"/>
                </a:schemeClr>
              </a:buClr>
            </a:pPr>
            <a:r>
              <a:rPr lang="en-CA" sz="2100" dirty="0">
                <a:latin typeface="Calibri (body)"/>
              </a:rPr>
              <a:t>Help for decision making when two sources give us different pictures. </a:t>
            </a:r>
            <a:r>
              <a:rPr lang="en-CA" sz="1700" dirty="0">
                <a:latin typeface="Calibri (body)"/>
              </a:rPr>
              <a:t>(SUT uses survey with inputs in dollars, contrasting from energy use survey data, in physical units)</a:t>
            </a:r>
          </a:p>
        </p:txBody>
      </p:sp>
    </p:spTree>
    <p:extLst>
      <p:ext uri="{BB962C8B-B14F-4D97-AF65-F5344CB8AC3E}">
        <p14:creationId xmlns:p14="http://schemas.microsoft.com/office/powerpoint/2010/main" val="181327595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en-CA" altLang="en-US" dirty="0">
                <a:solidFill>
                  <a:srgbClr val="414140"/>
                </a:solidFill>
              </a:rPr>
              <a:t>October 2017</a:t>
            </a:r>
          </a:p>
        </p:txBody>
      </p:sp>
      <p:sp>
        <p:nvSpPr>
          <p:cNvPr id="4101" name="Rectangle 4"/>
          <p:cNvSpPr>
            <a:spLocks noGrp="1" noChangeArrowheads="1"/>
          </p:cNvSpPr>
          <p:nvPr>
            <p:ph type="title"/>
          </p:nvPr>
        </p:nvSpPr>
        <p:spPr bwMode="auto">
          <a:xfrm>
            <a:off x="2027238" y="836712"/>
            <a:ext cx="8640762" cy="72008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altLang="en-US" sz="3100" b="1" dirty="0">
                <a:solidFill>
                  <a:srgbClr val="31708D"/>
                </a:solidFill>
                <a:latin typeface="Century Gothic" charset="0"/>
                <a:ea typeface="Century Gothic" charset="0"/>
                <a:cs typeface="Century Gothic" charset="0"/>
              </a:rPr>
              <a:t>Examples of national uses</a:t>
            </a:r>
            <a:endParaRPr lang="en-CA" altLang="en-US" sz="2800" b="1" strike="sngStrike" dirty="0">
              <a:solidFill>
                <a:srgbClr val="31708D"/>
              </a:solidFill>
              <a:latin typeface="Century Gothic" charset="0"/>
              <a:ea typeface="Century Gothic" charset="0"/>
              <a:cs typeface="Century Gothic" charset="0"/>
            </a:endParaRPr>
          </a:p>
        </p:txBody>
      </p:sp>
      <p:sp>
        <p:nvSpPr>
          <p:cNvPr id="4102" name="Rectangle 5"/>
          <p:cNvSpPr>
            <a:spLocks noGrp="1" noChangeArrowheads="1"/>
          </p:cNvSpPr>
          <p:nvPr>
            <p:ph type="body" idx="1"/>
          </p:nvPr>
        </p:nvSpPr>
        <p:spPr bwMode="auto">
          <a:xfrm>
            <a:off x="1816162" y="1556793"/>
            <a:ext cx="8640638" cy="4761929"/>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marL="0" indent="0">
              <a:lnSpc>
                <a:spcPct val="80000"/>
              </a:lnSpc>
              <a:spcBef>
                <a:spcPts val="1200"/>
              </a:spcBef>
              <a:buClr>
                <a:srgbClr val="31708D"/>
              </a:buClr>
              <a:buNone/>
            </a:pPr>
            <a:r>
              <a:rPr lang="en-CA" dirty="0" smtClean="0">
                <a:latin typeface="Calibri" panose="020F0502020204030204" pitchFamily="34" charset="0"/>
              </a:rPr>
              <a:t>Used to derive</a:t>
            </a:r>
          </a:p>
          <a:p>
            <a:pPr>
              <a:lnSpc>
                <a:spcPct val="80000"/>
              </a:lnSpc>
              <a:spcBef>
                <a:spcPts val="1200"/>
              </a:spcBef>
              <a:buClr>
                <a:srgbClr val="31708D"/>
              </a:buClr>
            </a:pPr>
            <a:r>
              <a:rPr lang="en-CA" sz="2600" dirty="0">
                <a:latin typeface="Calibri" panose="020F0502020204030204" pitchFamily="34" charset="0"/>
              </a:rPr>
              <a:t>GHG emissions account</a:t>
            </a:r>
          </a:p>
          <a:p>
            <a:pPr>
              <a:lnSpc>
                <a:spcPct val="80000"/>
              </a:lnSpc>
              <a:spcBef>
                <a:spcPts val="1200"/>
              </a:spcBef>
              <a:buClr>
                <a:srgbClr val="31708D"/>
              </a:buClr>
            </a:pPr>
            <a:r>
              <a:rPr lang="en-CA" sz="2600" dirty="0">
                <a:latin typeface="Calibri" panose="020F0502020204030204" pitchFamily="34" charset="0"/>
              </a:rPr>
              <a:t>Input-Output modelling (energy use per final demand, and intensities)</a:t>
            </a:r>
          </a:p>
          <a:p>
            <a:pPr>
              <a:lnSpc>
                <a:spcPct val="80000"/>
              </a:lnSpc>
              <a:spcBef>
                <a:spcPts val="1200"/>
              </a:spcBef>
              <a:buClr>
                <a:srgbClr val="31708D"/>
              </a:buClr>
            </a:pPr>
            <a:r>
              <a:rPr lang="en-CA" sz="2600" dirty="0">
                <a:latin typeface="Calibri" panose="020F0502020204030204" pitchFamily="34" charset="0"/>
              </a:rPr>
              <a:t>Impact analysis for International Trade</a:t>
            </a:r>
          </a:p>
          <a:p>
            <a:pPr>
              <a:lnSpc>
                <a:spcPct val="80000"/>
              </a:lnSpc>
              <a:spcBef>
                <a:spcPts val="1200"/>
              </a:spcBef>
              <a:buClr>
                <a:srgbClr val="31708D"/>
              </a:buClr>
            </a:pPr>
            <a:r>
              <a:rPr lang="en-CA" sz="2600" dirty="0">
                <a:latin typeface="Calibri" panose="020F0502020204030204" pitchFamily="34" charset="0"/>
              </a:rPr>
              <a:t>Computational general equilibrium</a:t>
            </a:r>
            <a:r>
              <a:rPr lang="en-CA" sz="2600" dirty="0">
                <a:solidFill>
                  <a:srgbClr val="FFC000"/>
                </a:solidFill>
                <a:latin typeface="Calibri" panose="020F0502020204030204" pitchFamily="34" charset="0"/>
              </a:rPr>
              <a:t> </a:t>
            </a:r>
            <a:r>
              <a:rPr lang="en-CA" sz="2600" dirty="0">
                <a:latin typeface="Calibri" panose="020F0502020204030204" pitchFamily="34" charset="0"/>
              </a:rPr>
              <a:t>modelling</a:t>
            </a:r>
          </a:p>
          <a:p>
            <a:pPr lvl="1">
              <a:lnSpc>
                <a:spcPct val="80000"/>
              </a:lnSpc>
              <a:spcBef>
                <a:spcPts val="1200"/>
              </a:spcBef>
              <a:buClr>
                <a:srgbClr val="31708D"/>
              </a:buClr>
            </a:pPr>
            <a:r>
              <a:rPr lang="en-CA" sz="2300" dirty="0">
                <a:latin typeface="Calibri" panose="020F0502020204030204" pitchFamily="34" charset="0"/>
              </a:rPr>
              <a:t>Uses by Dep. of finances to test various policy options to see the effect of a change in policy on emissions, businesses, GDP, households, etc.)</a:t>
            </a:r>
          </a:p>
          <a:p>
            <a:pPr lvl="1">
              <a:lnSpc>
                <a:spcPct val="80000"/>
              </a:lnSpc>
              <a:spcBef>
                <a:spcPts val="1200"/>
              </a:spcBef>
              <a:buClr>
                <a:srgbClr val="31708D"/>
              </a:buClr>
            </a:pPr>
            <a:endParaRPr lang="en-CA" sz="2200" dirty="0">
              <a:latin typeface="Calibri" panose="020F0502020204030204" pitchFamily="34" charset="0"/>
            </a:endParaRPr>
          </a:p>
          <a:p>
            <a:pPr>
              <a:lnSpc>
                <a:spcPct val="80000"/>
              </a:lnSpc>
              <a:spcBef>
                <a:spcPts val="1200"/>
              </a:spcBef>
              <a:buClr>
                <a:srgbClr val="31708D"/>
              </a:buClr>
            </a:pPr>
            <a:endParaRPr lang="en-CA" sz="2200" dirty="0">
              <a:latin typeface="Calibri" panose="020F0502020204030204" pitchFamily="34" charset="0"/>
            </a:endParaRPr>
          </a:p>
          <a:p>
            <a:pPr>
              <a:lnSpc>
                <a:spcPct val="80000"/>
              </a:lnSpc>
              <a:spcBef>
                <a:spcPts val="1200"/>
              </a:spcBef>
              <a:buClr>
                <a:srgbClr val="31708D"/>
              </a:buClr>
            </a:pPr>
            <a:endParaRPr lang="en-CA" sz="2600" dirty="0">
              <a:solidFill>
                <a:srgbClr val="000000"/>
              </a:solidFill>
              <a:latin typeface="Calibri" panose="020F0502020204030204" pitchFamily="34" charset="0"/>
            </a:endParaRPr>
          </a:p>
          <a:p>
            <a:pPr>
              <a:lnSpc>
                <a:spcPct val="80000"/>
              </a:lnSpc>
              <a:spcBef>
                <a:spcPts val="1200"/>
              </a:spcBef>
              <a:buClr>
                <a:srgbClr val="31708D"/>
              </a:buClr>
            </a:pPr>
            <a:endParaRPr lang="en-CA" sz="2400" dirty="0">
              <a:latin typeface="Calibri" panose="020F0502020204030204" pitchFamily="34" charset="0"/>
            </a:endParaRPr>
          </a:p>
        </p:txBody>
      </p:sp>
    </p:spTree>
    <p:extLst>
      <p:ext uri="{BB962C8B-B14F-4D97-AF65-F5344CB8AC3E}">
        <p14:creationId xmlns:p14="http://schemas.microsoft.com/office/powerpoint/2010/main" val="390754237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r>
              <a:rPr lang="en-CA" altLang="en-US" dirty="0">
                <a:solidFill>
                  <a:srgbClr val="414140"/>
                </a:solidFill>
              </a:rPr>
              <a:t>October 2017</a:t>
            </a:r>
          </a:p>
        </p:txBody>
      </p:sp>
      <p:sp>
        <p:nvSpPr>
          <p:cNvPr id="4101" name="Rectangle 4"/>
          <p:cNvSpPr>
            <a:spLocks noGrp="1" noChangeArrowheads="1"/>
          </p:cNvSpPr>
          <p:nvPr>
            <p:ph type="title"/>
          </p:nvPr>
        </p:nvSpPr>
        <p:spPr bwMode="auto">
          <a:xfrm>
            <a:off x="2027239" y="836712"/>
            <a:ext cx="8218487" cy="711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altLang="en-US" b="1" dirty="0" smtClean="0">
                <a:solidFill>
                  <a:srgbClr val="31708D"/>
                </a:solidFill>
                <a:latin typeface="Century Gothic" charset="0"/>
                <a:ea typeface="Century Gothic" charset="0"/>
                <a:cs typeface="Century Gothic" charset="0"/>
              </a:rPr>
              <a:t>Thank you</a:t>
            </a:r>
            <a:endParaRPr lang="en-CA" altLang="en-US" b="1" dirty="0">
              <a:solidFill>
                <a:srgbClr val="31708D"/>
              </a:solidFill>
              <a:latin typeface="Century Gothic" charset="0"/>
              <a:ea typeface="Century Gothic" charset="0"/>
              <a:cs typeface="Century Gothic" charset="0"/>
            </a:endParaRPr>
          </a:p>
        </p:txBody>
      </p:sp>
      <p:sp>
        <p:nvSpPr>
          <p:cNvPr id="4102" name="Rectangle 5"/>
          <p:cNvSpPr>
            <a:spLocks noGrp="1" noChangeArrowheads="1"/>
          </p:cNvSpPr>
          <p:nvPr>
            <p:ph type="body" idx="1"/>
          </p:nvPr>
        </p:nvSpPr>
        <p:spPr bwMode="auto">
          <a:xfrm>
            <a:off x="1847528" y="1678864"/>
            <a:ext cx="8640638" cy="468992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marL="0" indent="0">
              <a:buNone/>
            </a:pPr>
            <a:r>
              <a:rPr lang="en-CA" sz="2400" dirty="0">
                <a:latin typeface="Calibri" panose="020F0502020204030204" pitchFamily="34" charset="0"/>
              </a:rPr>
              <a:t>Cindy Lecavalier</a:t>
            </a:r>
          </a:p>
          <a:p>
            <a:pPr marL="0" indent="0">
              <a:buNone/>
            </a:pPr>
            <a:r>
              <a:rPr lang="en-CA" sz="2200" dirty="0">
                <a:latin typeface="Calibri" panose="020F0502020204030204" pitchFamily="34" charset="0"/>
              </a:rPr>
              <a:t>Unit Head – Senior Analyst, Environment, Energy and Transportation Statistics</a:t>
            </a:r>
          </a:p>
          <a:p>
            <a:pPr marL="0" indent="0">
              <a:buNone/>
            </a:pPr>
            <a:r>
              <a:rPr lang="en-CA" sz="2200" dirty="0">
                <a:latin typeface="Calibri" panose="020F0502020204030204" pitchFamily="34" charset="0"/>
              </a:rPr>
              <a:t>Statistics Canada / Government of Canada</a:t>
            </a:r>
          </a:p>
          <a:p>
            <a:pPr marL="0" indent="0">
              <a:buNone/>
            </a:pPr>
            <a:r>
              <a:rPr lang="en-CA" sz="2200" u="sng" dirty="0">
                <a:latin typeface="Calibri" panose="020F0502020204030204" pitchFamily="34" charset="0"/>
                <a:hlinkClick r:id="rId4"/>
              </a:rPr>
              <a:t>cindy.lecavalier@canada.ca</a:t>
            </a:r>
            <a:r>
              <a:rPr lang="en-CA" sz="2200" dirty="0">
                <a:latin typeface="Calibri" panose="020F0502020204030204" pitchFamily="34" charset="0"/>
              </a:rPr>
              <a:t> / Tel: 1-613-883-1490</a:t>
            </a:r>
          </a:p>
          <a:p>
            <a:pPr marL="0" indent="0">
              <a:buNone/>
            </a:pPr>
            <a:endParaRPr lang="en-CA" sz="2400" dirty="0">
              <a:latin typeface="Calibri" panose="020F0502020204030204" pitchFamily="34" charset="0"/>
            </a:endParaRPr>
          </a:p>
          <a:p>
            <a:pPr marL="0" indent="0">
              <a:buNone/>
            </a:pPr>
            <a:r>
              <a:rPr lang="en-CA" sz="2400" dirty="0">
                <a:latin typeface="Calibri" panose="020F0502020204030204" pitchFamily="34" charset="0"/>
              </a:rPr>
              <a:t>Matthew Prescott (PFA lead)</a:t>
            </a:r>
          </a:p>
          <a:p>
            <a:pPr marL="0" indent="0">
              <a:buNone/>
            </a:pPr>
            <a:r>
              <a:rPr lang="en-CA" sz="2200" dirty="0">
                <a:latin typeface="Calibri" panose="020F0502020204030204" pitchFamily="34" charset="0"/>
              </a:rPr>
              <a:t>Unit Head – Senior Analyst, Environment, Energy and Transportation Statistics</a:t>
            </a:r>
          </a:p>
          <a:p>
            <a:pPr marL="0" indent="0">
              <a:buNone/>
            </a:pPr>
            <a:r>
              <a:rPr lang="en-CA" sz="2200" dirty="0">
                <a:latin typeface="Calibri" panose="020F0502020204030204" pitchFamily="34" charset="0"/>
              </a:rPr>
              <a:t>Statistics Canada / Government of Canada</a:t>
            </a:r>
          </a:p>
          <a:p>
            <a:pPr marL="0" indent="0">
              <a:buNone/>
            </a:pPr>
            <a:r>
              <a:rPr lang="en-CA" sz="2200" u="sng" dirty="0">
                <a:latin typeface="Calibri" panose="020F0502020204030204" pitchFamily="34" charset="0"/>
                <a:hlinkClick r:id="rId5"/>
              </a:rPr>
              <a:t>matthew.prescott@canada.ca</a:t>
            </a:r>
            <a:r>
              <a:rPr lang="en-CA" sz="2200" dirty="0">
                <a:latin typeface="Calibri" panose="020F0502020204030204" pitchFamily="34" charset="0"/>
              </a:rPr>
              <a:t> / Tel: 1-613-882-8461</a:t>
            </a:r>
          </a:p>
          <a:p>
            <a:pPr marL="0" indent="0">
              <a:lnSpc>
                <a:spcPct val="80000"/>
              </a:lnSpc>
              <a:spcBef>
                <a:spcPts val="1200"/>
              </a:spcBef>
              <a:buClr>
                <a:srgbClr val="31708D"/>
              </a:buClr>
              <a:buNone/>
            </a:pPr>
            <a:endParaRPr lang="en-CA" sz="2400" dirty="0">
              <a:latin typeface="Calibri" panose="020F0502020204030204" pitchFamily="34" charset="0"/>
            </a:endParaRPr>
          </a:p>
        </p:txBody>
      </p:sp>
    </p:spTree>
    <p:extLst>
      <p:ext uri="{BB962C8B-B14F-4D97-AF65-F5344CB8AC3E}">
        <p14:creationId xmlns:p14="http://schemas.microsoft.com/office/powerpoint/2010/main" val="42490236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_TK_en">
  <a:themeElements>
    <a:clrScheme name="TK_2015">
      <a:dk1>
        <a:srgbClr val="000000"/>
      </a:dk1>
      <a:lt1>
        <a:srgbClr val="FFFFFF"/>
      </a:lt1>
      <a:dk2>
        <a:srgbClr val="000000"/>
      </a:dk2>
      <a:lt2>
        <a:srgbClr val="FFFFFF"/>
      </a:lt2>
      <a:accent1>
        <a:srgbClr val="0073B0"/>
      </a:accent1>
      <a:accent2>
        <a:srgbClr val="C0D730"/>
      </a:accent2>
      <a:accent3>
        <a:srgbClr val="A40084"/>
      </a:accent3>
      <a:accent4>
        <a:srgbClr val="33C1BA"/>
      </a:accent4>
      <a:accent5>
        <a:srgbClr val="F8941E"/>
      </a:accent5>
      <a:accent6>
        <a:srgbClr val="E21776"/>
      </a:accent6>
      <a:hlink>
        <a:srgbClr val="0073B0"/>
      </a:hlink>
      <a:folHlink>
        <a:srgbClr val="A40084"/>
      </a:folHlink>
    </a:clrScheme>
    <a:fontScheme name="Office, klassinen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K_en.potx" id="{FA9F40D0-59C2-4976-AA4C-453FD4FC1DB4}" vid="{3FACD2C7-0421-48C8-A32E-BCF9ECFAE8EF}"/>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pertina">
  <a:themeElements>
    <a:clrScheme name="Impostazioni personalizzate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ABS_powerp_horiz_3_4">
  <a:themeElements>
    <a:clrScheme name="ABS Circles - Cover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BS Circles - Cover 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BS Circles - Cover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BS Circles - Cover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BS Circles - Cover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BS Circles - Cover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BS Circles - Cover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BS Circles - Cover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BS Circles - Cover 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BS Circles - Cover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BS Circles - Cover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BS Circles - Cover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BS Circles - Cover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BS Circles - Cover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1201</Words>
  <Application>Microsoft Office PowerPoint</Application>
  <PresentationFormat>Bredbild</PresentationFormat>
  <Paragraphs>188</Paragraphs>
  <Slides>23</Slides>
  <Notes>16</Notes>
  <HiddenSlides>0</HiddenSlides>
  <MMClips>0</MMClips>
  <ScaleCrop>false</ScaleCrop>
  <HeadingPairs>
    <vt:vector size="6" baseType="variant">
      <vt:variant>
        <vt:lpstr>Använt teckensnitt</vt:lpstr>
      </vt:variant>
      <vt:variant>
        <vt:i4>8</vt:i4>
      </vt:variant>
      <vt:variant>
        <vt:lpstr>Tema</vt:lpstr>
      </vt:variant>
      <vt:variant>
        <vt:i4>5</vt:i4>
      </vt:variant>
      <vt:variant>
        <vt:lpstr>Bildrubriker</vt:lpstr>
      </vt:variant>
      <vt:variant>
        <vt:i4>23</vt:i4>
      </vt:variant>
    </vt:vector>
  </HeadingPairs>
  <TitlesOfParts>
    <vt:vector size="36" baseType="lpstr">
      <vt:lpstr>Arial</vt:lpstr>
      <vt:lpstr>Arial Black</vt:lpstr>
      <vt:lpstr>Calibri</vt:lpstr>
      <vt:lpstr>Calibri (body)</vt:lpstr>
      <vt:lpstr>Calibri Light</vt:lpstr>
      <vt:lpstr>Century Gothic</vt:lpstr>
      <vt:lpstr>Times New Roman</vt:lpstr>
      <vt:lpstr>Wingdings</vt:lpstr>
      <vt:lpstr>Office-tema</vt:lpstr>
      <vt:lpstr>_TK_en</vt:lpstr>
      <vt:lpstr>Default Design</vt:lpstr>
      <vt:lpstr>copertina</vt:lpstr>
      <vt:lpstr>ABS_powerp_horiz_3_4</vt:lpstr>
      <vt:lpstr>On Energy Accounts</vt:lpstr>
      <vt:lpstr>Energy Accounts in Finland</vt:lpstr>
      <vt:lpstr>Energy Accounts in brief</vt:lpstr>
      <vt:lpstr>PowerPoint-presentation</vt:lpstr>
      <vt:lpstr>Method: From the Energy Balance to the PFA</vt:lpstr>
      <vt:lpstr>How the data is published</vt:lpstr>
      <vt:lpstr>Methodological issues encountered</vt:lpstr>
      <vt:lpstr>Examples of national uses</vt:lpstr>
      <vt:lpstr>Thank you</vt:lpstr>
      <vt:lpstr>PowerPoint-presentation</vt:lpstr>
      <vt:lpstr>PowerPoint-presentation</vt:lpstr>
      <vt:lpstr>PowerPoint-presentation</vt:lpstr>
      <vt:lpstr>PowerPoint-presentation</vt:lpstr>
      <vt:lpstr>PowerPoint-presentation</vt:lpstr>
      <vt:lpstr>The process architecture under construction</vt:lpstr>
      <vt:lpstr>PowerPoint-presentation</vt:lpstr>
      <vt:lpstr>PowerPoint-presentation</vt:lpstr>
      <vt:lpstr>PowerPoint-presentation</vt:lpstr>
      <vt:lpstr>PowerPoint-presentation</vt:lpstr>
      <vt:lpstr>PowerPoint-presentation</vt:lpstr>
      <vt:lpstr>PowerPoint-presentation</vt:lpstr>
      <vt:lpstr>PowerPoint-presentation</vt:lpstr>
      <vt:lpstr>Questions: </vt:lpstr>
    </vt:vector>
  </TitlesOfParts>
  <Company>Statistiska Centralbyrån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Energy Accounts</dc:title>
  <dc:creator>Steinbach Nancy RM/MN-S</dc:creator>
  <cp:lastModifiedBy>Steinbach Nancy RM/MN-S</cp:lastModifiedBy>
  <cp:revision>3</cp:revision>
  <dcterms:created xsi:type="dcterms:W3CDTF">2017-10-17T01:55:01Z</dcterms:created>
  <dcterms:modified xsi:type="dcterms:W3CDTF">2017-10-19T11:57:22Z</dcterms:modified>
</cp:coreProperties>
</file>