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8" r:id="rId5"/>
    <p:sldMasterId id="2147483877" r:id="rId6"/>
  </p:sldMasterIdLst>
  <p:notesMasterIdLst>
    <p:notesMasterId r:id="rId20"/>
  </p:notesMasterIdLst>
  <p:handoutMasterIdLst>
    <p:handoutMasterId r:id="rId21"/>
  </p:handoutMasterIdLst>
  <p:sldIdLst>
    <p:sldId id="519" r:id="rId7"/>
    <p:sldId id="787" r:id="rId8"/>
    <p:sldId id="788" r:id="rId9"/>
    <p:sldId id="785" r:id="rId10"/>
    <p:sldId id="786" r:id="rId11"/>
    <p:sldId id="728" r:id="rId12"/>
    <p:sldId id="729" r:id="rId13"/>
    <p:sldId id="732" r:id="rId14"/>
    <p:sldId id="797" r:id="rId15"/>
    <p:sldId id="773" r:id="rId16"/>
    <p:sldId id="774" r:id="rId17"/>
    <p:sldId id="796" r:id="rId18"/>
    <p:sldId id="781" r:id="rId19"/>
  </p:sldIdLst>
  <p:sldSz cx="24384000" cy="13716000"/>
  <p:notesSz cx="6858000" cy="9144000"/>
  <p:defaultTextStyle>
    <a:lvl1pPr algn="ctr" defTabSz="825500">
      <a:defRPr sz="5000">
        <a:latin typeface="Helvetica Light"/>
        <a:ea typeface="Helvetica Light"/>
        <a:cs typeface="Helvetica Light"/>
        <a:sym typeface="Helvetica Light"/>
      </a:defRPr>
    </a:lvl1pPr>
    <a:lvl2pPr indent="228600" algn="ctr" defTabSz="825500">
      <a:defRPr sz="5000">
        <a:latin typeface="Helvetica Light"/>
        <a:ea typeface="Helvetica Light"/>
        <a:cs typeface="Helvetica Light"/>
        <a:sym typeface="Helvetica Light"/>
      </a:defRPr>
    </a:lvl2pPr>
    <a:lvl3pPr indent="457200" algn="ctr" defTabSz="825500">
      <a:defRPr sz="5000">
        <a:latin typeface="Helvetica Light"/>
        <a:ea typeface="Helvetica Light"/>
        <a:cs typeface="Helvetica Light"/>
        <a:sym typeface="Helvetica Light"/>
      </a:defRPr>
    </a:lvl3pPr>
    <a:lvl4pPr indent="685800" algn="ctr" defTabSz="825500">
      <a:defRPr sz="5000">
        <a:latin typeface="Helvetica Light"/>
        <a:ea typeface="Helvetica Light"/>
        <a:cs typeface="Helvetica Light"/>
        <a:sym typeface="Helvetica Light"/>
      </a:defRPr>
    </a:lvl4pPr>
    <a:lvl5pPr indent="914400" algn="ctr" defTabSz="825500">
      <a:defRPr sz="5000">
        <a:latin typeface="Helvetica Light"/>
        <a:ea typeface="Helvetica Light"/>
        <a:cs typeface="Helvetica Light"/>
        <a:sym typeface="Helvetica Light"/>
      </a:defRPr>
    </a:lvl5pPr>
    <a:lvl6pPr indent="1143000" algn="ctr" defTabSz="825500">
      <a:defRPr sz="5000">
        <a:latin typeface="Helvetica Light"/>
        <a:ea typeface="Helvetica Light"/>
        <a:cs typeface="Helvetica Light"/>
        <a:sym typeface="Helvetica Light"/>
      </a:defRPr>
    </a:lvl6pPr>
    <a:lvl7pPr indent="1371600" algn="ctr" defTabSz="825500">
      <a:defRPr sz="5000">
        <a:latin typeface="Helvetica Light"/>
        <a:ea typeface="Helvetica Light"/>
        <a:cs typeface="Helvetica Light"/>
        <a:sym typeface="Helvetica Light"/>
      </a:defRPr>
    </a:lvl7pPr>
    <a:lvl8pPr indent="1600200" algn="ctr" defTabSz="825500">
      <a:defRPr sz="5000">
        <a:latin typeface="Helvetica Light"/>
        <a:ea typeface="Helvetica Light"/>
        <a:cs typeface="Helvetica Light"/>
        <a:sym typeface="Helvetica Light"/>
      </a:defRPr>
    </a:lvl8pPr>
    <a:lvl9pPr indent="1828800" algn="ctr" defTabSz="825500">
      <a:defRPr sz="5000">
        <a:latin typeface="Helvetica Light"/>
        <a:ea typeface="Helvetica Light"/>
        <a:cs typeface="Helvetica Light"/>
        <a:sym typeface="Helvetica Light"/>
      </a:defRPr>
    </a:lvl9pPr>
  </p:defaultTextStyle>
  <p:extLst>
    <p:ext uri="{EFAFB233-063F-42B5-8137-9DF3F51BA10A}">
      <p15:sldGuideLst xmlns:p15="http://schemas.microsoft.com/office/powerpoint/2012/main" xmlns="">
        <p15:guide id="1" orient="horz" pos="6456" userDrawn="1">
          <p15:clr>
            <a:srgbClr val="A4A3A4"/>
          </p15:clr>
        </p15:guide>
        <p15:guide id="2" pos="76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6BC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roxima Nova Regular"/>
          <a:ea typeface="Proxima Nova Regular"/>
          <a:cs typeface="Proxima Nova Regular"/>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Proxima Nova Regular"/>
          <a:ea typeface="Proxima Nova Regular"/>
          <a:cs typeface="Proxima Nova Regular"/>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
          <a:latin typeface="Proxima Nova Regular"/>
          <a:ea typeface="Proxima Nova Regular"/>
          <a:cs typeface="Proxima Nova Regular"/>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Proxima Nova Regular"/>
          <a:ea typeface="Proxima Nova Regular"/>
          <a:cs typeface="Proxima Nova Regular"/>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
          <a:latin typeface="Proxima Nova Regular"/>
          <a:ea typeface="Proxima Nova Regular"/>
          <a:cs typeface="Proxima Nova Regular"/>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Proxima Nova Regular"/>
          <a:ea typeface="Proxima Nova Regular"/>
          <a:cs typeface="Proxima Nova Regula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Proxima Nova Regular"/>
          <a:ea typeface="Proxima Nova Regular"/>
          <a:cs typeface="Proxima Nova Regular"/>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Proxima Nova Regular"/>
          <a:ea typeface="Proxima Nova Regular"/>
          <a:cs typeface="Proxima Nova Regular"/>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11"/>
    <p:restoredTop sz="76543"/>
  </p:normalViewPr>
  <p:slideViewPr>
    <p:cSldViewPr snapToGrid="0" snapToObjects="1">
      <p:cViewPr varScale="1">
        <p:scale>
          <a:sx n="19" d="100"/>
          <a:sy n="19" d="100"/>
        </p:scale>
        <p:origin x="-600" y="-96"/>
      </p:cViewPr>
      <p:guideLst>
        <p:guide orient="horz" pos="6456"/>
        <p:guide pos="7680"/>
      </p:guideLst>
    </p:cSldViewPr>
  </p:slideViewPr>
  <p:notesTextViewPr>
    <p:cViewPr>
      <p:scale>
        <a:sx n="1" d="1"/>
        <a:sy n="1" d="1"/>
      </p:scale>
      <p:origin x="0" y="0"/>
    </p:cViewPr>
  </p:notesTextViewPr>
  <p:sorterViewPr>
    <p:cViewPr>
      <p:scale>
        <a:sx n="130" d="100"/>
        <a:sy n="130" d="100"/>
      </p:scale>
      <p:origin x="0" y="0"/>
    </p:cViewPr>
  </p:sorterViewPr>
  <p:notesViewPr>
    <p:cSldViewPr snapToGrid="0" snapToObjects="1">
      <p:cViewPr varScale="1">
        <p:scale>
          <a:sx n="101" d="100"/>
          <a:sy n="101" d="100"/>
        </p:scale>
        <p:origin x="4408"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3336F1-DB3E-634C-8DF9-AA9382BEC3EE}" type="datetimeFigureOut">
              <a:rPr lang="en-US" smtClean="0"/>
              <a:t>11/12/2017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CE58808-479B-674E-AD7A-383182E19460}" type="slidenum">
              <a:rPr lang="en-US" smtClean="0"/>
              <a:t>‹#›</a:t>
            </a:fld>
            <a:endParaRPr lang="en-US"/>
          </a:p>
        </p:txBody>
      </p:sp>
    </p:spTree>
    <p:extLst>
      <p:ext uri="{BB962C8B-B14F-4D97-AF65-F5344CB8AC3E}">
        <p14:creationId xmlns:p14="http://schemas.microsoft.com/office/powerpoint/2010/main" val="30619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 name="Shape 41"/>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2" name="Shape 42"/>
          <p:cNvSpPr>
            <a:spLocks noGrp="1"/>
          </p:cNvSpPr>
          <p:nvPr>
            <p:ph type="body" sz="quarter" idx="1"/>
          </p:nvPr>
        </p:nvSpPr>
        <p:spPr>
          <a:xfrm>
            <a:off x="914400" y="4343400"/>
            <a:ext cx="5029200" cy="4114800"/>
          </a:xfrm>
          <a:prstGeom prst="rect">
            <a:avLst/>
          </a:prstGeom>
        </p:spPr>
        <p:txBody>
          <a:bodyPr/>
          <a:lstStyle/>
          <a:p>
            <a:pPr marL="463550" indent="-463550" algn="l">
              <a:buClr>
                <a:schemeClr val="accent6">
                  <a:lumMod val="60000"/>
                  <a:lumOff val="40000"/>
                </a:schemeClr>
              </a:buClr>
              <a:buFont typeface="Arial" charset="0"/>
              <a:buChar char="•"/>
            </a:pPr>
            <a:r>
              <a:rPr lang="en-US" sz="3600" b="1" dirty="0" smtClean="0">
                <a:solidFill>
                  <a:schemeClr val="bg1"/>
                </a:solidFill>
                <a:latin typeface="Calibri" pitchFamily="34" charset="0"/>
              </a:rPr>
              <a:t>Makes the </a:t>
            </a:r>
            <a:r>
              <a:rPr lang="en-US" sz="3600" b="1" dirty="0" err="1" smtClean="0">
                <a:solidFill>
                  <a:schemeClr val="bg1"/>
                </a:solidFill>
                <a:latin typeface="Calibri" pitchFamily="34" charset="0"/>
              </a:rPr>
              <a:t>unding</a:t>
            </a:r>
            <a:r>
              <a:rPr lang="en-US" sz="3600" b="1" dirty="0" smtClean="0">
                <a:solidFill>
                  <a:schemeClr val="bg1"/>
                </a:solidFill>
                <a:latin typeface="Calibri" pitchFamily="34" charset="0"/>
              </a:rPr>
              <a:t> available on behalf of the GEF</a:t>
            </a:r>
          </a:p>
          <a:p>
            <a:pPr marL="463550" indent="-463550" algn="l">
              <a:buClr>
                <a:schemeClr val="accent6">
                  <a:lumMod val="60000"/>
                  <a:lumOff val="40000"/>
                </a:schemeClr>
              </a:buClr>
              <a:buFont typeface="Arial" charset="0"/>
              <a:buChar char="•"/>
            </a:pPr>
            <a:r>
              <a:rPr lang="en-US" sz="3600" b="1" dirty="0" smtClean="0">
                <a:solidFill>
                  <a:schemeClr val="bg1"/>
                </a:solidFill>
                <a:latin typeface="Calibri" pitchFamily="34" charset="0"/>
              </a:rPr>
              <a:t>Provides oversight</a:t>
            </a:r>
          </a:p>
          <a:p>
            <a:pPr marL="463550" indent="-463550" algn="l">
              <a:buClr>
                <a:schemeClr val="accent6">
                  <a:lumMod val="60000"/>
                  <a:lumOff val="40000"/>
                </a:schemeClr>
              </a:buClr>
              <a:buFont typeface="Arial" charset="0"/>
              <a:buChar char="•"/>
            </a:pPr>
            <a:r>
              <a:rPr lang="en-US" sz="3600" b="1" dirty="0" smtClean="0">
                <a:solidFill>
                  <a:schemeClr val="bg1"/>
                </a:solidFill>
                <a:latin typeface="Calibri" pitchFamily="34" charset="0"/>
              </a:rPr>
              <a:t>Accountable to the GEF Council</a:t>
            </a:r>
          </a:p>
          <a:p>
            <a:pPr marL="463550" indent="-463550" algn="l">
              <a:buClr>
                <a:schemeClr val="accent6">
                  <a:lumMod val="60000"/>
                  <a:lumOff val="40000"/>
                </a:schemeClr>
              </a:buClr>
              <a:buFont typeface="Arial" charset="0"/>
              <a:buChar char="•"/>
            </a:pPr>
            <a:r>
              <a:rPr lang="en-US" sz="3600" b="1" dirty="0" smtClean="0">
                <a:solidFill>
                  <a:schemeClr val="bg1"/>
                </a:solidFill>
                <a:latin typeface="Calibri" pitchFamily="34" charset="0"/>
              </a:rPr>
              <a:t>Ensures fiduciary standards</a:t>
            </a:r>
          </a:p>
          <a:p>
            <a:pPr marL="463550" indent="-463550" algn="l">
              <a:buClr>
                <a:schemeClr val="accent6">
                  <a:lumMod val="60000"/>
                  <a:lumOff val="40000"/>
                </a:schemeClr>
              </a:buClr>
              <a:buFont typeface="Arial" charset="0"/>
              <a:buChar char="•"/>
            </a:pPr>
            <a:r>
              <a:rPr lang="en-US" sz="3600" b="1" dirty="0" smtClean="0">
                <a:solidFill>
                  <a:schemeClr val="bg1"/>
                </a:solidFill>
                <a:latin typeface="Calibri" pitchFamily="34" charset="0"/>
              </a:rPr>
              <a:t>Supervises development, implementation, monitoring and evaluation of projects</a:t>
            </a:r>
          </a:p>
          <a:p>
            <a:pPr lvl="0"/>
            <a:endParaRPr dirty="0"/>
          </a:p>
        </p:txBody>
      </p:sp>
    </p:spTree>
    <p:extLst>
      <p:ext uri="{BB962C8B-B14F-4D97-AF65-F5344CB8AC3E}">
        <p14:creationId xmlns:p14="http://schemas.microsoft.com/office/powerpoint/2010/main" val="2057945017"/>
      </p:ext>
    </p:extLst>
  </p:cSld>
  <p:clrMap bg1="lt1" tx1="dk1" bg2="lt2" tx2="dk2" accent1="accent1" accent2="accent2" accent3="accent3" accent4="accent4" accent5="accent5" accent6="accent6" hlink="hlink" folHlink="folHlink"/>
  <p:notesStyle>
    <a:lvl1pPr defTabSz="457200">
      <a:lnSpc>
        <a:spcPct val="117999"/>
      </a:lnSpc>
      <a:defRPr sz="2800" baseline="0">
        <a:solidFill>
          <a:schemeClr val="tx1"/>
        </a:solidFill>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10</a:t>
            </a:r>
            <a:r>
              <a:rPr lang="en-US" baseline="0" dirty="0" smtClean="0"/>
              <a:t> countries with amplification to another 2 – Uganda and Madagascar</a:t>
            </a:r>
            <a:endParaRPr lang="en-US" dirty="0"/>
          </a:p>
        </p:txBody>
      </p:sp>
    </p:spTree>
    <p:extLst>
      <p:ext uri="{BB962C8B-B14F-4D97-AF65-F5344CB8AC3E}">
        <p14:creationId xmlns:p14="http://schemas.microsoft.com/office/powerpoint/2010/main" val="1681006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7719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1750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237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GDSA countries with roadmaps:</a:t>
            </a:r>
          </a:p>
          <a:p>
            <a:pPr marL="457200" indent="-457200">
              <a:buFontTx/>
              <a:buChar char="-"/>
            </a:pPr>
            <a:r>
              <a:rPr lang="en-US" dirty="0" smtClean="0"/>
              <a:t>Namibia did</a:t>
            </a:r>
            <a:r>
              <a:rPr lang="en-US" baseline="0" dirty="0" smtClean="0"/>
              <a:t> an extensive, and publicly-documented project planning for their natural capital accounting, as part of the GIZ-funded biodiversity resource mobilization project</a:t>
            </a:r>
          </a:p>
          <a:p>
            <a:pPr marL="457200" indent="-457200">
              <a:buFontTx/>
              <a:buChar char="-"/>
            </a:pPr>
            <a:r>
              <a:rPr lang="en-US" baseline="0" dirty="0" smtClean="0"/>
              <a:t>WAVES countries have all done project planning as part of the project implementation</a:t>
            </a:r>
            <a:endParaRPr lang="en-US" dirty="0" smtClean="0"/>
          </a:p>
          <a:p>
            <a:endParaRPr lang="en-US" dirty="0"/>
          </a:p>
        </p:txBody>
      </p:sp>
    </p:spTree>
    <p:extLst>
      <p:ext uri="{BB962C8B-B14F-4D97-AF65-F5344CB8AC3E}">
        <p14:creationId xmlns:p14="http://schemas.microsoft.com/office/powerpoint/2010/main" val="1518111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Sustainable</a:t>
            </a:r>
            <a:r>
              <a:rPr lang="en-US" baseline="0" dirty="0" smtClean="0"/>
              <a:t> coffee challenge: </a:t>
            </a:r>
            <a:r>
              <a:rPr lang="en-US" dirty="0" smtClean="0"/>
              <a:t>Eight GDSA countries export coffee (6 million farmers; 366k+ ha under production)</a:t>
            </a:r>
          </a:p>
          <a:p>
            <a:r>
              <a:rPr lang="en-US" dirty="0" smtClean="0"/>
              <a:t>More than 80 partners, including Starbucks and Nespresso working towards sustainability in their coffee value chains</a:t>
            </a:r>
          </a:p>
          <a:p>
            <a:endParaRPr lang="en-US" dirty="0"/>
          </a:p>
        </p:txBody>
      </p:sp>
    </p:spTree>
    <p:extLst>
      <p:ext uri="{BB962C8B-B14F-4D97-AF65-F5344CB8AC3E}">
        <p14:creationId xmlns:p14="http://schemas.microsoft.com/office/powerpoint/2010/main" val="17844678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Presentation Title">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203200" y="-2382953"/>
            <a:ext cx="24765000" cy="16510000"/>
          </a:xfrm>
          <a:prstGeom prst="rect">
            <a:avLst/>
          </a:prstGeom>
        </p:spPr>
      </p:pic>
      <p:sp>
        <p:nvSpPr>
          <p:cNvPr id="13" name="Title 12"/>
          <p:cNvSpPr>
            <a:spLocks noGrp="1"/>
          </p:cNvSpPr>
          <p:nvPr>
            <p:ph type="title" hasCustomPrompt="1"/>
          </p:nvPr>
        </p:nvSpPr>
        <p:spPr>
          <a:xfrm>
            <a:off x="1676400" y="5872047"/>
            <a:ext cx="21031200" cy="2118952"/>
          </a:xfrm>
          <a:prstGeom prst="rect">
            <a:avLst/>
          </a:prstGeom>
          <a:effectLst>
            <a:outerShdw blurRad="584200" sx="77000" sy="77000" algn="ctr" rotWithShape="0">
              <a:prstClr val="black">
                <a:alpha val="66000"/>
              </a:prstClr>
            </a:outerShdw>
          </a:effectLst>
        </p:spPr>
        <p:txBody>
          <a:bodyPr>
            <a:normAutofit/>
          </a:bodyPr>
          <a:lstStyle>
            <a:lvl1pPr>
              <a:defRPr sz="8800" b="1" i="0" baseline="0">
                <a:solidFill>
                  <a:srgbClr val="FFC000"/>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smtClean="0"/>
              <a:t>OVERVIEW</a:t>
            </a:r>
            <a:endParaRPr lang="en-US" dirty="0"/>
          </a:p>
        </p:txBody>
      </p:sp>
      <p:sp>
        <p:nvSpPr>
          <p:cNvPr id="10" name="Text Placeholder 9"/>
          <p:cNvSpPr>
            <a:spLocks noGrp="1"/>
          </p:cNvSpPr>
          <p:nvPr>
            <p:ph type="body" sz="quarter" idx="10" hasCustomPrompt="1"/>
          </p:nvPr>
        </p:nvSpPr>
        <p:spPr>
          <a:xfrm>
            <a:off x="4246562" y="7861693"/>
            <a:ext cx="15890875" cy="728900"/>
          </a:xfrm>
          <a:effectLst>
            <a:outerShdw blurRad="1270000" dir="2760000" sx="102000" sy="102000" algn="ctr" rotWithShape="0">
              <a:prstClr val="black">
                <a:alpha val="40000"/>
              </a:prstClr>
            </a:outerShdw>
          </a:effectLst>
        </p:spPr>
        <p:txBody>
          <a:bodyPr anchor="ctr"/>
          <a:lstStyle>
            <a:lvl1pPr marL="0" indent="0" algn="ctr">
              <a:buNone/>
              <a:defRPr>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dirty="0" smtClean="0"/>
              <a:t>INSERT DATE HERE</a:t>
            </a:r>
            <a:endParaRPr lang="en-US" dirty="0"/>
          </a:p>
        </p:txBody>
      </p:sp>
      <p:sp>
        <p:nvSpPr>
          <p:cNvPr id="8" name="Text Placeholder 7"/>
          <p:cNvSpPr>
            <a:spLocks noGrp="1"/>
          </p:cNvSpPr>
          <p:nvPr>
            <p:ph type="body" sz="quarter" idx="12" hasCustomPrompt="1"/>
          </p:nvPr>
        </p:nvSpPr>
        <p:spPr>
          <a:xfrm>
            <a:off x="19674036" y="13142509"/>
            <a:ext cx="4516437" cy="373296"/>
          </a:xfrm>
        </p:spPr>
        <p:txBody>
          <a:bodyPr vert="horz" anchor="ctr">
            <a:normAutofit/>
          </a:bodyPr>
          <a:lstStyle>
            <a:lvl1pPr marL="0" indent="0" algn="r">
              <a:buNone/>
              <a:defRPr sz="1800" cap="all" baseline="0">
                <a:solidFill>
                  <a:schemeClr val="bg1"/>
                </a:solidFill>
              </a:defRPr>
            </a:lvl1pPr>
          </a:lstStyle>
          <a:p>
            <a:pPr lvl="0"/>
            <a:r>
              <a:rPr lang="en-US" dirty="0" smtClean="0"/>
              <a:t>©PHOTO CREDIT</a:t>
            </a:r>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7433" y="422455"/>
            <a:ext cx="9586367" cy="2418990"/>
          </a:xfrm>
          <a:prstGeom prst="rect">
            <a:avLst/>
          </a:prstGeom>
        </p:spPr>
      </p:pic>
    </p:spTree>
    <p:extLst>
      <p:ext uri="{BB962C8B-B14F-4D97-AF65-F5344CB8AC3E}">
        <p14:creationId xmlns:p14="http://schemas.microsoft.com/office/powerpoint/2010/main" val="3064545444"/>
      </p:ext>
    </p:extLst>
  </p:cSld>
  <p:clrMapOvr>
    <a:masterClrMapping/>
  </p:clrMapOvr>
  <p:transition spd="med"/>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Single List">
    <p:bg>
      <p:bgPr>
        <a:gradFill flip="none" rotWithShape="1">
          <a:gsLst>
            <a:gs pos="0">
              <a:srgbClr val="FFFFFF"/>
            </a:gs>
            <a:gs pos="100000">
              <a:srgbClr val="EBEBEB">
                <a:alpha val="9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76400" y="1185545"/>
            <a:ext cx="21031200" cy="1740536"/>
          </a:xfrm>
        </p:spPr>
        <p:txBody>
          <a:bodyPr>
            <a:normAutofit/>
          </a:bodyPr>
          <a:lstStyle>
            <a:lvl1pPr>
              <a:defRPr sz="10000" baseline="0"/>
            </a:lvl1pPr>
          </a:lstStyle>
          <a:p>
            <a:r>
              <a:rPr lang="en-US" dirty="0" smtClean="0"/>
              <a:t>Single list layout</a:t>
            </a:r>
            <a:endParaRPr lang="en-US" dirty="0"/>
          </a:p>
        </p:txBody>
      </p:sp>
      <p:sp>
        <p:nvSpPr>
          <p:cNvPr id="5" name="Text Placeholder 4"/>
          <p:cNvSpPr>
            <a:spLocks noGrp="1"/>
          </p:cNvSpPr>
          <p:nvPr>
            <p:ph type="body" sz="quarter" idx="10" hasCustomPrompt="1"/>
          </p:nvPr>
        </p:nvSpPr>
        <p:spPr>
          <a:xfrm>
            <a:off x="4798219" y="4906763"/>
            <a:ext cx="14787562" cy="6010275"/>
          </a:xfrm>
        </p:spPr>
        <p:txBody>
          <a:bodyPr/>
          <a:lstStyle>
            <a:lvl1pPr>
              <a:defRPr lang="en-US" sz="4600" u="none" baseline="0" smtClean="0"/>
            </a:lvl1pPr>
          </a:lstStyle>
          <a:p>
            <a:r>
              <a:rPr lang="en-US" sz="4600" u="none" baseline="0" dirty="0" smtClean="0">
                <a:solidFill>
                  <a:srgbClr val="444444"/>
                </a:solidFill>
                <a:latin typeface="ProximaNova-Regular" charset="0"/>
              </a:rPr>
              <a:t>Begin typing here</a:t>
            </a:r>
          </a:p>
          <a:p>
            <a:endParaRPr lang="en-US" sz="4600" u="none" baseline="0" dirty="0" smtClean="0">
              <a:solidFill>
                <a:srgbClr val="444444"/>
              </a:solidFill>
              <a:latin typeface="ProximaNova-Regular" charset="0"/>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77462" y="-347216"/>
            <a:ext cx="1887538" cy="1979166"/>
          </a:xfrm>
          <a:prstGeom prst="rect">
            <a:avLst/>
          </a:prstGeom>
        </p:spPr>
      </p:pic>
    </p:spTree>
    <p:extLst>
      <p:ext uri="{BB962C8B-B14F-4D97-AF65-F5344CB8AC3E}">
        <p14:creationId xmlns:p14="http://schemas.microsoft.com/office/powerpoint/2010/main" val="2026808496"/>
      </p:ext>
    </p:extLst>
  </p:cSld>
  <p:clrMapOvr>
    <a:masterClrMapping/>
  </p:clrMapOvr>
  <p:transition spd="med"/>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wo Column">
    <p:bg>
      <p:bgPr>
        <a:gradFill flip="none" rotWithShape="1">
          <a:gsLst>
            <a:gs pos="0">
              <a:srgbClr val="FFFFFF"/>
            </a:gs>
            <a:gs pos="100000">
              <a:srgbClr val="EBEBEB">
                <a:alpha val="9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676400" y="1185545"/>
            <a:ext cx="21031200" cy="1740536"/>
          </a:xfrm>
        </p:spPr>
        <p:txBody>
          <a:bodyPr>
            <a:normAutofit/>
          </a:bodyPr>
          <a:lstStyle>
            <a:lvl1pPr>
              <a:defRPr sz="10000" baseline="0"/>
            </a:lvl1pPr>
          </a:lstStyle>
          <a:p>
            <a:r>
              <a:rPr lang="en-US" dirty="0" smtClean="0"/>
              <a:t>Two column layout</a:t>
            </a:r>
            <a:endParaRPr lang="en-US" dirty="0"/>
          </a:p>
        </p:txBody>
      </p:sp>
      <p:sp>
        <p:nvSpPr>
          <p:cNvPr id="5" name="Text Placeholder 4"/>
          <p:cNvSpPr>
            <a:spLocks noGrp="1"/>
          </p:cNvSpPr>
          <p:nvPr>
            <p:ph type="body" sz="quarter" idx="10" hasCustomPrompt="1"/>
          </p:nvPr>
        </p:nvSpPr>
        <p:spPr>
          <a:xfrm>
            <a:off x="2318657" y="6628942"/>
            <a:ext cx="19746686" cy="3478885"/>
          </a:xfrm>
        </p:spPr>
        <p:txBody>
          <a:bodyPr numCol="2">
            <a:normAutofit/>
          </a:bodyPr>
          <a:lstStyle>
            <a:lvl1pPr marL="0" indent="0">
              <a:buNone/>
              <a:defRPr lang="en-US" sz="4600" b="0" i="0" u="none" baseline="0" smtClean="0">
                <a:effectLst/>
              </a:defRPr>
            </a:lvl1pPr>
          </a:lstStyle>
          <a:p>
            <a:r>
              <a:rPr lang="en-US" sz="4600" u="none" baseline="0" dirty="0" smtClean="0">
                <a:solidFill>
                  <a:srgbClr val="444444"/>
                </a:solidFill>
                <a:latin typeface="ProximaNova-Regular" charset="0"/>
              </a:rPr>
              <a:t>Begin typing here</a:t>
            </a:r>
          </a:p>
          <a:p>
            <a:endParaRPr lang="en-US" sz="4600" u="none" baseline="0" dirty="0" smtClean="0">
              <a:solidFill>
                <a:srgbClr val="444444"/>
              </a:solidFill>
              <a:latin typeface="ProximaNova-Regular" charset="0"/>
            </a:endParaRPr>
          </a:p>
          <a:p>
            <a:endParaRPr lang="en-US" sz="4600" u="none" baseline="0" dirty="0" smtClean="0">
              <a:solidFill>
                <a:srgbClr val="444444"/>
              </a:solidFill>
              <a:latin typeface="ProximaNova-Regular" charset="0"/>
            </a:endParaRPr>
          </a:p>
        </p:txBody>
      </p:sp>
      <p:sp>
        <p:nvSpPr>
          <p:cNvPr id="6" name="Text Placeholder 4"/>
          <p:cNvSpPr>
            <a:spLocks noGrp="1"/>
          </p:cNvSpPr>
          <p:nvPr>
            <p:ph type="body" sz="quarter" idx="11" hasCustomPrompt="1"/>
          </p:nvPr>
        </p:nvSpPr>
        <p:spPr>
          <a:xfrm>
            <a:off x="2318657" y="5393266"/>
            <a:ext cx="19746686" cy="686258"/>
          </a:xfrm>
        </p:spPr>
        <p:txBody>
          <a:bodyPr numCol="2">
            <a:normAutofit/>
          </a:bodyPr>
          <a:lstStyle>
            <a:lvl1pPr marL="0" indent="0">
              <a:buNone/>
              <a:defRPr lang="en-US" sz="4600" b="0" i="0" u="none" baseline="0" smtClean="0">
                <a:effectLst/>
                <a:latin typeface="+mn-lt"/>
              </a:defRPr>
            </a:lvl1pPr>
          </a:lstStyle>
          <a:p>
            <a:r>
              <a:rPr lang="en-US" sz="4600" u="none" baseline="0" dirty="0" smtClean="0">
                <a:solidFill>
                  <a:srgbClr val="444444"/>
                </a:solidFill>
                <a:latin typeface="+mn-lt"/>
              </a:rPr>
              <a:t>Column One</a:t>
            </a:r>
          </a:p>
          <a:p>
            <a:r>
              <a:rPr lang="en-US" sz="4600" u="none" baseline="0" dirty="0" smtClean="0">
                <a:solidFill>
                  <a:srgbClr val="444444"/>
                </a:solidFill>
                <a:latin typeface="+mn-lt"/>
              </a:rPr>
              <a:t>Column Two</a:t>
            </a:r>
            <a:endParaRPr lang="en-US" sz="4600" u="none" baseline="0" dirty="0" smtClean="0">
              <a:solidFill>
                <a:srgbClr val="444444"/>
              </a:solidFill>
              <a:latin typeface="ProximaNova-Regular" charset="0"/>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77462" y="-347216"/>
            <a:ext cx="1887538" cy="1979166"/>
          </a:xfrm>
          <a:prstGeom prst="rect">
            <a:avLst/>
          </a:prstGeom>
        </p:spPr>
      </p:pic>
    </p:spTree>
    <p:extLst>
      <p:ext uri="{BB962C8B-B14F-4D97-AF65-F5344CB8AC3E}">
        <p14:creationId xmlns:p14="http://schemas.microsoft.com/office/powerpoint/2010/main" val="1188884322"/>
      </p:ext>
    </p:extLst>
  </p:cSld>
  <p:clrMapOvr>
    <a:masterClrMapping/>
  </p:clrMapOvr>
  <p:transition spd="med"/>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191AC5-9D9C-C549-BF86-63ED94818B6D}" type="datetimeFigureOut">
              <a:rPr lang="en-US" smtClean="0"/>
              <a:t>11/12/2017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ABA2E6-C89F-594A-AD51-A40ADA2661EF}" type="slidenum">
              <a:rPr lang="en-US" smtClean="0"/>
              <a:t>‹#›</a:t>
            </a:fld>
            <a:endParaRPr lang="en-US"/>
          </a:p>
        </p:txBody>
      </p:sp>
    </p:spTree>
    <p:extLst>
      <p:ext uri="{BB962C8B-B14F-4D97-AF65-F5344CB8AC3E}">
        <p14:creationId xmlns:p14="http://schemas.microsoft.com/office/powerpoint/2010/main" val="395862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191AC5-9D9C-C549-BF86-63ED94818B6D}" type="datetimeFigureOut">
              <a:rPr lang="en-US" smtClean="0"/>
              <a:t>11/12/2017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ABA2E6-C89F-594A-AD51-A40ADA2661EF}" type="slidenum">
              <a:rPr lang="en-US" smtClean="0"/>
              <a:t>‹#›</a:t>
            </a:fld>
            <a:endParaRPr lang="en-US"/>
          </a:p>
        </p:txBody>
      </p:sp>
    </p:spTree>
    <p:extLst>
      <p:ext uri="{BB962C8B-B14F-4D97-AF65-F5344CB8AC3E}">
        <p14:creationId xmlns:p14="http://schemas.microsoft.com/office/powerpoint/2010/main" val="363018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191AC5-9D9C-C549-BF86-63ED94818B6D}" type="datetimeFigureOut">
              <a:rPr lang="en-US" smtClean="0"/>
              <a:t>11/12/2017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ABA2E6-C89F-594A-AD51-A40ADA2661EF}" type="slidenum">
              <a:rPr lang="en-US" smtClean="0"/>
              <a:t>‹#›</a:t>
            </a:fld>
            <a:endParaRPr lang="en-US"/>
          </a:p>
        </p:txBody>
      </p:sp>
    </p:spTree>
    <p:extLst>
      <p:ext uri="{BB962C8B-B14F-4D97-AF65-F5344CB8AC3E}">
        <p14:creationId xmlns:p14="http://schemas.microsoft.com/office/powerpoint/2010/main" val="251325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76400" y="3651250"/>
            <a:ext cx="10439400" cy="8702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0" y="3651250"/>
            <a:ext cx="10439400" cy="8702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191AC5-9D9C-C549-BF86-63ED94818B6D}" type="datetimeFigureOut">
              <a:rPr lang="en-US" smtClean="0"/>
              <a:t>11/12/2017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ABA2E6-C89F-594A-AD51-A40ADA2661EF}" type="slidenum">
              <a:rPr lang="en-US" smtClean="0"/>
              <a:t>‹#›</a:t>
            </a:fld>
            <a:endParaRPr lang="en-US"/>
          </a:p>
        </p:txBody>
      </p:sp>
    </p:spTree>
    <p:extLst>
      <p:ext uri="{BB962C8B-B14F-4D97-AF65-F5344CB8AC3E}">
        <p14:creationId xmlns:p14="http://schemas.microsoft.com/office/powerpoint/2010/main" val="2072391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191AC5-9D9C-C549-BF86-63ED94818B6D}" type="datetimeFigureOut">
              <a:rPr lang="en-US" smtClean="0"/>
              <a:t>11/12/2017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ABA2E6-C89F-594A-AD51-A40ADA2661EF}" type="slidenum">
              <a:rPr lang="en-US" smtClean="0"/>
              <a:t>‹#›</a:t>
            </a:fld>
            <a:endParaRPr lang="en-US"/>
          </a:p>
        </p:txBody>
      </p:sp>
    </p:spTree>
    <p:extLst>
      <p:ext uri="{BB962C8B-B14F-4D97-AF65-F5344CB8AC3E}">
        <p14:creationId xmlns:p14="http://schemas.microsoft.com/office/powerpoint/2010/main" val="646384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191AC5-9D9C-C549-BF86-63ED94818B6D}" type="datetimeFigureOut">
              <a:rPr lang="en-US" smtClean="0"/>
              <a:t>11/12/2017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ABA2E6-C89F-594A-AD51-A40ADA2661EF}" type="slidenum">
              <a:rPr lang="en-US" smtClean="0"/>
              <a:t>‹#›</a:t>
            </a:fld>
            <a:endParaRPr lang="en-US"/>
          </a:p>
        </p:txBody>
      </p:sp>
    </p:spTree>
    <p:extLst>
      <p:ext uri="{BB962C8B-B14F-4D97-AF65-F5344CB8AC3E}">
        <p14:creationId xmlns:p14="http://schemas.microsoft.com/office/powerpoint/2010/main" val="1805080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191AC5-9D9C-C549-BF86-63ED94818B6D}" type="datetimeFigureOut">
              <a:rPr lang="en-US" smtClean="0"/>
              <a:t>11/12/2017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ABA2E6-C89F-594A-AD51-A40ADA2661EF}" type="slidenum">
              <a:rPr lang="en-US" smtClean="0"/>
              <a:t>‹#›</a:t>
            </a:fld>
            <a:endParaRPr lang="en-US"/>
          </a:p>
        </p:txBody>
      </p:sp>
    </p:spTree>
    <p:extLst>
      <p:ext uri="{BB962C8B-B14F-4D97-AF65-F5344CB8AC3E}">
        <p14:creationId xmlns:p14="http://schemas.microsoft.com/office/powerpoint/2010/main" val="486314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191AC5-9D9C-C549-BF86-63ED94818B6D}" type="datetimeFigureOut">
              <a:rPr lang="en-US" smtClean="0"/>
              <a:t>11/12/2017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ABA2E6-C89F-594A-AD51-A40ADA2661EF}" type="slidenum">
              <a:rPr lang="en-US" smtClean="0"/>
              <a:t>‹#›</a:t>
            </a:fld>
            <a:endParaRPr lang="en-US"/>
          </a:p>
        </p:txBody>
      </p:sp>
    </p:spTree>
    <p:extLst>
      <p:ext uri="{BB962C8B-B14F-4D97-AF65-F5344CB8AC3E}">
        <p14:creationId xmlns:p14="http://schemas.microsoft.com/office/powerpoint/2010/main" val="161024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8398" y="5521308"/>
            <a:ext cx="22505839" cy="6975492"/>
          </a:xfrm>
          <a:prstGeom prst="rect">
            <a:avLst/>
          </a:prstGeom>
        </p:spPr>
      </p:pic>
      <p:sp>
        <p:nvSpPr>
          <p:cNvPr id="6" name="Title 12"/>
          <p:cNvSpPr>
            <a:spLocks noGrp="1"/>
          </p:cNvSpPr>
          <p:nvPr>
            <p:ph type="title" hasCustomPrompt="1"/>
          </p:nvPr>
        </p:nvSpPr>
        <p:spPr>
          <a:xfrm>
            <a:off x="1676400" y="2468447"/>
            <a:ext cx="21031200" cy="2118952"/>
          </a:xfrm>
          <a:prstGeom prst="rect">
            <a:avLst/>
          </a:prstGeom>
          <a:effectLst>
            <a:outerShdw blurRad="584200" sx="77000" sy="77000" algn="ctr" rotWithShape="0">
              <a:prstClr val="black">
                <a:alpha val="66000"/>
              </a:prstClr>
            </a:outerShdw>
          </a:effectLst>
        </p:spPr>
        <p:txBody>
          <a:bodyPr>
            <a:normAutofit/>
          </a:bodyPr>
          <a:lstStyle>
            <a:lvl1pPr>
              <a:defRPr sz="8800" b="1" i="0" baseline="0">
                <a:latin typeface="Lato Black" panose="020F0502020204030203" pitchFamily="34" charset="0"/>
                <a:ea typeface="Lato Black" panose="020F0502020204030203" pitchFamily="34" charset="0"/>
                <a:cs typeface="Lato Black" panose="020F0502020204030203" pitchFamily="34" charset="0"/>
              </a:defRPr>
            </a:lvl1pPr>
          </a:lstStyle>
          <a:p>
            <a:r>
              <a:rPr lang="en-US" dirty="0" smtClean="0"/>
              <a:t>TIMELINE</a:t>
            </a:r>
            <a:endParaRPr lang="en-US" dirty="0"/>
          </a:p>
        </p:txBody>
      </p:sp>
    </p:spTree>
    <p:extLst>
      <p:ext uri="{BB962C8B-B14F-4D97-AF65-F5344CB8AC3E}">
        <p14:creationId xmlns:p14="http://schemas.microsoft.com/office/powerpoint/2010/main" val="908431511"/>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191AC5-9D9C-C549-BF86-63ED94818B6D}" type="datetimeFigureOut">
              <a:rPr lang="en-US" smtClean="0"/>
              <a:t>11/12/2017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ABA2E6-C89F-594A-AD51-A40ADA2661EF}" type="slidenum">
              <a:rPr lang="en-US" smtClean="0"/>
              <a:t>‹#›</a:t>
            </a:fld>
            <a:endParaRPr lang="en-US"/>
          </a:p>
        </p:txBody>
      </p:sp>
    </p:spTree>
    <p:extLst>
      <p:ext uri="{BB962C8B-B14F-4D97-AF65-F5344CB8AC3E}">
        <p14:creationId xmlns:p14="http://schemas.microsoft.com/office/powerpoint/2010/main" val="503409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191AC5-9D9C-C549-BF86-63ED94818B6D}" type="datetimeFigureOut">
              <a:rPr lang="en-US" smtClean="0"/>
              <a:t>11/12/2017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ABA2E6-C89F-594A-AD51-A40ADA2661EF}" type="slidenum">
              <a:rPr lang="en-US" smtClean="0"/>
              <a:t>‹#›</a:t>
            </a:fld>
            <a:endParaRPr lang="en-US"/>
          </a:p>
        </p:txBody>
      </p:sp>
    </p:spTree>
    <p:extLst>
      <p:ext uri="{BB962C8B-B14F-4D97-AF65-F5344CB8AC3E}">
        <p14:creationId xmlns:p14="http://schemas.microsoft.com/office/powerpoint/2010/main" val="1870339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76400" y="730250"/>
            <a:ext cx="15621000" cy="11623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191AC5-9D9C-C549-BF86-63ED94818B6D}" type="datetimeFigureOut">
              <a:rPr lang="en-US" smtClean="0"/>
              <a:t>11/12/2017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ABA2E6-C89F-594A-AD51-A40ADA2661EF}" type="slidenum">
              <a:rPr lang="en-US" smtClean="0"/>
              <a:t>‹#›</a:t>
            </a:fld>
            <a:endParaRPr lang="en-US"/>
          </a:p>
        </p:txBody>
      </p:sp>
    </p:spTree>
    <p:extLst>
      <p:ext uri="{BB962C8B-B14F-4D97-AF65-F5344CB8AC3E}">
        <p14:creationId xmlns:p14="http://schemas.microsoft.com/office/powerpoint/2010/main" val="2069969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Diapositive de titr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2" name="Titre 1"/>
          <p:cNvSpPr>
            <a:spLocks noGrp="1"/>
          </p:cNvSpPr>
          <p:nvPr>
            <p:ph type="ctrTitle"/>
          </p:nvPr>
        </p:nvSpPr>
        <p:spPr>
          <a:xfrm>
            <a:off x="2218795" y="4494015"/>
            <a:ext cx="20726400" cy="2940050"/>
          </a:xfrm>
        </p:spPr>
        <p:txBody>
          <a:bodyPr>
            <a:normAutofit/>
          </a:bodyPr>
          <a:lstStyle>
            <a:lvl1pPr algn="l">
              <a:defRPr sz="6400" b="0">
                <a:solidFill>
                  <a:schemeClr val="bg1"/>
                </a:solidFill>
              </a:defRPr>
            </a:lvl1pPr>
          </a:lstStyle>
          <a:p>
            <a:r>
              <a:rPr lang="fr-FR" dirty="0" smtClean="0"/>
              <a:t>Modifiez le style du titre</a:t>
            </a:r>
            <a:endParaRPr lang="en-US" dirty="0"/>
          </a:p>
        </p:txBody>
      </p:sp>
      <p:sp>
        <p:nvSpPr>
          <p:cNvPr id="3" name="Sous-titre 2"/>
          <p:cNvSpPr>
            <a:spLocks noGrp="1"/>
          </p:cNvSpPr>
          <p:nvPr>
            <p:ph type="subTitle" idx="1"/>
          </p:nvPr>
        </p:nvSpPr>
        <p:spPr>
          <a:xfrm>
            <a:off x="3743061" y="7772400"/>
            <a:ext cx="17068800" cy="3505200"/>
          </a:xfrm>
        </p:spPr>
        <p:txBody>
          <a:bodyPr>
            <a:normAutofit/>
          </a:bodyPr>
          <a:lstStyle>
            <a:lvl1pPr marL="0" indent="0" algn="l">
              <a:buNone/>
              <a:defRPr sz="5600">
                <a:solidFill>
                  <a:schemeClr val="bg1"/>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fr-FR" dirty="0" smtClean="0"/>
              <a:t>Modifiez le style des sous-titres du masque</a:t>
            </a:r>
            <a:endParaRPr lang="en-US" dirty="0"/>
          </a:p>
        </p:txBody>
      </p:sp>
      <p:sp>
        <p:nvSpPr>
          <p:cNvPr id="4" name="Espace réservé de la date 3"/>
          <p:cNvSpPr>
            <a:spLocks noGrp="1"/>
          </p:cNvSpPr>
          <p:nvPr>
            <p:ph type="dt" sz="half" idx="10"/>
          </p:nvPr>
        </p:nvSpPr>
        <p:spPr/>
        <p:txBody>
          <a:bodyPr/>
          <a:lstStyle/>
          <a:p>
            <a:fld id="{A9A653B9-4610-483C-BC4F-781BCEBF886B}" type="datetime1">
              <a:rPr lang="en-US" smtClean="0">
                <a:solidFill>
                  <a:prstClr val="black">
                    <a:tint val="75000"/>
                  </a:prstClr>
                </a:solidFill>
              </a:rPr>
              <a:pPr/>
              <a:t>11/12/2017</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0B415338-D7FA-4814-835C-A7FBEB2FA9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09092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4">
                    <a:lumMod val="75000"/>
                  </a:schemeClr>
                </a:solidFill>
              </a:defRPr>
            </a:lvl1pPr>
          </a:lstStyle>
          <a:p>
            <a:r>
              <a:rPr lang="fr-FR" dirty="0" smtClean="0"/>
              <a:t>Modifiez le style du titre</a:t>
            </a:r>
            <a:endParaRPr lang="en-US" dirty="0"/>
          </a:p>
        </p:txBody>
      </p:sp>
      <p:sp>
        <p:nvSpPr>
          <p:cNvPr id="3" name="Espace réservé du contenu 2"/>
          <p:cNvSpPr>
            <a:spLocks noGrp="1"/>
          </p:cNvSpPr>
          <p:nvPr>
            <p:ph idx="1"/>
          </p:nvPr>
        </p:nvSpPr>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Espace réservé de la date 3"/>
          <p:cNvSpPr>
            <a:spLocks noGrp="1"/>
          </p:cNvSpPr>
          <p:nvPr>
            <p:ph type="dt" sz="half" idx="10"/>
          </p:nvPr>
        </p:nvSpPr>
        <p:spPr/>
        <p:txBody>
          <a:bodyPr/>
          <a:lstStyle/>
          <a:p>
            <a:fld id="{59234C96-665A-4CC3-83C7-EBB436FACDCF}" type="datetime1">
              <a:rPr lang="en-US" smtClean="0">
                <a:solidFill>
                  <a:prstClr val="black">
                    <a:tint val="75000"/>
                  </a:prstClr>
                </a:solidFill>
              </a:rPr>
              <a:pPr/>
              <a:t>11/12/2017</a:t>
            </a:fld>
            <a:endParaRPr lang="en-US"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0B415338-D7FA-4814-835C-A7FBEB2FA9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3572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926168" y="8813801"/>
            <a:ext cx="20726400" cy="2724150"/>
          </a:xfrm>
        </p:spPr>
        <p:txBody>
          <a:bodyPr anchor="t"/>
          <a:lstStyle>
            <a:lvl1pPr algn="l">
              <a:defRPr sz="8000" b="1" cap="all"/>
            </a:lvl1pPr>
          </a:lstStyle>
          <a:p>
            <a:r>
              <a:rPr lang="fr-FR" smtClean="0"/>
              <a:t>Modifiez le style du titre</a:t>
            </a:r>
            <a:endParaRPr lang="en-US"/>
          </a:p>
        </p:txBody>
      </p:sp>
      <p:sp>
        <p:nvSpPr>
          <p:cNvPr id="3" name="Espace réservé du texte 2"/>
          <p:cNvSpPr>
            <a:spLocks noGrp="1"/>
          </p:cNvSpPr>
          <p:nvPr>
            <p:ph type="body" idx="1"/>
          </p:nvPr>
        </p:nvSpPr>
        <p:spPr>
          <a:xfrm>
            <a:off x="1926168" y="5813427"/>
            <a:ext cx="20726400"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2414B9FF-3B40-4881-A4A0-01176E930529}" type="datetime1">
              <a:rPr lang="en-US" smtClean="0">
                <a:solidFill>
                  <a:prstClr val="black">
                    <a:tint val="75000"/>
                  </a:prstClr>
                </a:solidFill>
              </a:rPr>
              <a:pPr/>
              <a:t>11/12/2017</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0B415338-D7FA-4814-835C-A7FBEB2FA9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6719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1219200" y="3200401"/>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12395200" y="3200401"/>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p>
            <a:fld id="{6581F575-8EEB-42F5-8FCF-160BBC99F669}" type="datetime1">
              <a:rPr lang="en-US" smtClean="0">
                <a:solidFill>
                  <a:prstClr val="black">
                    <a:tint val="75000"/>
                  </a:prstClr>
                </a:solidFill>
              </a:rPr>
              <a:pPr/>
              <a:t>11/12/2017</a:t>
            </a:fld>
            <a:endParaRPr lang="en-US">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0B415338-D7FA-4814-835C-A7FBEB2FA9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086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4">
                    <a:lumMod val="75000"/>
                  </a:schemeClr>
                </a:solidFill>
              </a:defRPr>
            </a:lvl1pPr>
          </a:lstStyle>
          <a:p>
            <a:r>
              <a:rPr lang="fr-FR" dirty="0" smtClean="0"/>
              <a:t>Modifiez le style du titre</a:t>
            </a:r>
            <a:endParaRPr lang="en-US" dirty="0"/>
          </a:p>
        </p:txBody>
      </p:sp>
      <p:sp>
        <p:nvSpPr>
          <p:cNvPr id="3" name="Espace réservé du texte 2"/>
          <p:cNvSpPr>
            <a:spLocks noGrp="1"/>
          </p:cNvSpPr>
          <p:nvPr>
            <p:ph type="body" idx="1"/>
          </p:nvPr>
        </p:nvSpPr>
        <p:spPr>
          <a:xfrm>
            <a:off x="1219200" y="3070226"/>
            <a:ext cx="10773835"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smtClean="0"/>
              <a:t>Modifiez les styles du texte du masque</a:t>
            </a:r>
          </a:p>
        </p:txBody>
      </p:sp>
      <p:sp>
        <p:nvSpPr>
          <p:cNvPr id="4" name="Espace réservé du contenu 3"/>
          <p:cNvSpPr>
            <a:spLocks noGrp="1"/>
          </p:cNvSpPr>
          <p:nvPr>
            <p:ph sz="half" idx="2"/>
          </p:nvPr>
        </p:nvSpPr>
        <p:spPr>
          <a:xfrm>
            <a:off x="1219200" y="4349750"/>
            <a:ext cx="10773835"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12386735" y="3070226"/>
            <a:ext cx="10778067"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smtClean="0"/>
              <a:t>Modifiez les styles du texte du masque</a:t>
            </a:r>
          </a:p>
        </p:txBody>
      </p:sp>
      <p:sp>
        <p:nvSpPr>
          <p:cNvPr id="6" name="Espace réservé du contenu 5"/>
          <p:cNvSpPr>
            <a:spLocks noGrp="1"/>
          </p:cNvSpPr>
          <p:nvPr>
            <p:ph sz="quarter" idx="4"/>
          </p:nvPr>
        </p:nvSpPr>
        <p:spPr>
          <a:xfrm>
            <a:off x="12386735" y="4349750"/>
            <a:ext cx="10778067"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7" name="Espace réservé de la date 6"/>
          <p:cNvSpPr>
            <a:spLocks noGrp="1"/>
          </p:cNvSpPr>
          <p:nvPr>
            <p:ph type="dt" sz="half" idx="10"/>
          </p:nvPr>
        </p:nvSpPr>
        <p:spPr/>
        <p:txBody>
          <a:bodyPr/>
          <a:lstStyle/>
          <a:p>
            <a:fld id="{7A612795-21FD-4C91-8E30-B16BC47092C5}" type="datetime1">
              <a:rPr lang="en-US" smtClean="0">
                <a:solidFill>
                  <a:prstClr val="black">
                    <a:tint val="75000"/>
                  </a:prstClr>
                </a:solidFill>
              </a:rPr>
              <a:pPr/>
              <a:t>11/12/2017</a:t>
            </a:fld>
            <a:endParaRPr lang="en-US">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en-US" dirty="0">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0B415338-D7FA-4814-835C-A7FBEB2FA9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85185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e la date 2"/>
          <p:cNvSpPr>
            <a:spLocks noGrp="1"/>
          </p:cNvSpPr>
          <p:nvPr>
            <p:ph type="dt" sz="half" idx="10"/>
          </p:nvPr>
        </p:nvSpPr>
        <p:spPr/>
        <p:txBody>
          <a:bodyPr/>
          <a:lstStyle/>
          <a:p>
            <a:fld id="{C3977F12-57E1-4655-8CEC-E5E5AC5A76C6}" type="datetime1">
              <a:rPr lang="en-US" smtClean="0">
                <a:solidFill>
                  <a:prstClr val="black">
                    <a:tint val="75000"/>
                  </a:prstClr>
                </a:solidFill>
              </a:rPr>
              <a:pPr/>
              <a:t>11/12/2017</a:t>
            </a:fld>
            <a:endParaRPr lang="en-US">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en-US">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0B415338-D7FA-4814-835C-A7FBEB2FA9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7575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AD50E47-EBCE-40F0-91B8-3B069EA99948}" type="datetime1">
              <a:rPr lang="en-US" smtClean="0">
                <a:solidFill>
                  <a:prstClr val="black">
                    <a:tint val="75000"/>
                  </a:prstClr>
                </a:solidFill>
              </a:rPr>
              <a:pPr/>
              <a:t>11/12/2017</a:t>
            </a:fld>
            <a:endParaRPr lang="en-US">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en-US">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0B415338-D7FA-4814-835C-A7FBEB2FA9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816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imple Statement (Color 1)">
    <p:bg>
      <p:bgPr>
        <a:gradFill>
          <a:gsLst>
            <a:gs pos="0">
              <a:srgbClr val="FFFFFF"/>
            </a:gs>
            <a:gs pos="100000">
              <a:srgbClr val="EBEBEB">
                <a:alpha val="9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695062" y="5609968"/>
            <a:ext cx="21031200" cy="3243872"/>
          </a:xfrm>
          <a:prstGeom prst="rect">
            <a:avLst/>
          </a:prstGeom>
          <a:noFill/>
          <a:ln>
            <a:noFill/>
          </a:ln>
        </p:spPr>
        <p:txBody>
          <a:bodyPr/>
          <a:lstStyle>
            <a:lvl1pPr>
              <a:defRPr b="1" i="0" baseline="0">
                <a:solidFill>
                  <a:schemeClr val="accent1"/>
                </a:solidFill>
                <a:latin typeface="Proxima Nova ExCn" charset="0"/>
                <a:ea typeface="Proxima Nova ExCn" charset="0"/>
                <a:cs typeface="Proxima Nova ExCn" charset="0"/>
              </a:defRPr>
            </a:lvl1pPr>
          </a:lstStyle>
          <a:p>
            <a:r>
              <a:rPr lang="en-US" dirty="0" smtClean="0"/>
              <a:t>Simple Statement Here</a:t>
            </a:r>
            <a:endParaRPr lang="en-US" dirty="0"/>
          </a:p>
        </p:txBody>
      </p:sp>
      <p:sp>
        <p:nvSpPr>
          <p:cNvPr id="7" name="Text Placeholder 9"/>
          <p:cNvSpPr>
            <a:spLocks noGrp="1"/>
          </p:cNvSpPr>
          <p:nvPr>
            <p:ph type="body" sz="quarter" idx="10" hasCustomPrompt="1"/>
          </p:nvPr>
        </p:nvSpPr>
        <p:spPr>
          <a:xfrm>
            <a:off x="4118919" y="8489390"/>
            <a:ext cx="16146162" cy="728900"/>
          </a:xfrm>
        </p:spPr>
        <p:txBody>
          <a:bodyPr anchor="ctr"/>
          <a:lstStyle>
            <a:lvl1pPr marL="0" indent="0" algn="ctr">
              <a:buNone/>
              <a:defRPr lang="en-US" sz="4600" u="none" baseline="0" smtClean="0">
                <a:solidFill>
                  <a:schemeClr val="tx2"/>
                </a:solidFill>
              </a:defRPr>
            </a:lvl1pPr>
          </a:lstStyle>
          <a:p>
            <a:pPr lvl="0"/>
            <a:r>
              <a:rPr lang="en-US" dirty="0" smtClean="0"/>
              <a:t>Optional support copy goes here (otherwise, delete).</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77462" y="-347216"/>
            <a:ext cx="1887538" cy="1979166"/>
          </a:xfrm>
          <a:prstGeom prst="rect">
            <a:avLst/>
          </a:prstGeom>
        </p:spPr>
      </p:pic>
    </p:spTree>
    <p:extLst>
      <p:ext uri="{BB962C8B-B14F-4D97-AF65-F5344CB8AC3E}">
        <p14:creationId xmlns:p14="http://schemas.microsoft.com/office/powerpoint/2010/main" val="1197033137"/>
      </p:ext>
    </p:extLst>
  </p:cSld>
  <p:clrMapOvr>
    <a:masterClrMapping/>
  </p:clrMapOvr>
  <p:transition spd="med"/>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19201" y="546100"/>
            <a:ext cx="8022168" cy="2324100"/>
          </a:xfrm>
        </p:spPr>
        <p:txBody>
          <a:bodyPr anchor="b"/>
          <a:lstStyle>
            <a:lvl1pPr algn="l">
              <a:defRPr sz="4000" b="1"/>
            </a:lvl1pPr>
          </a:lstStyle>
          <a:p>
            <a:r>
              <a:rPr lang="fr-FR" smtClean="0"/>
              <a:t>Modifiez le style du titre</a:t>
            </a:r>
            <a:endParaRPr lang="en-US"/>
          </a:p>
        </p:txBody>
      </p:sp>
      <p:sp>
        <p:nvSpPr>
          <p:cNvPr id="3" name="Espace réservé du contenu 2"/>
          <p:cNvSpPr>
            <a:spLocks noGrp="1"/>
          </p:cNvSpPr>
          <p:nvPr>
            <p:ph idx="1"/>
          </p:nvPr>
        </p:nvSpPr>
        <p:spPr>
          <a:xfrm>
            <a:off x="9533467" y="546101"/>
            <a:ext cx="13631333"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1219201" y="2870201"/>
            <a:ext cx="8022168"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CF207C7C-476C-4982-91B0-A13B006BF4A0}" type="datetime1">
              <a:rPr lang="en-US" smtClean="0">
                <a:solidFill>
                  <a:prstClr val="black">
                    <a:tint val="75000"/>
                  </a:prstClr>
                </a:solidFill>
              </a:rPr>
              <a:pPr/>
              <a:t>11/12/2017</a:t>
            </a:fld>
            <a:endParaRPr lang="en-US">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0B415338-D7FA-4814-835C-A7FBEB2FA9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85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79435" y="9601200"/>
            <a:ext cx="14630400" cy="1133476"/>
          </a:xfrm>
        </p:spPr>
        <p:txBody>
          <a:bodyPr anchor="b"/>
          <a:lstStyle>
            <a:lvl1pPr algn="l">
              <a:defRPr sz="4000" b="1"/>
            </a:lvl1pPr>
          </a:lstStyle>
          <a:p>
            <a:r>
              <a:rPr lang="fr-FR" smtClean="0"/>
              <a:t>Modifiez le style du titre</a:t>
            </a:r>
            <a:endParaRPr lang="en-US"/>
          </a:p>
        </p:txBody>
      </p:sp>
      <p:sp>
        <p:nvSpPr>
          <p:cNvPr id="3" name="Espace réservé pour une image  2"/>
          <p:cNvSpPr>
            <a:spLocks noGrp="1"/>
          </p:cNvSpPr>
          <p:nvPr>
            <p:ph type="pic" idx="1"/>
          </p:nvPr>
        </p:nvSpPr>
        <p:spPr>
          <a:xfrm>
            <a:off x="4779435" y="1225550"/>
            <a:ext cx="14630400"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Espace réservé du texte 3"/>
          <p:cNvSpPr>
            <a:spLocks noGrp="1"/>
          </p:cNvSpPr>
          <p:nvPr>
            <p:ph type="body" sz="half" idx="2"/>
          </p:nvPr>
        </p:nvSpPr>
        <p:spPr>
          <a:xfrm>
            <a:off x="4779435" y="10734676"/>
            <a:ext cx="14630400"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A0C87719-C0C3-40F6-8991-7934DE88DF03}" type="datetime1">
              <a:rPr lang="en-US" smtClean="0">
                <a:solidFill>
                  <a:prstClr val="black">
                    <a:tint val="75000"/>
                  </a:prstClr>
                </a:solidFill>
              </a:rPr>
              <a:pPr/>
              <a:t>11/12/2017</a:t>
            </a:fld>
            <a:endParaRPr lang="en-US">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0B415338-D7FA-4814-835C-A7FBEB2FA9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289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1C837CFB-C6DF-49D7-9D91-4CEE079EC0A4}" type="datetime1">
              <a:rPr lang="en-US" smtClean="0">
                <a:solidFill>
                  <a:prstClr val="black">
                    <a:tint val="75000"/>
                  </a:prstClr>
                </a:solidFill>
              </a:rPr>
              <a:pPr/>
              <a:t>11/12/2017</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0B415338-D7FA-4814-835C-A7FBEB2FA9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968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7678400" y="549277"/>
            <a:ext cx="5486400" cy="11703050"/>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1219200" y="549277"/>
            <a:ext cx="16052800" cy="1170305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24829C93-9763-4F14-A6B3-463EE0C35AE8}" type="datetime1">
              <a:rPr lang="en-US" smtClean="0">
                <a:solidFill>
                  <a:prstClr val="black">
                    <a:tint val="75000"/>
                  </a:prstClr>
                </a:solidFill>
              </a:rPr>
              <a:pPr/>
              <a:t>11/12/2017</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0B415338-D7FA-4814-835C-A7FBEB2FA9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581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1"/>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219200" y="12712701"/>
            <a:ext cx="5689600" cy="730250"/>
          </a:xfrm>
          <a:prstGeom prst="rect">
            <a:avLst/>
          </a:prstGeom>
        </p:spPr>
        <p:txBody>
          <a:bodyPr/>
          <a:lstStyle>
            <a:lvl1pPr>
              <a:defRPr/>
            </a:lvl1pPr>
          </a:lstStyle>
          <a:p>
            <a:pPr>
              <a:defRPr/>
            </a:pPr>
            <a:fld id="{B6D23558-69F7-40CE-97AB-832C370C9006}" type="datetimeFigureOut">
              <a:rPr lang="en-US"/>
              <a:pPr>
                <a:defRPr/>
              </a:pPr>
              <a:t>11/12/2017</a:t>
            </a:fld>
            <a:endParaRPr lang="en-US" dirty="0"/>
          </a:p>
        </p:txBody>
      </p:sp>
      <p:sp>
        <p:nvSpPr>
          <p:cNvPr id="5" name="Footer Placeholder 4"/>
          <p:cNvSpPr>
            <a:spLocks noGrp="1"/>
          </p:cNvSpPr>
          <p:nvPr>
            <p:ph type="ftr" sz="quarter" idx="11"/>
          </p:nvPr>
        </p:nvSpPr>
        <p:spPr>
          <a:xfrm>
            <a:off x="8331200" y="12712701"/>
            <a:ext cx="7721600" cy="730250"/>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17475200" y="12712701"/>
            <a:ext cx="5689600" cy="730250"/>
          </a:xfrm>
          <a:prstGeom prst="rect">
            <a:avLst/>
          </a:prstGeom>
        </p:spPr>
        <p:txBody>
          <a:bodyPr/>
          <a:lstStyle>
            <a:lvl1pPr>
              <a:defRPr/>
            </a:lvl1pPr>
          </a:lstStyle>
          <a:p>
            <a:pPr>
              <a:defRPr/>
            </a:pPr>
            <a:fld id="{8EA4EE36-8EF5-47CA-99C2-AF31C866BAC7}" type="slidenum">
              <a:rPr lang="en-US"/>
              <a:pPr>
                <a:defRPr/>
              </a:pPr>
              <a:t>‹#›</a:t>
            </a:fld>
            <a:endParaRPr lang="en-US" dirty="0"/>
          </a:p>
        </p:txBody>
      </p:sp>
    </p:spTree>
    <p:extLst>
      <p:ext uri="{BB962C8B-B14F-4D97-AF65-F5344CB8AC3E}">
        <p14:creationId xmlns:p14="http://schemas.microsoft.com/office/powerpoint/2010/main" val="1723567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 Spalten">
    <p:spTree>
      <p:nvGrpSpPr>
        <p:cNvPr id="1" name=""/>
        <p:cNvGrpSpPr/>
        <p:nvPr/>
      </p:nvGrpSpPr>
      <p:grpSpPr>
        <a:xfrm>
          <a:off x="0" y="0"/>
          <a:ext cx="0" cy="0"/>
          <a:chOff x="0" y="0"/>
          <a:chExt cx="0" cy="0"/>
        </a:xfrm>
      </p:grpSpPr>
      <p:sp>
        <p:nvSpPr>
          <p:cNvPr id="13" name="Inhaltsplatzhalter 12"/>
          <p:cNvSpPr>
            <a:spLocks noGrp="1"/>
          </p:cNvSpPr>
          <p:nvPr>
            <p:ph sz="quarter" idx="19"/>
          </p:nvPr>
        </p:nvSpPr>
        <p:spPr>
          <a:xfrm>
            <a:off x="1440000" y="4680000"/>
            <a:ext cx="10560000" cy="7344000"/>
          </a:xfrm>
          <a:prstGeom prst="rect">
            <a:avLst/>
          </a:prstGeom>
        </p:spPr>
        <p:txBody>
          <a:bodyPr lIns="0" rIns="0"/>
          <a:lstStyle>
            <a:lvl1pPr>
              <a:defRPr sz="2800">
                <a:latin typeface="GCF Camingo Light"/>
              </a:defRPr>
            </a:lvl1pPr>
            <a:lvl2pPr>
              <a:defRPr sz="2800">
                <a:latin typeface="GCF Camingo Light"/>
              </a:defRPr>
            </a:lvl2pPr>
            <a:lvl3pPr>
              <a:defRPr sz="2800">
                <a:latin typeface="GCF Camingo Light"/>
              </a:defRPr>
            </a:lvl3pPr>
            <a:lvl4pPr>
              <a:defRPr sz="2800">
                <a:latin typeface="GCF Camingo Light"/>
              </a:defRPr>
            </a:lvl4pPr>
            <a:lvl5pPr marL="3238334" indent="-457176">
              <a:buFont typeface="Symbol" pitchFamily="18" charset="2"/>
              <a:buChar char="-"/>
              <a:defRPr sz="2800">
                <a:latin typeface="GCF Camingo Light"/>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5" name="Inhaltsplatzhalter 14"/>
          <p:cNvSpPr>
            <a:spLocks noGrp="1"/>
          </p:cNvSpPr>
          <p:nvPr>
            <p:ph sz="quarter" idx="20"/>
          </p:nvPr>
        </p:nvSpPr>
        <p:spPr>
          <a:xfrm>
            <a:off x="12326400" y="4680000"/>
            <a:ext cx="10560000" cy="7344000"/>
          </a:xfrm>
          <a:prstGeom prst="rect">
            <a:avLst/>
          </a:prstGeom>
        </p:spPr>
        <p:txBody>
          <a:bodyPr lIns="0" rIns="0"/>
          <a:lstStyle>
            <a:lvl1pPr>
              <a:defRPr sz="2800">
                <a:latin typeface="GCF Camingo Light"/>
              </a:defRPr>
            </a:lvl1pPr>
            <a:lvl2pPr>
              <a:defRPr sz="2800">
                <a:latin typeface="GCF Camingo Light"/>
              </a:defRPr>
            </a:lvl2pPr>
            <a:lvl3pPr>
              <a:defRPr sz="2800">
                <a:latin typeface="GCF Camingo Light"/>
              </a:defRPr>
            </a:lvl3pPr>
            <a:lvl4pPr>
              <a:defRPr sz="2800">
                <a:latin typeface="GCF Camingo Light"/>
              </a:defRPr>
            </a:lvl4pPr>
            <a:lvl5pPr marL="3238334" indent="-457176">
              <a:buFont typeface="Symbol" pitchFamily="18" charset="2"/>
              <a:buChar char="-"/>
              <a:defRPr sz="2800">
                <a:latin typeface="GCF Camingo Light"/>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1" name="Titel 1"/>
          <p:cNvSpPr>
            <a:spLocks noGrp="1"/>
          </p:cNvSpPr>
          <p:nvPr>
            <p:ph type="title"/>
          </p:nvPr>
        </p:nvSpPr>
        <p:spPr>
          <a:xfrm>
            <a:off x="1439335" y="2736003"/>
            <a:ext cx="21446067" cy="835026"/>
          </a:xfrm>
        </p:spPr>
        <p:txBody>
          <a:bodyPr/>
          <a:lstStyle/>
          <a:p>
            <a:r>
              <a:rPr lang="de-DE" dirty="0" smtClean="0"/>
              <a:t>Titelmasterformat durch Klicken bearbeiten</a:t>
            </a:r>
            <a:endParaRPr lang="de-DE" dirty="0"/>
          </a:p>
        </p:txBody>
      </p:sp>
      <p:sp>
        <p:nvSpPr>
          <p:cNvPr id="12" name="Textplatzhalter 13"/>
          <p:cNvSpPr>
            <a:spLocks noGrp="1"/>
          </p:cNvSpPr>
          <p:nvPr>
            <p:ph type="body" sz="quarter" idx="14"/>
          </p:nvPr>
        </p:nvSpPr>
        <p:spPr>
          <a:xfrm>
            <a:off x="1439333" y="3571200"/>
            <a:ext cx="21446400" cy="720000"/>
          </a:xfrm>
          <a:prstGeom prst="rect">
            <a:avLst/>
          </a:prstGeom>
        </p:spPr>
        <p:txBody>
          <a:bodyPr lIns="0" rIns="0"/>
          <a:lstStyle>
            <a:lvl1pPr>
              <a:buNone/>
              <a:defRPr sz="3200" baseline="0">
                <a:solidFill>
                  <a:srgbClr val="005751"/>
                </a:solidFill>
                <a:latin typeface="GCF Camingo Light"/>
              </a:defRPr>
            </a:lvl1pPr>
          </a:lstStyle>
          <a:p>
            <a:pPr lvl="0"/>
            <a:r>
              <a:rPr lang="de-DE" dirty="0" smtClean="0"/>
              <a:t>Textmasterformate durch Klicken bearbeiten</a:t>
            </a:r>
          </a:p>
        </p:txBody>
      </p:sp>
      <p:sp>
        <p:nvSpPr>
          <p:cNvPr id="6" name="Foliennummernplatzhalter 5"/>
          <p:cNvSpPr>
            <a:spLocks noGrp="1"/>
          </p:cNvSpPr>
          <p:nvPr>
            <p:ph type="sldNum" sz="quarter" idx="21"/>
          </p:nvPr>
        </p:nvSpPr>
        <p:spPr>
          <a:xfrm>
            <a:off x="20184072" y="12483705"/>
            <a:ext cx="2687835" cy="730002"/>
          </a:xfrm>
          <a:prstGeom prst="rect">
            <a:avLst/>
          </a:prstGeom>
        </p:spPr>
        <p:txBody>
          <a:bodyPr/>
          <a:lstStyle>
            <a:lvl1pPr>
              <a:defRPr>
                <a:ea typeface="ＭＳ Ｐゴシック" charset="-128"/>
              </a:defRPr>
            </a:lvl1pPr>
          </a:lstStyle>
          <a:p>
            <a:pPr>
              <a:defRPr/>
            </a:pPr>
            <a:r>
              <a:rPr lang="de-DE"/>
              <a:t>page </a:t>
            </a:r>
            <a:fld id="{435365BD-EB5A-4914-A60B-EC4E32385A54}" type="slidenum">
              <a:rPr lang="de-DE"/>
              <a:pPr>
                <a:defRPr/>
              </a:pPr>
              <a:t>‹#›</a:t>
            </a:fld>
            <a:endParaRPr lang="de-DE"/>
          </a:p>
        </p:txBody>
      </p:sp>
      <p:sp>
        <p:nvSpPr>
          <p:cNvPr id="7" name="Fußzeilenplatzhalter 4"/>
          <p:cNvSpPr>
            <a:spLocks noGrp="1"/>
          </p:cNvSpPr>
          <p:nvPr>
            <p:ph type="ftr" sz="quarter" idx="22"/>
          </p:nvPr>
        </p:nvSpPr>
        <p:spPr>
          <a:xfrm>
            <a:off x="1440656" y="12483705"/>
            <a:ext cx="14189275" cy="730002"/>
          </a:xfrm>
          <a:prstGeom prst="rect">
            <a:avLst/>
          </a:prstGeom>
        </p:spPr>
        <p:txBody>
          <a:bodyPr/>
          <a:lstStyle>
            <a:lvl1pPr>
              <a:defRPr>
                <a:ea typeface="ＭＳ Ｐゴシック" charset="-128"/>
              </a:defRPr>
            </a:lvl1pPr>
          </a:lstStyle>
          <a:p>
            <a:pPr>
              <a:defRPr/>
            </a:pPr>
            <a:endParaRPr lang="de-DE"/>
          </a:p>
        </p:txBody>
      </p:sp>
      <p:sp>
        <p:nvSpPr>
          <p:cNvPr id="8" name="Datumsplatzhalter 3"/>
          <p:cNvSpPr>
            <a:spLocks noGrp="1"/>
          </p:cNvSpPr>
          <p:nvPr>
            <p:ph type="dt" sz="half" idx="23"/>
          </p:nvPr>
        </p:nvSpPr>
        <p:spPr>
          <a:xfrm>
            <a:off x="15969260" y="12483705"/>
            <a:ext cx="4214813" cy="730002"/>
          </a:xfrm>
          <a:prstGeom prst="rect">
            <a:avLst/>
          </a:prstGeom>
        </p:spPr>
        <p:txBody>
          <a:bodyPr/>
          <a:lstStyle>
            <a:lvl1pPr>
              <a:defRPr>
                <a:ea typeface="ＭＳ Ｐゴシック" charset="-128"/>
              </a:defRPr>
            </a:lvl1pPr>
          </a:lstStyle>
          <a:p>
            <a:pPr>
              <a:defRPr/>
            </a:pPr>
            <a:endParaRPr lang="de-DE"/>
          </a:p>
        </p:txBody>
      </p:sp>
    </p:spTree>
    <p:extLst>
      <p:ext uri="{BB962C8B-B14F-4D97-AF65-F5344CB8AC3E}">
        <p14:creationId xmlns:p14="http://schemas.microsoft.com/office/powerpoint/2010/main" val="83005700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Presentation Title">
    <p:bg>
      <p:bgPr>
        <a:solidFill>
          <a:schemeClr val="bg1">
            <a:lumMod val="85000"/>
          </a:schemeClr>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0"/>
            <a:ext cx="24384000" cy="13716000"/>
          </a:xfrm>
        </p:spPr>
        <p:txBody>
          <a:bodyPr/>
          <a:lstStyle/>
          <a:p>
            <a:endParaRPr lang="en-US"/>
          </a:p>
        </p:txBody>
      </p:sp>
      <p:sp>
        <p:nvSpPr>
          <p:cNvPr id="13" name="Title 12"/>
          <p:cNvSpPr>
            <a:spLocks noGrp="1"/>
          </p:cNvSpPr>
          <p:nvPr>
            <p:ph type="title" hasCustomPrompt="1"/>
          </p:nvPr>
        </p:nvSpPr>
        <p:spPr>
          <a:xfrm>
            <a:off x="1676400" y="5872047"/>
            <a:ext cx="21031200" cy="2118952"/>
          </a:xfrm>
          <a:prstGeom prst="rect">
            <a:avLst/>
          </a:prstGeom>
          <a:effectLst>
            <a:outerShdw blurRad="584200" sx="77000" sy="77000" algn="ctr" rotWithShape="0">
              <a:prstClr val="black">
                <a:alpha val="66000"/>
              </a:prstClr>
            </a:outerShdw>
          </a:effectLst>
        </p:spPr>
        <p:txBody>
          <a:bodyPr/>
          <a:lstStyle>
            <a:lvl1pPr>
              <a:defRPr b="1" i="0" baseline="0">
                <a:latin typeface="Proxima Nova ExCn" charset="0"/>
                <a:ea typeface="Proxima Nova ExCn" charset="0"/>
                <a:cs typeface="Proxima Nova ExCn" charset="0"/>
              </a:defRPr>
            </a:lvl1pPr>
          </a:lstStyle>
          <a:p>
            <a:r>
              <a:rPr lang="en-US" dirty="0" smtClean="0"/>
              <a:t>Presentation Title</a:t>
            </a:r>
            <a:endParaRPr lang="en-US" dirty="0"/>
          </a:p>
        </p:txBody>
      </p:sp>
      <p:sp>
        <p:nvSpPr>
          <p:cNvPr id="10" name="Text Placeholder 9"/>
          <p:cNvSpPr>
            <a:spLocks noGrp="1"/>
          </p:cNvSpPr>
          <p:nvPr>
            <p:ph type="body" sz="quarter" idx="10" hasCustomPrompt="1"/>
          </p:nvPr>
        </p:nvSpPr>
        <p:spPr>
          <a:xfrm>
            <a:off x="4246562" y="7861693"/>
            <a:ext cx="15890875" cy="728900"/>
          </a:xfrm>
          <a:effectLst>
            <a:outerShdw blurRad="1270000" dir="2760000" sx="102000" sy="102000" algn="ctr" rotWithShape="0">
              <a:prstClr val="black">
                <a:alpha val="40000"/>
              </a:prstClr>
            </a:outerShdw>
          </a:effectLst>
        </p:spPr>
        <p:txBody>
          <a:bodyPr anchor="ctr"/>
          <a:lstStyle>
            <a:lvl1pPr marL="0" indent="0" algn="ctr">
              <a:buNone/>
              <a:defRPr>
                <a:solidFill>
                  <a:schemeClr val="bg1"/>
                </a:solidFill>
                <a:cs typeface="+mn-cs"/>
              </a:defRPr>
            </a:lvl1pPr>
          </a:lstStyle>
          <a:p>
            <a:pPr lvl="0"/>
            <a:r>
              <a:rPr lang="en-US" dirty="0" smtClean="0"/>
              <a:t>INSERT DATE HERE</a:t>
            </a:r>
            <a:endParaRPr lang="en-US" dirty="0"/>
          </a:p>
        </p:txBody>
      </p:sp>
      <p:sp>
        <p:nvSpPr>
          <p:cNvPr id="8" name="Text Placeholder 7"/>
          <p:cNvSpPr>
            <a:spLocks noGrp="1"/>
          </p:cNvSpPr>
          <p:nvPr>
            <p:ph type="body" sz="quarter" idx="12" hasCustomPrompt="1"/>
          </p:nvPr>
        </p:nvSpPr>
        <p:spPr>
          <a:xfrm>
            <a:off x="19674036" y="13142509"/>
            <a:ext cx="4516437" cy="373296"/>
          </a:xfrm>
        </p:spPr>
        <p:txBody>
          <a:bodyPr vert="horz" anchor="ctr">
            <a:normAutofit/>
          </a:bodyPr>
          <a:lstStyle>
            <a:lvl1pPr marL="0" indent="0" algn="r">
              <a:buNone/>
              <a:defRPr sz="1800" cap="all" baseline="0">
                <a:solidFill>
                  <a:schemeClr val="bg1"/>
                </a:solidFill>
              </a:defRPr>
            </a:lvl1pPr>
          </a:lstStyle>
          <a:p>
            <a:pPr lvl="0"/>
            <a:r>
              <a:rPr lang="en-US" dirty="0" smtClean="0"/>
              <a:t>©PHOTO CREDIT</a:t>
            </a:r>
            <a:endParaRPr lang="en-US" dirty="0"/>
          </a:p>
        </p:txBody>
      </p:sp>
    </p:spTree>
    <p:extLst>
      <p:ext uri="{BB962C8B-B14F-4D97-AF65-F5344CB8AC3E}">
        <p14:creationId xmlns:p14="http://schemas.microsoft.com/office/powerpoint/2010/main" val="831718351"/>
      </p:ext>
    </p:extLst>
  </p:cSld>
  <p:clrMapOvr>
    <a:masterClrMapping/>
  </p:clrMapOvr>
  <p:transition spd="med"/>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676400" y="12712701"/>
            <a:ext cx="5486400" cy="730250"/>
          </a:xfrm>
          <a:prstGeom prst="rect">
            <a:avLst/>
          </a:prstGeom>
        </p:spPr>
        <p:txBody>
          <a:bodyPr/>
          <a:lstStyle/>
          <a:p>
            <a:fld id="{847A1850-EE55-D74B-A2BA-29B7E07C2A9B}" type="datetimeFigureOut">
              <a:rPr lang="en-US" smtClean="0"/>
              <a:t>11/12/2017</a:t>
            </a:fld>
            <a:endParaRPr lang="en-US"/>
          </a:p>
        </p:txBody>
      </p:sp>
      <p:sp>
        <p:nvSpPr>
          <p:cNvPr id="5" name="Footer Placeholder 4"/>
          <p:cNvSpPr>
            <a:spLocks noGrp="1"/>
          </p:cNvSpPr>
          <p:nvPr>
            <p:ph type="ftr" sz="quarter" idx="11"/>
          </p:nvPr>
        </p:nvSpPr>
        <p:spPr>
          <a:xfrm>
            <a:off x="8077200" y="12712701"/>
            <a:ext cx="8229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221200" y="12712701"/>
            <a:ext cx="5486400" cy="730250"/>
          </a:xfrm>
          <a:prstGeom prst="rect">
            <a:avLst/>
          </a:prstGeom>
        </p:spPr>
        <p:txBody>
          <a:bodyPr/>
          <a:lstStyle/>
          <a:p>
            <a:fld id="{9D684C7B-29A1-E547-8E47-55B637B4F006}" type="slidenum">
              <a:rPr lang="en-US" smtClean="0"/>
              <a:t>‹#›</a:t>
            </a:fld>
            <a:endParaRPr lang="en-US"/>
          </a:p>
        </p:txBody>
      </p:sp>
    </p:spTree>
    <p:extLst>
      <p:ext uri="{BB962C8B-B14F-4D97-AF65-F5344CB8AC3E}">
        <p14:creationId xmlns:p14="http://schemas.microsoft.com/office/powerpoint/2010/main" val="782012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Section Header">
    <p:bg>
      <p:bgPr>
        <a:solidFill>
          <a:schemeClr val="bg1">
            <a:lumMod val="85000"/>
          </a:schemeClr>
        </a:solidFill>
        <a:effectLst/>
      </p:bgPr>
    </p:bg>
    <p:spTree>
      <p:nvGrpSpPr>
        <p:cNvPr id="1" name=""/>
        <p:cNvGrpSpPr/>
        <p:nvPr/>
      </p:nvGrpSpPr>
      <p:grpSpPr>
        <a:xfrm>
          <a:off x="0" y="0"/>
          <a:ext cx="0" cy="0"/>
          <a:chOff x="0" y="0"/>
          <a:chExt cx="0" cy="0"/>
        </a:xfrm>
      </p:grpSpPr>
      <p:pic>
        <p:nvPicPr>
          <p:cNvPr id="10" name="Picture Placeholder 7"/>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24581" y="-235974"/>
            <a:ext cx="24477411" cy="14004519"/>
          </a:xfrm>
          <a:prstGeom prst="rect">
            <a:avLst/>
          </a:prstGeom>
        </p:spPr>
      </p:pic>
      <p:sp>
        <p:nvSpPr>
          <p:cNvPr id="8" name="Picture Placeholder 4"/>
          <p:cNvSpPr>
            <a:spLocks noGrp="1"/>
          </p:cNvSpPr>
          <p:nvPr>
            <p:ph type="pic" sz="quarter" idx="13"/>
          </p:nvPr>
        </p:nvSpPr>
        <p:spPr>
          <a:xfrm>
            <a:off x="0" y="0"/>
            <a:ext cx="24384000" cy="13716000"/>
          </a:xfrm>
        </p:spPr>
        <p:txBody>
          <a:bodyPr/>
          <a:lstStyle/>
          <a:p>
            <a:endParaRPr lang="en-US"/>
          </a:p>
        </p:txBody>
      </p:sp>
      <p:sp>
        <p:nvSpPr>
          <p:cNvPr id="4" name="Title 12"/>
          <p:cNvSpPr>
            <a:spLocks noGrp="1"/>
          </p:cNvSpPr>
          <p:nvPr>
            <p:ph type="title" hasCustomPrompt="1"/>
          </p:nvPr>
        </p:nvSpPr>
        <p:spPr>
          <a:xfrm>
            <a:off x="8178800" y="-1066800"/>
            <a:ext cx="21031200" cy="3778520"/>
          </a:xfrm>
          <a:prstGeom prst="rect">
            <a:avLst/>
          </a:prstGeom>
        </p:spPr>
        <p:txBody>
          <a:bodyPr>
            <a:normAutofit/>
          </a:bodyPr>
          <a:lstStyle>
            <a:lvl1pPr>
              <a:defRPr sz="9600" b="1" i="0" baseline="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smtClean="0"/>
              <a:t>African led</a:t>
            </a:r>
            <a:endParaRPr lang="en-US" dirty="0"/>
          </a:p>
        </p:txBody>
      </p:sp>
      <p:sp>
        <p:nvSpPr>
          <p:cNvPr id="5" name="Text Placeholder 7"/>
          <p:cNvSpPr>
            <a:spLocks noGrp="1"/>
          </p:cNvSpPr>
          <p:nvPr>
            <p:ph type="body" sz="quarter" idx="12" hasCustomPrompt="1"/>
          </p:nvPr>
        </p:nvSpPr>
        <p:spPr>
          <a:xfrm>
            <a:off x="19674036" y="13142509"/>
            <a:ext cx="4516437" cy="373296"/>
          </a:xfrm>
        </p:spPr>
        <p:txBody>
          <a:bodyPr vert="horz" anchor="ctr">
            <a:normAutofit/>
          </a:bodyPr>
          <a:lstStyle>
            <a:lvl1pPr marL="0" indent="0" algn="r">
              <a:buNone/>
              <a:defRPr sz="1800" cap="all" baseline="0">
                <a:solidFill>
                  <a:schemeClr val="bg1"/>
                </a:solidFill>
              </a:defRPr>
            </a:lvl1pPr>
          </a:lstStyle>
          <a:p>
            <a:pPr lvl="0"/>
            <a:r>
              <a:rPr lang="en-US" dirty="0" smtClean="0"/>
              <a:t>©PHOTO CREDIT</a:t>
            </a:r>
            <a:endParaRPr lang="en-US" dirty="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77462" y="-347216"/>
            <a:ext cx="1887538" cy="1979166"/>
          </a:xfrm>
          <a:prstGeom prst="rect">
            <a:avLst/>
          </a:prstGeom>
        </p:spPr>
      </p:pic>
    </p:spTree>
    <p:extLst>
      <p:ext uri="{BB962C8B-B14F-4D97-AF65-F5344CB8AC3E}">
        <p14:creationId xmlns:p14="http://schemas.microsoft.com/office/powerpoint/2010/main" val="957587493"/>
      </p:ext>
    </p:extLst>
  </p:cSld>
  <p:clrMapOvr>
    <a:masterClrMapping/>
  </p:clrMapOvr>
  <p:transition spd="med"/>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Full Photo">
    <p:bg>
      <p:bgPr>
        <a:solidFill>
          <a:schemeClr val="bg1">
            <a:lumMod val="85000"/>
          </a:schemeClr>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3"/>
          </p:nvPr>
        </p:nvSpPr>
        <p:spPr>
          <a:xfrm>
            <a:off x="0" y="0"/>
            <a:ext cx="24384000" cy="13716000"/>
          </a:xfrm>
        </p:spPr>
        <p:txBody>
          <a:bodyPr/>
          <a:lstStyle/>
          <a:p>
            <a:endParaRPr lang="en-US" dirty="0"/>
          </a:p>
        </p:txBody>
      </p:sp>
      <p:sp>
        <p:nvSpPr>
          <p:cNvPr id="4" name="Text Placeholder 3"/>
          <p:cNvSpPr>
            <a:spLocks noGrp="1"/>
          </p:cNvSpPr>
          <p:nvPr>
            <p:ph type="body" sz="quarter" idx="10" hasCustomPrompt="1"/>
          </p:nvPr>
        </p:nvSpPr>
        <p:spPr>
          <a:xfrm>
            <a:off x="312875" y="11765382"/>
            <a:ext cx="10241914" cy="1750423"/>
          </a:xfrm>
        </p:spPr>
        <p:txBody>
          <a:bodyPr anchor="t">
            <a:normAutofit/>
          </a:bodyPr>
          <a:lstStyle>
            <a:lvl1pPr marL="0" indent="0">
              <a:buNone/>
              <a:defRPr sz="3600" b="0" i="0" baseline="0">
                <a:solidFill>
                  <a:schemeClr val="bg1"/>
                </a:solidFill>
                <a:latin typeface="Proxima Nova" charset="0"/>
                <a:ea typeface="Proxima Nova" charset="0"/>
                <a:cs typeface="Proxima Nova" charset="0"/>
              </a:defRPr>
            </a:lvl1pPr>
          </a:lstStyle>
          <a:p>
            <a:pPr lvl="0"/>
            <a:r>
              <a:rPr lang="en-US" dirty="0" smtClean="0"/>
              <a:t>A complex idea can be conveyed with just a single still image, namely making it possible to absorb large amounts of data quickly.</a:t>
            </a:r>
            <a:endParaRPr lang="en-US" dirty="0"/>
          </a:p>
        </p:txBody>
      </p:sp>
      <p:sp>
        <p:nvSpPr>
          <p:cNvPr id="5" name="Title 4"/>
          <p:cNvSpPr>
            <a:spLocks noGrp="1"/>
          </p:cNvSpPr>
          <p:nvPr>
            <p:ph type="title" hasCustomPrompt="1"/>
          </p:nvPr>
        </p:nvSpPr>
        <p:spPr>
          <a:xfrm>
            <a:off x="312875" y="10878520"/>
            <a:ext cx="10241914" cy="862148"/>
          </a:xfrm>
        </p:spPr>
        <p:txBody>
          <a:bodyPr anchor="t">
            <a:normAutofit/>
          </a:bodyPr>
          <a:lstStyle>
            <a:lvl1pPr algn="l">
              <a:defRPr sz="6300"/>
            </a:lvl1pPr>
          </a:lstStyle>
          <a:p>
            <a:r>
              <a:rPr lang="en-US" dirty="0" smtClean="0"/>
              <a:t>Image caption</a:t>
            </a:r>
            <a:endParaRPr lang="en-US" dirty="0"/>
          </a:p>
        </p:txBody>
      </p:sp>
      <p:sp>
        <p:nvSpPr>
          <p:cNvPr id="6" name="Text Placeholder 7"/>
          <p:cNvSpPr>
            <a:spLocks noGrp="1"/>
          </p:cNvSpPr>
          <p:nvPr>
            <p:ph type="body" sz="quarter" idx="12" hasCustomPrompt="1"/>
          </p:nvPr>
        </p:nvSpPr>
        <p:spPr>
          <a:xfrm>
            <a:off x="19674036" y="13142509"/>
            <a:ext cx="4516437" cy="373296"/>
          </a:xfrm>
        </p:spPr>
        <p:txBody>
          <a:bodyPr vert="horz" anchor="ctr">
            <a:normAutofit/>
          </a:bodyPr>
          <a:lstStyle>
            <a:lvl1pPr marL="0" indent="0" algn="r">
              <a:buNone/>
              <a:defRPr sz="1800">
                <a:solidFill>
                  <a:schemeClr val="bg1"/>
                </a:solidFill>
              </a:defRPr>
            </a:lvl1pPr>
          </a:lstStyle>
          <a:p>
            <a:pPr lvl="0"/>
            <a:r>
              <a:rPr lang="en-US" dirty="0" smtClean="0"/>
              <a:t>©PHOTO CREDIT</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77462" y="-347216"/>
            <a:ext cx="1887538" cy="1979166"/>
          </a:xfrm>
          <a:prstGeom prst="rect">
            <a:avLst/>
          </a:prstGeom>
        </p:spPr>
      </p:pic>
    </p:spTree>
    <p:extLst>
      <p:ext uri="{BB962C8B-B14F-4D97-AF65-F5344CB8AC3E}">
        <p14:creationId xmlns:p14="http://schemas.microsoft.com/office/powerpoint/2010/main" val="670204640"/>
      </p:ext>
    </p:extLst>
  </p:cSld>
  <p:clrMapOvr>
    <a:masterClrMapping/>
  </p:clrMapOvr>
  <p:transition spd="med"/>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6.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en-US" dirty="0" smtClean="0"/>
              <a:t>Table of contents </a:t>
            </a:r>
            <a:endParaRPr lang="en-US" dirty="0"/>
          </a:p>
        </p:txBody>
      </p:sp>
      <p:sp>
        <p:nvSpPr>
          <p:cNvPr id="4" name="Text Placeholder 3"/>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en-US" dirty="0" smtClean="0"/>
              <a:t>Rarely needed so just delete if need be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82" r:id="rId1"/>
    <p:sldLayoutId id="2147483681" r:id="rId2"/>
    <p:sldLayoutId id="2147483680" r:id="rId3"/>
    <p:sldLayoutId id="2147483685" r:id="rId4"/>
    <p:sldLayoutId id="2147483689" r:id="rId5"/>
    <p:sldLayoutId id="2147483827" r:id="rId6"/>
    <p:sldLayoutId id="2147483890" r:id="rId7"/>
    <p:sldLayoutId id="2147483891" r:id="rId8"/>
    <p:sldLayoutId id="2147483892" r:id="rId9"/>
    <p:sldLayoutId id="2147483893" r:id="rId10"/>
    <p:sldLayoutId id="2147483894" r:id="rId11"/>
  </p:sldLayoutIdLst>
  <p:transition spd="med"/>
  <p:timing>
    <p:tnLst>
      <p:par>
        <p:cTn id="1" dur="indefinite" restart="never" nodeType="tmRoot"/>
      </p:par>
    </p:tnLst>
  </p:timing>
  <p:txStyles>
    <p:titleStyle>
      <a:lvl1pPr algn="ctr" defTabSz="825500">
        <a:defRPr sz="15000" b="1" i="0" cap="all" spc="-150">
          <a:solidFill>
            <a:srgbClr val="F89321"/>
          </a:solidFill>
          <a:latin typeface="Proxima Nova ExCn" charset="0"/>
          <a:ea typeface="Proxima Nova ExCn" charset="0"/>
          <a:cs typeface="Proxima Nova ExCn" charset="0"/>
          <a:sym typeface="Proxima Nova ExCn Light"/>
        </a:defRPr>
      </a:lvl1pPr>
      <a:lvl2pPr indent="228600" algn="ctr" defTabSz="825500">
        <a:defRPr sz="15000" b="1" cap="all" spc="-150">
          <a:solidFill>
            <a:srgbClr val="F89321"/>
          </a:solidFill>
          <a:latin typeface="+mj-lt"/>
          <a:ea typeface="+mj-ea"/>
          <a:cs typeface="+mj-cs"/>
          <a:sym typeface="Proxima Nova ExCn Light"/>
        </a:defRPr>
      </a:lvl2pPr>
      <a:lvl3pPr indent="457200" algn="ctr" defTabSz="825500">
        <a:defRPr sz="15000" b="1" cap="all" spc="-150">
          <a:solidFill>
            <a:srgbClr val="F89321"/>
          </a:solidFill>
          <a:latin typeface="+mj-lt"/>
          <a:ea typeface="+mj-ea"/>
          <a:cs typeface="+mj-cs"/>
          <a:sym typeface="Proxima Nova ExCn Light"/>
        </a:defRPr>
      </a:lvl3pPr>
      <a:lvl4pPr indent="685800" algn="ctr" defTabSz="825500">
        <a:defRPr sz="15000" b="1" cap="all" spc="-150">
          <a:solidFill>
            <a:srgbClr val="F89321"/>
          </a:solidFill>
          <a:latin typeface="+mj-lt"/>
          <a:ea typeface="+mj-ea"/>
          <a:cs typeface="+mj-cs"/>
          <a:sym typeface="Proxima Nova ExCn Light"/>
        </a:defRPr>
      </a:lvl4pPr>
      <a:lvl5pPr indent="914400" algn="ctr" defTabSz="825500">
        <a:defRPr sz="15000" b="1" cap="all" spc="-150">
          <a:solidFill>
            <a:srgbClr val="F89321"/>
          </a:solidFill>
          <a:latin typeface="+mj-lt"/>
          <a:ea typeface="+mj-ea"/>
          <a:cs typeface="+mj-cs"/>
          <a:sym typeface="Proxima Nova ExCn Light"/>
        </a:defRPr>
      </a:lvl5pPr>
      <a:lvl6pPr indent="1143000" algn="ctr" defTabSz="825500">
        <a:defRPr sz="15000" b="1" cap="all" spc="-150">
          <a:solidFill>
            <a:srgbClr val="F89321"/>
          </a:solidFill>
          <a:latin typeface="+mj-lt"/>
          <a:ea typeface="+mj-ea"/>
          <a:cs typeface="+mj-cs"/>
          <a:sym typeface="Proxima Nova ExCn Light"/>
        </a:defRPr>
      </a:lvl6pPr>
      <a:lvl7pPr indent="1371600" algn="ctr" defTabSz="825500">
        <a:defRPr sz="15000" b="1" cap="all" spc="-150">
          <a:solidFill>
            <a:srgbClr val="F89321"/>
          </a:solidFill>
          <a:latin typeface="+mj-lt"/>
          <a:ea typeface="+mj-ea"/>
          <a:cs typeface="+mj-cs"/>
          <a:sym typeface="Proxima Nova ExCn Light"/>
        </a:defRPr>
      </a:lvl7pPr>
      <a:lvl8pPr indent="1600200" algn="ctr" defTabSz="825500">
        <a:defRPr sz="15000" b="1" cap="all" spc="-150">
          <a:solidFill>
            <a:srgbClr val="F89321"/>
          </a:solidFill>
          <a:latin typeface="+mj-lt"/>
          <a:ea typeface="+mj-ea"/>
          <a:cs typeface="+mj-cs"/>
          <a:sym typeface="Proxima Nova ExCn Light"/>
        </a:defRPr>
      </a:lvl8pPr>
      <a:lvl9pPr indent="1828800" algn="ctr" defTabSz="825500">
        <a:defRPr sz="15000" b="1" cap="all" spc="-150">
          <a:solidFill>
            <a:srgbClr val="F89321"/>
          </a:solidFill>
          <a:latin typeface="+mj-lt"/>
          <a:ea typeface="+mj-ea"/>
          <a:cs typeface="+mj-cs"/>
          <a:sym typeface="Proxima Nova ExCn Light"/>
        </a:defRPr>
      </a:lvl9pPr>
    </p:titleStyle>
    <p:bodyStyle>
      <a:lvl1pPr marL="561730" indent="-561730" defTabSz="825500">
        <a:lnSpc>
          <a:spcPct val="90000"/>
        </a:lnSpc>
        <a:spcBef>
          <a:spcPts val="3200"/>
        </a:spcBef>
        <a:buSzPct val="75000"/>
        <a:buChar char="•"/>
        <a:defRPr sz="4600" baseline="0">
          <a:solidFill>
            <a:srgbClr val="565656"/>
          </a:solidFill>
          <a:latin typeface="Proxima Nova Regular"/>
          <a:ea typeface="Proxima Nova Regular"/>
          <a:cs typeface="Proxima Nova Regular"/>
          <a:sym typeface="Proxima Nova Regular"/>
        </a:defRPr>
      </a:lvl1pPr>
      <a:lvl2pPr marL="1196730" indent="-561730" defTabSz="825500">
        <a:lnSpc>
          <a:spcPct val="90000"/>
        </a:lnSpc>
        <a:spcBef>
          <a:spcPts val="3200"/>
        </a:spcBef>
        <a:buSzPct val="75000"/>
        <a:buChar char="•"/>
        <a:defRPr sz="4600">
          <a:solidFill>
            <a:srgbClr val="565656"/>
          </a:solidFill>
          <a:latin typeface="Proxima Nova Regular"/>
          <a:ea typeface="Proxima Nova Regular"/>
          <a:cs typeface="Proxima Nova Regular"/>
          <a:sym typeface="Proxima Nova Regular"/>
        </a:defRPr>
      </a:lvl2pPr>
      <a:lvl3pPr marL="1831730" indent="-561730" defTabSz="825500">
        <a:lnSpc>
          <a:spcPct val="90000"/>
        </a:lnSpc>
        <a:spcBef>
          <a:spcPts val="3200"/>
        </a:spcBef>
        <a:buSzPct val="75000"/>
        <a:buChar char="•"/>
        <a:defRPr sz="4600">
          <a:solidFill>
            <a:srgbClr val="565656"/>
          </a:solidFill>
          <a:latin typeface="Proxima Nova Regular"/>
          <a:ea typeface="Proxima Nova Regular"/>
          <a:cs typeface="Proxima Nova Regular"/>
          <a:sym typeface="Proxima Nova Regular"/>
        </a:defRPr>
      </a:lvl3pPr>
      <a:lvl4pPr marL="2466730" indent="-561730" defTabSz="825500">
        <a:lnSpc>
          <a:spcPct val="90000"/>
        </a:lnSpc>
        <a:spcBef>
          <a:spcPts val="3200"/>
        </a:spcBef>
        <a:buSzPct val="75000"/>
        <a:buChar char="•"/>
        <a:defRPr sz="4600">
          <a:solidFill>
            <a:srgbClr val="565656"/>
          </a:solidFill>
          <a:latin typeface="Proxima Nova Regular"/>
          <a:ea typeface="Proxima Nova Regular"/>
          <a:cs typeface="Proxima Nova Regular"/>
          <a:sym typeface="Proxima Nova Regular"/>
        </a:defRPr>
      </a:lvl4pPr>
      <a:lvl5pPr marL="3101730" indent="-561730" defTabSz="825500">
        <a:lnSpc>
          <a:spcPct val="90000"/>
        </a:lnSpc>
        <a:spcBef>
          <a:spcPts val="3200"/>
        </a:spcBef>
        <a:buSzPct val="75000"/>
        <a:buChar char="•"/>
        <a:defRPr sz="4600">
          <a:solidFill>
            <a:srgbClr val="565656"/>
          </a:solidFill>
          <a:latin typeface="Proxima Nova Regular"/>
          <a:ea typeface="Proxima Nova Regular"/>
          <a:cs typeface="Proxima Nova Regular"/>
          <a:sym typeface="Proxima Nova Regular"/>
        </a:defRPr>
      </a:lvl5pPr>
      <a:lvl6pPr marL="3736730" indent="-561730" defTabSz="825500">
        <a:lnSpc>
          <a:spcPct val="90000"/>
        </a:lnSpc>
        <a:spcBef>
          <a:spcPts val="3200"/>
        </a:spcBef>
        <a:buSzPct val="75000"/>
        <a:buChar char="•"/>
        <a:defRPr sz="4600">
          <a:solidFill>
            <a:srgbClr val="565656"/>
          </a:solidFill>
          <a:latin typeface="Proxima Nova Regular"/>
          <a:ea typeface="Proxima Nova Regular"/>
          <a:cs typeface="Proxima Nova Regular"/>
          <a:sym typeface="Proxima Nova Regular"/>
        </a:defRPr>
      </a:lvl6pPr>
      <a:lvl7pPr marL="4371730" indent="-561730" defTabSz="825500">
        <a:lnSpc>
          <a:spcPct val="90000"/>
        </a:lnSpc>
        <a:spcBef>
          <a:spcPts val="3200"/>
        </a:spcBef>
        <a:buSzPct val="75000"/>
        <a:buChar char="•"/>
        <a:defRPr sz="4600">
          <a:solidFill>
            <a:srgbClr val="565656"/>
          </a:solidFill>
          <a:latin typeface="Proxima Nova Regular"/>
          <a:ea typeface="Proxima Nova Regular"/>
          <a:cs typeface="Proxima Nova Regular"/>
          <a:sym typeface="Proxima Nova Regular"/>
        </a:defRPr>
      </a:lvl7pPr>
      <a:lvl8pPr marL="5006730" indent="-561730" defTabSz="825500">
        <a:lnSpc>
          <a:spcPct val="90000"/>
        </a:lnSpc>
        <a:spcBef>
          <a:spcPts val="3200"/>
        </a:spcBef>
        <a:buSzPct val="75000"/>
        <a:buChar char="•"/>
        <a:defRPr sz="4600">
          <a:solidFill>
            <a:srgbClr val="565656"/>
          </a:solidFill>
          <a:latin typeface="Proxima Nova Regular"/>
          <a:ea typeface="Proxima Nova Regular"/>
          <a:cs typeface="Proxima Nova Regular"/>
          <a:sym typeface="Proxima Nova Regular"/>
        </a:defRPr>
      </a:lvl8pPr>
      <a:lvl9pPr marL="5641730" indent="-561730" defTabSz="825500">
        <a:lnSpc>
          <a:spcPct val="90000"/>
        </a:lnSpc>
        <a:spcBef>
          <a:spcPts val="3200"/>
        </a:spcBef>
        <a:buSzPct val="75000"/>
        <a:buChar char="•"/>
        <a:defRPr sz="4600">
          <a:solidFill>
            <a:srgbClr val="565656"/>
          </a:solidFill>
          <a:latin typeface="Proxima Nova Regular"/>
          <a:ea typeface="Proxima Nova Regular"/>
          <a:cs typeface="Proxima Nova Regular"/>
          <a:sym typeface="Proxima Nova Regular"/>
        </a:defRPr>
      </a:lvl9pPr>
    </p:bodyStyle>
    <p:otherStyle>
      <a:lvl1pPr algn="ctr" defTabSz="825500">
        <a:defRPr sz="2400">
          <a:solidFill>
            <a:schemeClr val="tx1"/>
          </a:solidFill>
          <a:latin typeface="+mn-lt"/>
          <a:ea typeface="+mn-ea"/>
          <a:cs typeface="+mn-cs"/>
          <a:sym typeface="Helvetica Light"/>
        </a:defRPr>
      </a:lvl1pPr>
      <a:lvl2pPr indent="228600" algn="ctr" defTabSz="825500">
        <a:defRPr sz="2400">
          <a:solidFill>
            <a:schemeClr val="tx1"/>
          </a:solidFill>
          <a:latin typeface="+mn-lt"/>
          <a:ea typeface="+mn-ea"/>
          <a:cs typeface="+mn-cs"/>
          <a:sym typeface="Helvetica Light"/>
        </a:defRPr>
      </a:lvl2pPr>
      <a:lvl3pPr indent="457200" algn="ctr" defTabSz="825500">
        <a:defRPr sz="2400">
          <a:solidFill>
            <a:schemeClr val="tx1"/>
          </a:solidFill>
          <a:latin typeface="+mn-lt"/>
          <a:ea typeface="+mn-ea"/>
          <a:cs typeface="+mn-cs"/>
          <a:sym typeface="Helvetica Light"/>
        </a:defRPr>
      </a:lvl3pPr>
      <a:lvl4pPr indent="685800" algn="ctr" defTabSz="825500">
        <a:defRPr sz="2400">
          <a:solidFill>
            <a:schemeClr val="tx1"/>
          </a:solidFill>
          <a:latin typeface="+mn-lt"/>
          <a:ea typeface="+mn-ea"/>
          <a:cs typeface="+mn-cs"/>
          <a:sym typeface="Helvetica Light"/>
        </a:defRPr>
      </a:lvl4pPr>
      <a:lvl5pPr indent="914400" algn="ctr" defTabSz="825500">
        <a:defRPr sz="2400">
          <a:solidFill>
            <a:schemeClr val="tx1"/>
          </a:solidFill>
          <a:latin typeface="+mn-lt"/>
          <a:ea typeface="+mn-ea"/>
          <a:cs typeface="+mn-cs"/>
          <a:sym typeface="Helvetica Light"/>
        </a:defRPr>
      </a:lvl5pPr>
      <a:lvl6pPr indent="1143000" algn="ctr" defTabSz="825500">
        <a:defRPr sz="2400">
          <a:solidFill>
            <a:schemeClr val="tx1"/>
          </a:solidFill>
          <a:latin typeface="+mn-lt"/>
          <a:ea typeface="+mn-ea"/>
          <a:cs typeface="+mn-cs"/>
          <a:sym typeface="Helvetica Light"/>
        </a:defRPr>
      </a:lvl6pPr>
      <a:lvl7pPr indent="1371600" algn="ctr" defTabSz="825500">
        <a:defRPr sz="2400">
          <a:solidFill>
            <a:schemeClr val="tx1"/>
          </a:solidFill>
          <a:latin typeface="+mn-lt"/>
          <a:ea typeface="+mn-ea"/>
          <a:cs typeface="+mn-cs"/>
          <a:sym typeface="Helvetica Light"/>
        </a:defRPr>
      </a:lvl7pPr>
      <a:lvl8pPr indent="1600200" algn="ctr" defTabSz="825500">
        <a:defRPr sz="2400">
          <a:solidFill>
            <a:schemeClr val="tx1"/>
          </a:solidFill>
          <a:latin typeface="+mn-lt"/>
          <a:ea typeface="+mn-ea"/>
          <a:cs typeface="+mn-cs"/>
          <a:sym typeface="Helvetica Light"/>
        </a:defRPr>
      </a:lvl8pPr>
      <a:lvl9pPr indent="1828800" algn="ctr" defTabSz="825500">
        <a:defRPr sz="2400">
          <a:solidFill>
            <a:schemeClr val="tx1"/>
          </a:solidFill>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D6191AC5-9D9C-C549-BF86-63ED94818B6D}" type="datetimeFigureOut">
              <a:rPr lang="en-US" smtClean="0"/>
              <a:t>11/12/2017</a:t>
            </a:fld>
            <a:endParaRPr lang="en-US"/>
          </a:p>
        </p:txBody>
      </p:sp>
      <p:sp>
        <p:nvSpPr>
          <p:cNvPr id="5" name="Footer Placeholder 4"/>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11ABA2E6-C89F-594A-AD51-A40ADA2661EF}" type="slidenum">
              <a:rPr lang="en-US" smtClean="0"/>
              <a:t>‹#›</a:t>
            </a:fld>
            <a:endParaRPr lang="en-US"/>
          </a:p>
        </p:txBody>
      </p:sp>
    </p:spTree>
    <p:extLst>
      <p:ext uri="{BB962C8B-B14F-4D97-AF65-F5344CB8AC3E}">
        <p14:creationId xmlns:p14="http://schemas.microsoft.com/office/powerpoint/2010/main" val="17762825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ZoneTexte 11"/>
          <p:cNvSpPr txBox="1"/>
          <p:nvPr/>
        </p:nvSpPr>
        <p:spPr>
          <a:xfrm>
            <a:off x="17913070" y="12837269"/>
            <a:ext cx="4846327" cy="461665"/>
          </a:xfrm>
          <a:prstGeom prst="rect">
            <a:avLst/>
          </a:prstGeom>
          <a:noFill/>
        </p:spPr>
        <p:txBody>
          <a:bodyPr wrap="none" rtlCol="0">
            <a:spAutoFit/>
          </a:bodyPr>
          <a:lstStyle/>
          <a:p>
            <a:pPr algn="r" defTabSz="1828800" rtl="0"/>
            <a:r>
              <a:rPr lang="en-US" sz="2400" kern="1200" dirty="0">
                <a:solidFill>
                  <a:prstClr val="black">
                    <a:lumMod val="50000"/>
                    <a:lumOff val="50000"/>
                  </a:prstClr>
                </a:solidFill>
                <a:latin typeface="Calibri"/>
                <a:ea typeface=""/>
                <a:cs typeface=""/>
              </a:rPr>
              <a:t>Global Social Compliance Programme</a:t>
            </a:r>
          </a:p>
        </p:txBody>
      </p:sp>
      <p:pic>
        <p:nvPicPr>
          <p:cNvPr id="11" name="Image 10"/>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86678" y="12297439"/>
            <a:ext cx="4224469" cy="1096162"/>
          </a:xfrm>
          <a:prstGeom prst="rect">
            <a:avLst/>
          </a:prstGeom>
        </p:spPr>
      </p:pic>
      <p:pic>
        <p:nvPicPr>
          <p:cNvPr id="8" name="Image 7"/>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0" y="492927"/>
            <a:ext cx="24384000" cy="1468530"/>
          </a:xfrm>
          <a:prstGeom prst="rect">
            <a:avLst/>
          </a:prstGeom>
        </p:spPr>
      </p:pic>
      <p:sp>
        <p:nvSpPr>
          <p:cNvPr id="2" name="Espace réservé du titre 1"/>
          <p:cNvSpPr>
            <a:spLocks noGrp="1"/>
          </p:cNvSpPr>
          <p:nvPr>
            <p:ph type="title"/>
          </p:nvPr>
        </p:nvSpPr>
        <p:spPr>
          <a:xfrm>
            <a:off x="1248000" y="252000"/>
            <a:ext cx="21177515" cy="1853952"/>
          </a:xfrm>
          <a:prstGeom prst="rect">
            <a:avLst/>
          </a:prstGeom>
        </p:spPr>
        <p:txBody>
          <a:bodyPr vert="horz" lIns="91440" tIns="45720" rIns="91440" bIns="45720" rtlCol="0" anchor="ctr">
            <a:normAutofit/>
          </a:bodyPr>
          <a:lstStyle/>
          <a:p>
            <a:r>
              <a:rPr lang="fr-FR" dirty="0" smtClean="0"/>
              <a:t>Modifiez le style du titre</a:t>
            </a:r>
            <a:endParaRPr lang="en-US" dirty="0"/>
          </a:p>
        </p:txBody>
      </p:sp>
      <p:sp>
        <p:nvSpPr>
          <p:cNvPr id="3" name="Espace réservé du texte 2"/>
          <p:cNvSpPr>
            <a:spLocks noGrp="1"/>
          </p:cNvSpPr>
          <p:nvPr>
            <p:ph type="body" idx="1"/>
          </p:nvPr>
        </p:nvSpPr>
        <p:spPr>
          <a:xfrm>
            <a:off x="1219200" y="3200401"/>
            <a:ext cx="21945600" cy="9051926"/>
          </a:xfrm>
          <a:prstGeom prst="rect">
            <a:avLst/>
          </a:prstGeom>
        </p:spPr>
        <p:txBody>
          <a:bodyPr vert="horz" lIns="91440" tIns="45720" rIns="9144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Espace réservé de la date 3"/>
          <p:cNvSpPr>
            <a:spLocks noGrp="1"/>
          </p:cNvSpPr>
          <p:nvPr>
            <p:ph type="dt" sz="half" idx="2"/>
          </p:nvPr>
        </p:nvSpPr>
        <p:spPr>
          <a:xfrm>
            <a:off x="1219200" y="12712701"/>
            <a:ext cx="56896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rtl="0"/>
            <a:fld id="{F349D34A-AA6D-44C6-B10B-39AFA8AD480D}" type="datetime1">
              <a:rPr lang="en-US" kern="1200" smtClean="0">
                <a:solidFill>
                  <a:prstClr val="black">
                    <a:tint val="75000"/>
                  </a:prstClr>
                </a:solidFill>
                <a:latin typeface="Calibri"/>
                <a:ea typeface=""/>
                <a:cs typeface=""/>
              </a:rPr>
              <a:pPr defTabSz="1828800" rtl="0"/>
              <a:t>11/12/2017</a:t>
            </a:fld>
            <a:endParaRPr lang="en-US" kern="1200">
              <a:solidFill>
                <a:prstClr val="black">
                  <a:tint val="75000"/>
                </a:prstClr>
              </a:solidFill>
              <a:latin typeface="Calibri"/>
              <a:ea typeface=""/>
              <a:cs typeface=""/>
            </a:endParaRPr>
          </a:p>
        </p:txBody>
      </p:sp>
      <p:sp>
        <p:nvSpPr>
          <p:cNvPr id="5" name="Espace réservé du pied de page 4"/>
          <p:cNvSpPr>
            <a:spLocks noGrp="1"/>
          </p:cNvSpPr>
          <p:nvPr>
            <p:ph type="ftr" sz="quarter" idx="3"/>
          </p:nvPr>
        </p:nvSpPr>
        <p:spPr>
          <a:xfrm>
            <a:off x="8331200" y="12712701"/>
            <a:ext cx="7721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rtl="0"/>
            <a:endParaRPr lang="en-US" kern="1200">
              <a:solidFill>
                <a:prstClr val="black">
                  <a:tint val="75000"/>
                </a:prstClr>
              </a:solidFill>
              <a:latin typeface="Calibri"/>
              <a:ea typeface=""/>
              <a:cs typeface=""/>
            </a:endParaRPr>
          </a:p>
        </p:txBody>
      </p:sp>
      <p:sp>
        <p:nvSpPr>
          <p:cNvPr id="6" name="Espace réservé du numéro de diapositive 5"/>
          <p:cNvSpPr>
            <a:spLocks noGrp="1"/>
          </p:cNvSpPr>
          <p:nvPr>
            <p:ph type="sldNum" sz="quarter" idx="4"/>
          </p:nvPr>
        </p:nvSpPr>
        <p:spPr>
          <a:xfrm>
            <a:off x="17475200" y="12712701"/>
            <a:ext cx="56896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rtl="0"/>
            <a:fld id="{0B415338-D7FA-4814-835C-A7FBEB2FA901}" type="slidenum">
              <a:rPr lang="en-US" kern="1200" smtClean="0">
                <a:solidFill>
                  <a:prstClr val="black">
                    <a:tint val="75000"/>
                  </a:prstClr>
                </a:solidFill>
                <a:latin typeface="Calibri"/>
                <a:ea typeface=""/>
                <a:cs typeface=""/>
              </a:rPr>
              <a:pPr defTabSz="1828800" rtl="0"/>
              <a:t>‹#›</a:t>
            </a:fld>
            <a:endParaRPr lang="en-US" kern="1200">
              <a:solidFill>
                <a:prstClr val="black">
                  <a:tint val="75000"/>
                </a:prstClr>
              </a:solidFill>
              <a:latin typeface="Calibri"/>
              <a:ea typeface=""/>
              <a:cs typeface=""/>
            </a:endParaRPr>
          </a:p>
        </p:txBody>
      </p:sp>
    </p:spTree>
    <p:extLst>
      <p:ext uri="{BB962C8B-B14F-4D97-AF65-F5344CB8AC3E}">
        <p14:creationId xmlns:p14="http://schemas.microsoft.com/office/powerpoint/2010/main" val="1127561673"/>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hf hdr="0" ftr="0" dt="0"/>
  <p:txStyles>
    <p:titleStyle>
      <a:lvl1pPr algn="r" defTabSz="1828800" rtl="0" eaLnBrk="1" latinLnBrk="0" hangingPunct="1">
        <a:spcBef>
          <a:spcPct val="0"/>
        </a:spcBef>
        <a:buNone/>
        <a:defRPr sz="6400" b="1" kern="1200">
          <a:solidFill>
            <a:schemeClr val="accent4">
              <a:lumMod val="75000"/>
            </a:schemeClr>
          </a:solidFill>
          <a:latin typeface="+mj-lt"/>
          <a:ea typeface="+mj-ea"/>
          <a:cs typeface="+mj-cs"/>
        </a:defRPr>
      </a:lvl1pPr>
    </p:titleStyle>
    <p:bodyStyle>
      <a:lvl1pPr marL="685800" indent="-685800" algn="l" defTabSz="1828800" rtl="0" eaLnBrk="1" latinLnBrk="0" hangingPunct="1">
        <a:spcBef>
          <a:spcPct val="20000"/>
        </a:spcBef>
        <a:buClr>
          <a:schemeClr val="accent4">
            <a:lumMod val="75000"/>
          </a:schemeClr>
        </a:buClr>
        <a:buFont typeface="Cooper Black" panose="0208090404030B020404" pitchFamily="18"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Clr>
          <a:schemeClr val="accent4">
            <a:lumMod val="75000"/>
          </a:schemeClr>
        </a:buClr>
        <a:buFont typeface="Arial" panose="020B0604020202020204"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Clr>
          <a:schemeClr val="accent4">
            <a:lumMod val="75000"/>
          </a:schemeClr>
        </a:buClr>
        <a:buFont typeface="Arial" panose="020B0604020202020204"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Clr>
          <a:schemeClr val="accent4">
            <a:lumMod val="75000"/>
          </a:schemeClr>
        </a:buClr>
        <a:buFont typeface="Arial" panose="020B0604020202020204"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Clr>
          <a:schemeClr val="accent4">
            <a:lumMod val="75000"/>
          </a:schemeClr>
        </a:buClr>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7.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18" Type="http://schemas.openxmlformats.org/officeDocument/2006/relationships/image" Target="../media/image28.jpeg"/><Relationship Id="rId26" Type="http://schemas.openxmlformats.org/officeDocument/2006/relationships/image" Target="../media/image36.pn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jpeg"/><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image" Target="../media/image12.png"/><Relationship Id="rId16" Type="http://schemas.openxmlformats.org/officeDocument/2006/relationships/image" Target="../media/image26.jpe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11.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25.jpeg"/><Relationship Id="rId23" Type="http://schemas.openxmlformats.org/officeDocument/2006/relationships/image" Target="../media/image33.jpeg"/><Relationship Id="rId28" Type="http://schemas.openxmlformats.org/officeDocument/2006/relationships/image" Target="../media/image38.png"/><Relationship Id="rId10" Type="http://schemas.openxmlformats.org/officeDocument/2006/relationships/image" Target="../media/image20.png"/><Relationship Id="rId19" Type="http://schemas.openxmlformats.org/officeDocument/2006/relationships/image" Target="../media/image29.jpe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jpeg"/><Relationship Id="rId30"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1761730"/>
            <a:ext cx="24384000" cy="16142208"/>
          </a:xfrm>
          <a:prstGeom prst="rect">
            <a:avLst/>
          </a:prstGeom>
        </p:spPr>
      </p:pic>
      <p:sp>
        <p:nvSpPr>
          <p:cNvPr id="3" name="Title 2"/>
          <p:cNvSpPr>
            <a:spLocks noGrp="1"/>
          </p:cNvSpPr>
          <p:nvPr>
            <p:ph type="title"/>
          </p:nvPr>
        </p:nvSpPr>
        <p:spPr>
          <a:xfrm>
            <a:off x="1549400" y="3866896"/>
            <a:ext cx="21751159" cy="4042454"/>
          </a:xfrm>
        </p:spPr>
        <p:txBody>
          <a:bodyPr>
            <a:normAutofit fontScale="90000"/>
          </a:bodyPr>
          <a:lstStyle/>
          <a:p>
            <a:r>
              <a:rPr lang="en-US" dirty="0" smtClean="0"/>
              <a:t>Gaborone Declaration for sustainability in Africa</a:t>
            </a:r>
            <a:endParaRPr lang="en-US" dirty="0"/>
          </a:p>
        </p:txBody>
      </p:sp>
      <p:sp>
        <p:nvSpPr>
          <p:cNvPr id="4" name="Text Placeholder 3"/>
          <p:cNvSpPr>
            <a:spLocks noGrp="1"/>
          </p:cNvSpPr>
          <p:nvPr>
            <p:ph type="body" sz="quarter" idx="10"/>
          </p:nvPr>
        </p:nvSpPr>
        <p:spPr>
          <a:xfrm>
            <a:off x="4246561" y="8769927"/>
            <a:ext cx="15890875" cy="2083572"/>
          </a:xfrm>
        </p:spPr>
        <p:txBody>
          <a:bodyPr>
            <a:normAutofit/>
          </a:bodyPr>
          <a:lstStyle/>
          <a:p>
            <a:r>
              <a:rPr lang="en-US" dirty="0" smtClean="0"/>
              <a:t>December 2017</a:t>
            </a:r>
          </a:p>
          <a:p>
            <a:r>
              <a:rPr lang="en-US" dirty="0" smtClean="0"/>
              <a:t>Nairobi, Kenya</a:t>
            </a:r>
            <a:endParaRPr lang="en-US" dirty="0"/>
          </a:p>
        </p:txBody>
      </p:sp>
      <p:sp>
        <p:nvSpPr>
          <p:cNvPr id="10" name="Text Placeholder 4"/>
          <p:cNvSpPr txBox="1">
            <a:spLocks/>
          </p:cNvSpPr>
          <p:nvPr/>
        </p:nvSpPr>
        <p:spPr>
          <a:xfrm>
            <a:off x="19674035" y="12955861"/>
            <a:ext cx="4516437" cy="373296"/>
          </a:xfrm>
          <a:prstGeom prst="rect">
            <a:avLst/>
          </a:prstGeom>
        </p:spPr>
        <p:txBody>
          <a:bodyPr/>
          <a:lstStyle>
            <a:lvl1pPr marL="561730" indent="-561730" defTabSz="825500">
              <a:lnSpc>
                <a:spcPct val="90000"/>
              </a:lnSpc>
              <a:spcBef>
                <a:spcPts val="3200"/>
              </a:spcBef>
              <a:buSzPct val="75000"/>
              <a:buChar char="•"/>
              <a:defRPr sz="4600">
                <a:solidFill>
                  <a:srgbClr val="565656"/>
                </a:solidFill>
                <a:latin typeface="Proxima Nova Regular"/>
                <a:ea typeface="Proxima Nova Regular"/>
                <a:cs typeface="Proxima Nova Regular"/>
                <a:sym typeface="Proxima Nova Regular"/>
              </a:defRPr>
            </a:lvl1pPr>
            <a:lvl2pPr marL="1196730" indent="-561730" defTabSz="825500">
              <a:lnSpc>
                <a:spcPct val="90000"/>
              </a:lnSpc>
              <a:spcBef>
                <a:spcPts val="3200"/>
              </a:spcBef>
              <a:buSzPct val="75000"/>
              <a:buChar char="•"/>
              <a:defRPr sz="4600">
                <a:solidFill>
                  <a:srgbClr val="565656"/>
                </a:solidFill>
                <a:latin typeface="Proxima Nova Regular"/>
                <a:ea typeface="Proxima Nova Regular"/>
                <a:cs typeface="Proxima Nova Regular"/>
                <a:sym typeface="Proxima Nova Regular"/>
              </a:defRPr>
            </a:lvl2pPr>
            <a:lvl3pPr marL="1831730" indent="-561730" defTabSz="825500">
              <a:lnSpc>
                <a:spcPct val="90000"/>
              </a:lnSpc>
              <a:spcBef>
                <a:spcPts val="3200"/>
              </a:spcBef>
              <a:buSzPct val="75000"/>
              <a:buChar char="•"/>
              <a:defRPr sz="4600">
                <a:solidFill>
                  <a:srgbClr val="565656"/>
                </a:solidFill>
                <a:latin typeface="Proxima Nova Regular"/>
                <a:ea typeface="Proxima Nova Regular"/>
                <a:cs typeface="Proxima Nova Regular"/>
                <a:sym typeface="Proxima Nova Regular"/>
              </a:defRPr>
            </a:lvl3pPr>
            <a:lvl4pPr marL="2466730" indent="-561730" defTabSz="825500">
              <a:lnSpc>
                <a:spcPct val="90000"/>
              </a:lnSpc>
              <a:spcBef>
                <a:spcPts val="3200"/>
              </a:spcBef>
              <a:buSzPct val="75000"/>
              <a:buChar char="•"/>
              <a:defRPr sz="4600">
                <a:solidFill>
                  <a:srgbClr val="565656"/>
                </a:solidFill>
                <a:latin typeface="Proxima Nova Regular"/>
                <a:ea typeface="Proxima Nova Regular"/>
                <a:cs typeface="Proxima Nova Regular"/>
                <a:sym typeface="Proxima Nova Regular"/>
              </a:defRPr>
            </a:lvl4pPr>
            <a:lvl5pPr marL="3101730" indent="-561730" defTabSz="825500">
              <a:lnSpc>
                <a:spcPct val="90000"/>
              </a:lnSpc>
              <a:spcBef>
                <a:spcPts val="3200"/>
              </a:spcBef>
              <a:buSzPct val="75000"/>
              <a:buChar char="•"/>
              <a:defRPr sz="4600">
                <a:solidFill>
                  <a:srgbClr val="565656"/>
                </a:solidFill>
                <a:latin typeface="Proxima Nova Regular"/>
                <a:ea typeface="Proxima Nova Regular"/>
                <a:cs typeface="Proxima Nova Regular"/>
                <a:sym typeface="Proxima Nova Regular"/>
              </a:defRPr>
            </a:lvl5pPr>
            <a:lvl6pPr marL="3736730" indent="-561730" defTabSz="825500">
              <a:lnSpc>
                <a:spcPct val="90000"/>
              </a:lnSpc>
              <a:spcBef>
                <a:spcPts val="3200"/>
              </a:spcBef>
              <a:buSzPct val="75000"/>
              <a:buChar char="•"/>
              <a:defRPr sz="4600">
                <a:solidFill>
                  <a:srgbClr val="565656"/>
                </a:solidFill>
                <a:latin typeface="Proxima Nova Regular"/>
                <a:ea typeface="Proxima Nova Regular"/>
                <a:cs typeface="Proxima Nova Regular"/>
                <a:sym typeface="Proxima Nova Regular"/>
              </a:defRPr>
            </a:lvl6pPr>
            <a:lvl7pPr marL="4371730" indent="-561730" defTabSz="825500">
              <a:lnSpc>
                <a:spcPct val="90000"/>
              </a:lnSpc>
              <a:spcBef>
                <a:spcPts val="3200"/>
              </a:spcBef>
              <a:buSzPct val="75000"/>
              <a:buChar char="•"/>
              <a:defRPr sz="4600">
                <a:solidFill>
                  <a:srgbClr val="565656"/>
                </a:solidFill>
                <a:latin typeface="Proxima Nova Regular"/>
                <a:ea typeface="Proxima Nova Regular"/>
                <a:cs typeface="Proxima Nova Regular"/>
                <a:sym typeface="Proxima Nova Regular"/>
              </a:defRPr>
            </a:lvl7pPr>
            <a:lvl8pPr marL="5006730" indent="-561730" defTabSz="825500">
              <a:lnSpc>
                <a:spcPct val="90000"/>
              </a:lnSpc>
              <a:spcBef>
                <a:spcPts val="3200"/>
              </a:spcBef>
              <a:buSzPct val="75000"/>
              <a:buChar char="•"/>
              <a:defRPr sz="4600">
                <a:solidFill>
                  <a:srgbClr val="565656"/>
                </a:solidFill>
                <a:latin typeface="Proxima Nova Regular"/>
                <a:ea typeface="Proxima Nova Regular"/>
                <a:cs typeface="Proxima Nova Regular"/>
                <a:sym typeface="Proxima Nova Regular"/>
              </a:defRPr>
            </a:lvl8pPr>
            <a:lvl9pPr marL="5641730" indent="-561730" defTabSz="825500">
              <a:lnSpc>
                <a:spcPct val="90000"/>
              </a:lnSpc>
              <a:spcBef>
                <a:spcPts val="3200"/>
              </a:spcBef>
              <a:buSzPct val="75000"/>
              <a:buChar char="•"/>
              <a:defRPr sz="4600">
                <a:solidFill>
                  <a:srgbClr val="565656"/>
                </a:solidFill>
                <a:latin typeface="Proxima Nova Regular"/>
                <a:ea typeface="Proxima Nova Regular"/>
                <a:cs typeface="Proxima Nova Regular"/>
                <a:sym typeface="Proxima Nova Regular"/>
              </a:defRPr>
            </a:lvl9pPr>
          </a:lstStyle>
          <a:p>
            <a:pPr marL="0" indent="0" algn="r">
              <a:buNone/>
            </a:pPr>
            <a:r>
              <a:rPr lang="en-US" sz="1800" dirty="0" smtClean="0">
                <a:solidFill>
                  <a:schemeClr val="bg1"/>
                </a:solidFill>
              </a:rPr>
              <a:t>© ROBERT CAPUTO</a:t>
            </a:r>
            <a:endParaRPr lang="en-US" sz="1800" dirty="0">
              <a:solidFill>
                <a:schemeClr val="bg1"/>
              </a:solidFill>
            </a:endParaRPr>
          </a:p>
        </p:txBody>
      </p:sp>
      <p:sp>
        <p:nvSpPr>
          <p:cNvPr id="5" name="Rectangle 2"/>
          <p:cNvSpPr>
            <a:spLocks noChangeArrowheads="1"/>
          </p:cNvSpPr>
          <p:nvPr/>
        </p:nvSpPr>
        <p:spPr bwMode="auto">
          <a:xfrm>
            <a:off x="8523876" y="-86415"/>
            <a:ext cx="12819016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6"/>
          <p:cNvSpPr>
            <a:spLocks noChangeArrowheads="1"/>
          </p:cNvSpPr>
          <p:nvPr/>
        </p:nvSpPr>
        <p:spPr bwMode="auto">
          <a:xfrm>
            <a:off x="11528333" y="11816943"/>
            <a:ext cx="510902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4" name="GDSA_Lockup_White.pdf"/>
          <p:cNvPicPr/>
          <p:nvPr/>
        </p:nvPicPr>
        <p:blipFill rotWithShape="1">
          <a:blip r:embed="rId3" cstate="print">
            <a:extLst>
              <a:ext uri="{28A0092B-C50C-407E-A947-70E740481C1C}">
                <a14:useLocalDpi xmlns:a14="http://schemas.microsoft.com/office/drawing/2010/main"/>
              </a:ext>
            </a:extLst>
          </a:blip>
          <a:srcRect/>
          <a:stretch/>
        </p:blipFill>
        <p:spPr>
          <a:xfrm>
            <a:off x="195370" y="12137658"/>
            <a:ext cx="1354030" cy="1346558"/>
          </a:xfrm>
          <a:prstGeom prst="rect">
            <a:avLst/>
          </a:prstGeom>
          <a:ln w="12700">
            <a:miter lim="400000"/>
          </a:ln>
        </p:spPr>
      </p:pic>
    </p:spTree>
    <p:extLst>
      <p:ext uri="{BB962C8B-B14F-4D97-AF65-F5344CB8AC3E}">
        <p14:creationId xmlns:p14="http://schemas.microsoft.com/office/powerpoint/2010/main" val="719266934"/>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4104" y="3485459"/>
            <a:ext cx="11927134" cy="8811635"/>
          </a:xfrm>
        </p:spPr>
        <p:txBody>
          <a:bodyPr>
            <a:normAutofit fontScale="92500"/>
          </a:bodyPr>
          <a:lstStyle/>
          <a:p>
            <a:r>
              <a:rPr lang="en-US" dirty="0" smtClean="0"/>
              <a:t>GDSA Secretariat facilitates national planning for NCA in a range of ways</a:t>
            </a:r>
          </a:p>
          <a:p>
            <a:pPr lvl="1"/>
            <a:r>
              <a:rPr lang="en-US" dirty="0" smtClean="0"/>
              <a:t>Botswana: member of the WAVES national steering committee</a:t>
            </a:r>
          </a:p>
          <a:p>
            <a:pPr lvl="1"/>
            <a:r>
              <a:rPr lang="en-US" dirty="0" smtClean="0"/>
              <a:t>Resource mobilization</a:t>
            </a:r>
          </a:p>
          <a:p>
            <a:pPr lvl="2"/>
            <a:r>
              <a:rPr lang="en-US" dirty="0" smtClean="0"/>
              <a:t>Liberia: supporting resource mobilization (first through pilot mapping and ecosystem project; then through NASA project; and now through USD$4.4 million GEF-6 initiative)</a:t>
            </a:r>
          </a:p>
          <a:p>
            <a:pPr lvl="2"/>
            <a:r>
              <a:rPr lang="en-US" dirty="0" smtClean="0"/>
              <a:t>Tanzania: request for assistance (resulted in inclusion in NASA project)</a:t>
            </a:r>
          </a:p>
          <a:p>
            <a:endParaRPr lang="en-US" dirty="0" smtClean="0"/>
          </a:p>
          <a:p>
            <a:endParaRPr lang="en-US" dirty="0" smtClean="0"/>
          </a:p>
          <a:p>
            <a:endParaRPr lang="en-US" dirty="0"/>
          </a:p>
          <a:p>
            <a:endParaRPr lang="en-US" dirty="0" smtClean="0"/>
          </a:p>
          <a:p>
            <a:pPr lvl="1"/>
            <a:endParaRPr lang="en-US" dirty="0" smtClean="0"/>
          </a:p>
          <a:p>
            <a:pPr lvl="1"/>
            <a:endParaRPr lang="en-US" dirty="0" smtClean="0"/>
          </a:p>
          <a:p>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722957" y="0"/>
            <a:ext cx="10661043" cy="13716000"/>
          </a:xfrm>
          <a:prstGeom prst="rect">
            <a:avLst/>
          </a:prstGeom>
        </p:spPr>
      </p:pic>
      <p:sp>
        <p:nvSpPr>
          <p:cNvPr id="7" name="Title 3"/>
          <p:cNvSpPr txBox="1">
            <a:spLocks/>
          </p:cNvSpPr>
          <p:nvPr/>
        </p:nvSpPr>
        <p:spPr>
          <a:xfrm>
            <a:off x="872385" y="1331046"/>
            <a:ext cx="13758015" cy="2207502"/>
          </a:xfrm>
          <a:prstGeom prst="rect">
            <a:avLst/>
          </a:prstGeom>
        </p:spPr>
        <p:txBody>
          <a:bodyPr vert="horz" lIns="182880" tIns="91440" rIns="182880" bIns="91440" rtlCol="0" anchor="ctr">
            <a:noAutofit/>
          </a:bodyPr>
          <a:lstStyle>
            <a:lvl1pPr algn="l" defTabSz="914400" rtl="0" eaLnBrk="1" latinLnBrk="0" hangingPunct="1">
              <a:lnSpc>
                <a:spcPct val="90000"/>
              </a:lnSpc>
              <a:spcBef>
                <a:spcPct val="0"/>
              </a:spcBef>
              <a:buNone/>
              <a:defRPr sz="4500" kern="1200" baseline="0">
                <a:solidFill>
                  <a:schemeClr val="tx1"/>
                </a:solidFill>
                <a:latin typeface="+mj-lt"/>
                <a:ea typeface="+mj-ea"/>
                <a:cs typeface="+mj-cs"/>
              </a:defRPr>
            </a:lvl1pPr>
          </a:lstStyle>
          <a:p>
            <a:r>
              <a:rPr lang="en-US" sz="8000" b="1" dirty="0" smtClean="0">
                <a:solidFill>
                  <a:srgbClr val="FFC000"/>
                </a:solidFill>
                <a:latin typeface="Proxima Nova" charset="0"/>
                <a:ea typeface="Proxima Nova" charset="0"/>
                <a:cs typeface="Proxima Nova" charset="0"/>
              </a:rPr>
              <a:t>National planning for NCA</a:t>
            </a:r>
            <a:endParaRPr lang="en-US" sz="8000" b="1" dirty="0">
              <a:solidFill>
                <a:srgbClr val="FFC000"/>
              </a:solidFill>
              <a:latin typeface="Proxima Nova" charset="0"/>
              <a:ea typeface="Proxima Nova" charset="0"/>
              <a:cs typeface="Proxima Nova" charset="0"/>
            </a:endParaRPr>
          </a:p>
        </p:txBody>
      </p:sp>
      <p:pic>
        <p:nvPicPr>
          <p:cNvPr id="5" name="GDSA_Lockup_White.pdf"/>
          <p:cNvPicPr/>
          <p:nvPr/>
        </p:nvPicPr>
        <p:blipFill rotWithShape="1">
          <a:blip r:embed="rId4" cstate="print">
            <a:extLst>
              <a:ext uri="{28A0092B-C50C-407E-A947-70E740481C1C}">
                <a14:useLocalDpi xmlns:a14="http://schemas.microsoft.com/office/drawing/2010/main"/>
              </a:ext>
            </a:extLst>
          </a:blip>
          <a:srcRect/>
          <a:stretch/>
        </p:blipFill>
        <p:spPr>
          <a:xfrm>
            <a:off x="195370" y="12137658"/>
            <a:ext cx="1354030" cy="1346558"/>
          </a:xfrm>
          <a:prstGeom prst="rect">
            <a:avLst/>
          </a:prstGeom>
          <a:ln w="12700">
            <a:miter lim="400000"/>
          </a:ln>
        </p:spPr>
      </p:pic>
    </p:spTree>
    <p:extLst>
      <p:ext uri="{BB962C8B-B14F-4D97-AF65-F5344CB8AC3E}">
        <p14:creationId xmlns:p14="http://schemas.microsoft.com/office/powerpoint/2010/main" val="1495885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718211" y="0"/>
            <a:ext cx="10665790" cy="13716000"/>
          </a:xfrm>
          <a:prstGeom prst="rect">
            <a:avLst/>
          </a:prstGeom>
        </p:spPr>
      </p:pic>
      <p:sp>
        <p:nvSpPr>
          <p:cNvPr id="3" name="Content Placeholder 2"/>
          <p:cNvSpPr>
            <a:spLocks noGrp="1"/>
          </p:cNvSpPr>
          <p:nvPr>
            <p:ph idx="1"/>
          </p:nvPr>
        </p:nvSpPr>
        <p:spPr>
          <a:xfrm>
            <a:off x="1317813" y="3381376"/>
            <a:ext cx="11927134" cy="9886388"/>
          </a:xfrm>
        </p:spPr>
        <p:txBody>
          <a:bodyPr>
            <a:normAutofit/>
          </a:bodyPr>
          <a:lstStyle/>
          <a:p>
            <a:r>
              <a:rPr lang="en-US" dirty="0" smtClean="0"/>
              <a:t>GDSA Community of Practice </a:t>
            </a:r>
          </a:p>
          <a:p>
            <a:pPr lvl="1"/>
            <a:r>
              <a:rPr lang="en-US" dirty="0" smtClean="0"/>
              <a:t>GDSA ‘readiness’ scoping of 7 countries included review of national planning (available on the GDSA website)</a:t>
            </a:r>
          </a:p>
          <a:p>
            <a:pPr lvl="1"/>
            <a:r>
              <a:rPr lang="en-US" dirty="0" smtClean="0"/>
              <a:t>GDSA NCA Statement </a:t>
            </a:r>
            <a:r>
              <a:rPr lang="mr-IN" dirty="0" smtClean="0"/>
              <a:t>–</a:t>
            </a:r>
            <a:r>
              <a:rPr lang="en-US" dirty="0" smtClean="0"/>
              <a:t> agreed to in mid-2016 during a 12-country workshop co-organized with WAVES and CI calls for the development </a:t>
            </a:r>
            <a:r>
              <a:rPr lang="en-US" b="1" dirty="0" smtClean="0"/>
              <a:t>country-specific NCA roadmaps</a:t>
            </a:r>
          </a:p>
          <a:p>
            <a:pPr lvl="1"/>
            <a:r>
              <a:rPr lang="en-US" dirty="0" smtClean="0"/>
              <a:t>The GDSA, together with CI, is actively fundraising to support this work</a:t>
            </a:r>
          </a:p>
          <a:p>
            <a:pPr lvl="1"/>
            <a:endParaRPr lang="en-US" dirty="0" smtClean="0"/>
          </a:p>
          <a:p>
            <a:endParaRPr lang="en-US" dirty="0" smtClean="0"/>
          </a:p>
          <a:p>
            <a:endParaRPr lang="en-US" dirty="0" smtClean="0"/>
          </a:p>
          <a:p>
            <a:pPr lvl="1"/>
            <a:endParaRPr lang="en-US" dirty="0" smtClean="0"/>
          </a:p>
          <a:p>
            <a:pPr lvl="1"/>
            <a:endParaRPr lang="en-US" dirty="0" smtClean="0"/>
          </a:p>
          <a:p>
            <a:endParaRPr lang="en-US" dirty="0"/>
          </a:p>
        </p:txBody>
      </p:sp>
      <p:pic>
        <p:nvPicPr>
          <p:cNvPr id="5" name="GDSA_Lockup_White.pdf"/>
          <p:cNvPicPr/>
          <p:nvPr/>
        </p:nvPicPr>
        <p:blipFill rotWithShape="1">
          <a:blip r:embed="rId3" cstate="print">
            <a:extLst>
              <a:ext uri="{28A0092B-C50C-407E-A947-70E740481C1C}">
                <a14:useLocalDpi xmlns:a14="http://schemas.microsoft.com/office/drawing/2010/main"/>
              </a:ext>
            </a:extLst>
          </a:blip>
          <a:srcRect/>
          <a:stretch/>
        </p:blipFill>
        <p:spPr>
          <a:xfrm>
            <a:off x="195370" y="12137658"/>
            <a:ext cx="1354030" cy="1346558"/>
          </a:xfrm>
          <a:prstGeom prst="rect">
            <a:avLst/>
          </a:prstGeom>
          <a:ln w="12700">
            <a:miter lim="400000"/>
          </a:ln>
        </p:spPr>
      </p:pic>
      <p:sp>
        <p:nvSpPr>
          <p:cNvPr id="6" name="Title 3"/>
          <p:cNvSpPr txBox="1">
            <a:spLocks/>
          </p:cNvSpPr>
          <p:nvPr/>
        </p:nvSpPr>
        <p:spPr>
          <a:xfrm>
            <a:off x="872385" y="1331046"/>
            <a:ext cx="13758015" cy="2207502"/>
          </a:xfrm>
          <a:prstGeom prst="rect">
            <a:avLst/>
          </a:prstGeom>
        </p:spPr>
        <p:txBody>
          <a:bodyPr vert="horz" lIns="182880" tIns="91440" rIns="182880" bIns="91440" rtlCol="0" anchor="ctr">
            <a:noAutofit/>
          </a:bodyPr>
          <a:lstStyle>
            <a:lvl1pPr algn="l" defTabSz="914400" rtl="0" eaLnBrk="1" latinLnBrk="0" hangingPunct="1">
              <a:lnSpc>
                <a:spcPct val="90000"/>
              </a:lnSpc>
              <a:spcBef>
                <a:spcPct val="0"/>
              </a:spcBef>
              <a:buNone/>
              <a:defRPr sz="4500" kern="1200" baseline="0">
                <a:solidFill>
                  <a:schemeClr val="tx1"/>
                </a:solidFill>
                <a:latin typeface="+mj-lt"/>
                <a:ea typeface="+mj-ea"/>
                <a:cs typeface="+mj-cs"/>
              </a:defRPr>
            </a:lvl1pPr>
          </a:lstStyle>
          <a:p>
            <a:r>
              <a:rPr lang="en-US" sz="8000" b="1" dirty="0" smtClean="0">
                <a:solidFill>
                  <a:srgbClr val="FFC000"/>
                </a:solidFill>
                <a:latin typeface="Proxima Nova" charset="0"/>
                <a:ea typeface="Proxima Nova" charset="0"/>
                <a:cs typeface="Proxima Nova" charset="0"/>
              </a:rPr>
              <a:t>National planning for NCA</a:t>
            </a:r>
            <a:endParaRPr lang="en-US" sz="8000" b="1" dirty="0">
              <a:solidFill>
                <a:srgbClr val="FFC000"/>
              </a:solidFill>
              <a:latin typeface="Proxima Nova" charset="0"/>
              <a:ea typeface="Proxima Nova" charset="0"/>
              <a:cs typeface="Proxima Nova" charset="0"/>
            </a:endParaRPr>
          </a:p>
        </p:txBody>
      </p:sp>
    </p:spTree>
    <p:extLst>
      <p:ext uri="{BB962C8B-B14F-4D97-AF65-F5344CB8AC3E}">
        <p14:creationId xmlns:p14="http://schemas.microsoft.com/office/powerpoint/2010/main" val="195441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1761730"/>
            <a:ext cx="24384000" cy="16142208"/>
          </a:xfrm>
          <a:prstGeom prst="rect">
            <a:avLst/>
          </a:prstGeom>
        </p:spPr>
      </p:pic>
      <p:sp>
        <p:nvSpPr>
          <p:cNvPr id="3" name="Title 2"/>
          <p:cNvSpPr>
            <a:spLocks noGrp="1"/>
          </p:cNvSpPr>
          <p:nvPr>
            <p:ph type="title"/>
          </p:nvPr>
        </p:nvSpPr>
        <p:spPr>
          <a:xfrm>
            <a:off x="322370" y="8158061"/>
            <a:ext cx="23151381" cy="3793072"/>
          </a:xfrm>
        </p:spPr>
        <p:txBody>
          <a:bodyPr>
            <a:normAutofit/>
          </a:bodyPr>
          <a:lstStyle/>
          <a:p>
            <a:pPr algn="l"/>
            <a:r>
              <a:rPr lang="en-US" dirty="0" smtClean="0"/>
              <a:t>Thank you</a:t>
            </a:r>
            <a:endParaRPr lang="en-US" dirty="0"/>
          </a:p>
        </p:txBody>
      </p:sp>
      <p:sp>
        <p:nvSpPr>
          <p:cNvPr id="10" name="Text Placeholder 4"/>
          <p:cNvSpPr txBox="1">
            <a:spLocks/>
          </p:cNvSpPr>
          <p:nvPr/>
        </p:nvSpPr>
        <p:spPr>
          <a:xfrm>
            <a:off x="19674035" y="12955861"/>
            <a:ext cx="4516437" cy="373296"/>
          </a:xfrm>
          <a:prstGeom prst="rect">
            <a:avLst/>
          </a:prstGeom>
        </p:spPr>
        <p:txBody>
          <a:bodyPr/>
          <a:lstStyle>
            <a:lvl1pPr marL="561730" indent="-561730" defTabSz="825500">
              <a:lnSpc>
                <a:spcPct val="90000"/>
              </a:lnSpc>
              <a:spcBef>
                <a:spcPts val="3200"/>
              </a:spcBef>
              <a:buSzPct val="75000"/>
              <a:buChar char="•"/>
              <a:defRPr sz="4600">
                <a:solidFill>
                  <a:srgbClr val="565656"/>
                </a:solidFill>
                <a:latin typeface="Proxima Nova Regular"/>
                <a:ea typeface="Proxima Nova Regular"/>
                <a:cs typeface="Proxima Nova Regular"/>
                <a:sym typeface="Proxima Nova Regular"/>
              </a:defRPr>
            </a:lvl1pPr>
            <a:lvl2pPr marL="1196730" indent="-561730" defTabSz="825500">
              <a:lnSpc>
                <a:spcPct val="90000"/>
              </a:lnSpc>
              <a:spcBef>
                <a:spcPts val="3200"/>
              </a:spcBef>
              <a:buSzPct val="75000"/>
              <a:buChar char="•"/>
              <a:defRPr sz="4600">
                <a:solidFill>
                  <a:srgbClr val="565656"/>
                </a:solidFill>
                <a:latin typeface="Proxima Nova Regular"/>
                <a:ea typeface="Proxima Nova Regular"/>
                <a:cs typeface="Proxima Nova Regular"/>
                <a:sym typeface="Proxima Nova Regular"/>
              </a:defRPr>
            </a:lvl2pPr>
            <a:lvl3pPr marL="1831730" indent="-561730" defTabSz="825500">
              <a:lnSpc>
                <a:spcPct val="90000"/>
              </a:lnSpc>
              <a:spcBef>
                <a:spcPts val="3200"/>
              </a:spcBef>
              <a:buSzPct val="75000"/>
              <a:buChar char="•"/>
              <a:defRPr sz="4600">
                <a:solidFill>
                  <a:srgbClr val="565656"/>
                </a:solidFill>
                <a:latin typeface="Proxima Nova Regular"/>
                <a:ea typeface="Proxima Nova Regular"/>
                <a:cs typeface="Proxima Nova Regular"/>
                <a:sym typeface="Proxima Nova Regular"/>
              </a:defRPr>
            </a:lvl3pPr>
            <a:lvl4pPr marL="2466730" indent="-561730" defTabSz="825500">
              <a:lnSpc>
                <a:spcPct val="90000"/>
              </a:lnSpc>
              <a:spcBef>
                <a:spcPts val="3200"/>
              </a:spcBef>
              <a:buSzPct val="75000"/>
              <a:buChar char="•"/>
              <a:defRPr sz="4600">
                <a:solidFill>
                  <a:srgbClr val="565656"/>
                </a:solidFill>
                <a:latin typeface="Proxima Nova Regular"/>
                <a:ea typeface="Proxima Nova Regular"/>
                <a:cs typeface="Proxima Nova Regular"/>
                <a:sym typeface="Proxima Nova Regular"/>
              </a:defRPr>
            </a:lvl4pPr>
            <a:lvl5pPr marL="3101730" indent="-561730" defTabSz="825500">
              <a:lnSpc>
                <a:spcPct val="90000"/>
              </a:lnSpc>
              <a:spcBef>
                <a:spcPts val="3200"/>
              </a:spcBef>
              <a:buSzPct val="75000"/>
              <a:buChar char="•"/>
              <a:defRPr sz="4600">
                <a:solidFill>
                  <a:srgbClr val="565656"/>
                </a:solidFill>
                <a:latin typeface="Proxima Nova Regular"/>
                <a:ea typeface="Proxima Nova Regular"/>
                <a:cs typeface="Proxima Nova Regular"/>
                <a:sym typeface="Proxima Nova Regular"/>
              </a:defRPr>
            </a:lvl5pPr>
            <a:lvl6pPr marL="3736730" indent="-561730" defTabSz="825500">
              <a:lnSpc>
                <a:spcPct val="90000"/>
              </a:lnSpc>
              <a:spcBef>
                <a:spcPts val="3200"/>
              </a:spcBef>
              <a:buSzPct val="75000"/>
              <a:buChar char="•"/>
              <a:defRPr sz="4600">
                <a:solidFill>
                  <a:srgbClr val="565656"/>
                </a:solidFill>
                <a:latin typeface="Proxima Nova Regular"/>
                <a:ea typeface="Proxima Nova Regular"/>
                <a:cs typeface="Proxima Nova Regular"/>
                <a:sym typeface="Proxima Nova Regular"/>
              </a:defRPr>
            </a:lvl6pPr>
            <a:lvl7pPr marL="4371730" indent="-561730" defTabSz="825500">
              <a:lnSpc>
                <a:spcPct val="90000"/>
              </a:lnSpc>
              <a:spcBef>
                <a:spcPts val="3200"/>
              </a:spcBef>
              <a:buSzPct val="75000"/>
              <a:buChar char="•"/>
              <a:defRPr sz="4600">
                <a:solidFill>
                  <a:srgbClr val="565656"/>
                </a:solidFill>
                <a:latin typeface="Proxima Nova Regular"/>
                <a:ea typeface="Proxima Nova Regular"/>
                <a:cs typeface="Proxima Nova Regular"/>
                <a:sym typeface="Proxima Nova Regular"/>
              </a:defRPr>
            </a:lvl7pPr>
            <a:lvl8pPr marL="5006730" indent="-561730" defTabSz="825500">
              <a:lnSpc>
                <a:spcPct val="90000"/>
              </a:lnSpc>
              <a:spcBef>
                <a:spcPts val="3200"/>
              </a:spcBef>
              <a:buSzPct val="75000"/>
              <a:buChar char="•"/>
              <a:defRPr sz="4600">
                <a:solidFill>
                  <a:srgbClr val="565656"/>
                </a:solidFill>
                <a:latin typeface="Proxima Nova Regular"/>
                <a:ea typeface="Proxima Nova Regular"/>
                <a:cs typeface="Proxima Nova Regular"/>
                <a:sym typeface="Proxima Nova Regular"/>
              </a:defRPr>
            </a:lvl8pPr>
            <a:lvl9pPr marL="5641730" indent="-561730" defTabSz="825500">
              <a:lnSpc>
                <a:spcPct val="90000"/>
              </a:lnSpc>
              <a:spcBef>
                <a:spcPts val="3200"/>
              </a:spcBef>
              <a:buSzPct val="75000"/>
              <a:buChar char="•"/>
              <a:defRPr sz="4600">
                <a:solidFill>
                  <a:srgbClr val="565656"/>
                </a:solidFill>
                <a:latin typeface="Proxima Nova Regular"/>
                <a:ea typeface="Proxima Nova Regular"/>
                <a:cs typeface="Proxima Nova Regular"/>
                <a:sym typeface="Proxima Nova Regular"/>
              </a:defRPr>
            </a:lvl9pPr>
          </a:lstStyle>
          <a:p>
            <a:pPr marL="0" indent="0" algn="r">
              <a:buNone/>
            </a:pPr>
            <a:r>
              <a:rPr lang="en-US" sz="1800" dirty="0" smtClean="0">
                <a:solidFill>
                  <a:schemeClr val="bg1"/>
                </a:solidFill>
              </a:rPr>
              <a:t>© ROBERT CAPUTO</a:t>
            </a:r>
            <a:endParaRPr lang="en-US" sz="1800" dirty="0">
              <a:solidFill>
                <a:schemeClr val="bg1"/>
              </a:solidFill>
            </a:endParaRPr>
          </a:p>
        </p:txBody>
      </p:sp>
      <p:sp>
        <p:nvSpPr>
          <p:cNvPr id="5" name="Rectangle 2"/>
          <p:cNvSpPr>
            <a:spLocks noChangeArrowheads="1"/>
          </p:cNvSpPr>
          <p:nvPr/>
        </p:nvSpPr>
        <p:spPr bwMode="auto">
          <a:xfrm>
            <a:off x="8523876" y="-86415"/>
            <a:ext cx="12819016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6"/>
          <p:cNvSpPr>
            <a:spLocks noChangeArrowheads="1"/>
          </p:cNvSpPr>
          <p:nvPr/>
        </p:nvSpPr>
        <p:spPr bwMode="auto">
          <a:xfrm>
            <a:off x="11528333" y="11816943"/>
            <a:ext cx="510902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2" name="GDSA_Lockup_White.pdf"/>
          <p:cNvPicPr/>
          <p:nvPr/>
        </p:nvPicPr>
        <p:blipFill rotWithShape="1">
          <a:blip r:embed="rId3" cstate="print">
            <a:extLst>
              <a:ext uri="{28A0092B-C50C-407E-A947-70E740481C1C}">
                <a14:useLocalDpi xmlns:a14="http://schemas.microsoft.com/office/drawing/2010/main"/>
              </a:ext>
            </a:extLst>
          </a:blip>
          <a:srcRect/>
          <a:stretch/>
        </p:blipFill>
        <p:spPr>
          <a:xfrm>
            <a:off x="322370" y="528417"/>
            <a:ext cx="1354030" cy="1346558"/>
          </a:xfrm>
          <a:prstGeom prst="rect">
            <a:avLst/>
          </a:prstGeom>
          <a:ln w="12700">
            <a:miter lim="400000"/>
          </a:ln>
        </p:spPr>
      </p:pic>
    </p:spTree>
    <p:extLst>
      <p:ext uri="{BB962C8B-B14F-4D97-AF65-F5344CB8AC3E}">
        <p14:creationId xmlns:p14="http://schemas.microsoft.com/office/powerpoint/2010/main" val="700782946"/>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1520" y="0"/>
            <a:ext cx="25115520" cy="16743680"/>
          </a:xfrm>
          <a:prstGeom prst="rect">
            <a:avLst/>
          </a:prstGeom>
        </p:spPr>
      </p:pic>
      <p:sp>
        <p:nvSpPr>
          <p:cNvPr id="11" name="Title 2"/>
          <p:cNvSpPr txBox="1">
            <a:spLocks/>
          </p:cNvSpPr>
          <p:nvPr/>
        </p:nvSpPr>
        <p:spPr>
          <a:xfrm>
            <a:off x="1676400" y="7860986"/>
            <a:ext cx="21031200" cy="3778520"/>
          </a:xfrm>
          <a:prstGeom prst="rect">
            <a:avLst/>
          </a:prstGeom>
        </p:spPr>
        <p:txBody>
          <a:bodyPr>
            <a:normAutofit/>
          </a:bodyPr>
          <a:lstStyle>
            <a:lvl1pPr algn="ctr" defTabSz="825500">
              <a:defRPr sz="15000" b="1" i="0" cap="all" spc="-150">
                <a:solidFill>
                  <a:srgbClr val="F89321"/>
                </a:solidFill>
                <a:latin typeface="Proxima Nova ExCn" charset="0"/>
                <a:ea typeface="Proxima Nova ExCn" charset="0"/>
                <a:cs typeface="Proxima Nova ExCn" charset="0"/>
                <a:sym typeface="Proxima Nova ExCn Light"/>
              </a:defRPr>
            </a:lvl1pPr>
            <a:lvl2pPr indent="228600" algn="ctr" defTabSz="825500">
              <a:defRPr sz="15000" b="1" cap="all" spc="-150">
                <a:solidFill>
                  <a:srgbClr val="F89321"/>
                </a:solidFill>
                <a:latin typeface="+mj-lt"/>
                <a:ea typeface="+mj-ea"/>
                <a:cs typeface="+mj-cs"/>
                <a:sym typeface="Proxima Nova ExCn Light"/>
              </a:defRPr>
            </a:lvl2pPr>
            <a:lvl3pPr indent="457200" algn="ctr" defTabSz="825500">
              <a:defRPr sz="15000" b="1" cap="all" spc="-150">
                <a:solidFill>
                  <a:srgbClr val="F89321"/>
                </a:solidFill>
                <a:latin typeface="+mj-lt"/>
                <a:ea typeface="+mj-ea"/>
                <a:cs typeface="+mj-cs"/>
                <a:sym typeface="Proxima Nova ExCn Light"/>
              </a:defRPr>
            </a:lvl3pPr>
            <a:lvl4pPr indent="685800" algn="ctr" defTabSz="825500">
              <a:defRPr sz="15000" b="1" cap="all" spc="-150">
                <a:solidFill>
                  <a:srgbClr val="F89321"/>
                </a:solidFill>
                <a:latin typeface="+mj-lt"/>
                <a:ea typeface="+mj-ea"/>
                <a:cs typeface="+mj-cs"/>
                <a:sym typeface="Proxima Nova ExCn Light"/>
              </a:defRPr>
            </a:lvl4pPr>
            <a:lvl5pPr indent="914400" algn="ctr" defTabSz="825500">
              <a:defRPr sz="15000" b="1" cap="all" spc="-150">
                <a:solidFill>
                  <a:srgbClr val="F89321"/>
                </a:solidFill>
                <a:latin typeface="+mj-lt"/>
                <a:ea typeface="+mj-ea"/>
                <a:cs typeface="+mj-cs"/>
                <a:sym typeface="Proxima Nova ExCn Light"/>
              </a:defRPr>
            </a:lvl5pPr>
            <a:lvl6pPr indent="1143000" algn="ctr" defTabSz="825500">
              <a:defRPr sz="15000" b="1" cap="all" spc="-150">
                <a:solidFill>
                  <a:srgbClr val="F89321"/>
                </a:solidFill>
                <a:latin typeface="+mj-lt"/>
                <a:ea typeface="+mj-ea"/>
                <a:cs typeface="+mj-cs"/>
                <a:sym typeface="Proxima Nova ExCn Light"/>
              </a:defRPr>
            </a:lvl6pPr>
            <a:lvl7pPr indent="1371600" algn="ctr" defTabSz="825500">
              <a:defRPr sz="15000" b="1" cap="all" spc="-150">
                <a:solidFill>
                  <a:srgbClr val="F89321"/>
                </a:solidFill>
                <a:latin typeface="+mj-lt"/>
                <a:ea typeface="+mj-ea"/>
                <a:cs typeface="+mj-cs"/>
                <a:sym typeface="Proxima Nova ExCn Light"/>
              </a:defRPr>
            </a:lvl7pPr>
            <a:lvl8pPr indent="1600200" algn="ctr" defTabSz="825500">
              <a:defRPr sz="15000" b="1" cap="all" spc="-150">
                <a:solidFill>
                  <a:srgbClr val="F89321"/>
                </a:solidFill>
                <a:latin typeface="+mj-lt"/>
                <a:ea typeface="+mj-ea"/>
                <a:cs typeface="+mj-cs"/>
                <a:sym typeface="Proxima Nova ExCn Light"/>
              </a:defRPr>
            </a:lvl8pPr>
            <a:lvl9pPr indent="1828800" algn="ctr" defTabSz="825500">
              <a:defRPr sz="15000" b="1" cap="all" spc="-150">
                <a:solidFill>
                  <a:srgbClr val="F89321"/>
                </a:solidFill>
                <a:latin typeface="+mj-lt"/>
                <a:ea typeface="+mj-ea"/>
                <a:cs typeface="+mj-cs"/>
                <a:sym typeface="Proxima Nova ExCn Light"/>
              </a:defRPr>
            </a:lvl9pPr>
          </a:lstStyle>
          <a:p>
            <a:r>
              <a:rPr lang="en-US" dirty="0" smtClean="0">
                <a:solidFill>
                  <a:schemeClr val="bg1"/>
                </a:solidFill>
              </a:rPr>
              <a:t>discussion</a:t>
            </a:r>
            <a:endParaRPr lang="en-US" dirty="0">
              <a:solidFill>
                <a:schemeClr val="bg1"/>
              </a:solidFill>
            </a:endParaRPr>
          </a:p>
        </p:txBody>
      </p:sp>
      <p:pic>
        <p:nvPicPr>
          <p:cNvPr id="6" name="GDSA_Lockup_White.pdf"/>
          <p:cNvPicPr/>
          <p:nvPr/>
        </p:nvPicPr>
        <p:blipFill rotWithShape="1">
          <a:blip r:embed="rId3" cstate="print">
            <a:extLst>
              <a:ext uri="{28A0092B-C50C-407E-A947-70E740481C1C}">
                <a14:useLocalDpi xmlns:a14="http://schemas.microsoft.com/office/drawing/2010/main"/>
              </a:ext>
            </a:extLst>
          </a:blip>
          <a:srcRect/>
          <a:stretch/>
        </p:blipFill>
        <p:spPr>
          <a:xfrm>
            <a:off x="322370" y="12284978"/>
            <a:ext cx="1354030" cy="1346558"/>
          </a:xfrm>
          <a:prstGeom prst="rect">
            <a:avLst/>
          </a:prstGeom>
          <a:ln w="12700">
            <a:miter lim="400000"/>
          </a:ln>
        </p:spPr>
      </p:pic>
    </p:spTree>
    <p:extLst>
      <p:ext uri="{BB962C8B-B14F-4D97-AF65-F5344CB8AC3E}">
        <p14:creationId xmlns:p14="http://schemas.microsoft.com/office/powerpoint/2010/main" val="2058926313"/>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image25.jpeg" descr="ci_27126301 (1).jpg"/>
          <p:cNvPicPr>
            <a:picLocks/>
          </p:cNvPicPr>
          <p:nvPr/>
        </p:nvPicPr>
        <p:blipFill>
          <a:blip r:embed="rId2" cstate="screen">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12700">
            <a:miter lim="400000"/>
          </a:ln>
        </p:spPr>
      </p:pic>
    </p:spTree>
    <p:extLst>
      <p:ext uri="{BB962C8B-B14F-4D97-AF65-F5344CB8AC3E}">
        <p14:creationId xmlns:p14="http://schemas.microsoft.com/office/powerpoint/2010/main" val="1184783558"/>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638" y="-595863"/>
            <a:ext cx="24638000" cy="15343378"/>
          </a:xfrm>
          <a:prstGeom prst="rect">
            <a:avLst/>
          </a:prstGeom>
          <a:solidFill>
            <a:schemeClr val="bg1"/>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 1"/>
          <p:cNvGrpSpPr/>
          <p:nvPr/>
        </p:nvGrpSpPr>
        <p:grpSpPr>
          <a:xfrm>
            <a:off x="735040" y="1894606"/>
            <a:ext cx="23125554" cy="11427786"/>
            <a:chOff x="735040" y="2905252"/>
            <a:chExt cx="23125554" cy="11427786"/>
          </a:xfrm>
        </p:grpSpPr>
        <p:pic>
          <p:nvPicPr>
            <p:cNvPr id="5" name="image26.png"/>
            <p:cNvPicPr/>
            <p:nvPr/>
          </p:nvPicPr>
          <p:blipFill>
            <a:blip r:embed="rId2" cstate="email">
              <a:extLst>
                <a:ext uri="{28A0092B-C50C-407E-A947-70E740481C1C}">
                  <a14:useLocalDpi xmlns:a14="http://schemas.microsoft.com/office/drawing/2010/main"/>
                </a:ext>
              </a:extLst>
            </a:blip>
            <a:stretch>
              <a:fillRect/>
            </a:stretch>
          </p:blipFill>
          <p:spPr>
            <a:xfrm>
              <a:off x="5717053" y="6178184"/>
              <a:ext cx="2236948" cy="2443950"/>
            </a:xfrm>
            <a:prstGeom prst="rect">
              <a:avLst/>
            </a:prstGeom>
            <a:ln w="12700">
              <a:miter lim="400000"/>
            </a:ln>
          </p:spPr>
        </p:pic>
        <p:pic>
          <p:nvPicPr>
            <p:cNvPr id="8" name="image27.png"/>
            <p:cNvPicPr/>
            <p:nvPr/>
          </p:nvPicPr>
          <p:blipFill>
            <a:blip r:embed="rId3" cstate="email">
              <a:extLst>
                <a:ext uri="{28A0092B-C50C-407E-A947-70E740481C1C}">
                  <a14:useLocalDpi xmlns:a14="http://schemas.microsoft.com/office/drawing/2010/main"/>
                </a:ext>
              </a:extLst>
            </a:blip>
            <a:stretch>
              <a:fillRect/>
            </a:stretch>
          </p:blipFill>
          <p:spPr>
            <a:xfrm>
              <a:off x="8548592" y="6405830"/>
              <a:ext cx="2065212" cy="2229648"/>
            </a:xfrm>
            <a:prstGeom prst="rect">
              <a:avLst/>
            </a:prstGeom>
            <a:ln w="12700">
              <a:miter lim="400000"/>
            </a:ln>
          </p:spPr>
        </p:pic>
        <p:pic>
          <p:nvPicPr>
            <p:cNvPr id="9" name="image28.jpeg"/>
            <p:cNvPicPr/>
            <p:nvPr/>
          </p:nvPicPr>
          <p:blipFill>
            <a:blip r:embed="rId4" cstate="email">
              <a:extLst>
                <a:ext uri="{28A0092B-C50C-407E-A947-70E740481C1C}">
                  <a14:useLocalDpi xmlns:a14="http://schemas.microsoft.com/office/drawing/2010/main"/>
                </a:ext>
              </a:extLst>
            </a:blip>
            <a:stretch>
              <a:fillRect/>
            </a:stretch>
          </p:blipFill>
          <p:spPr>
            <a:xfrm>
              <a:off x="8342209" y="3541516"/>
              <a:ext cx="2010716" cy="1997530"/>
            </a:xfrm>
            <a:prstGeom prst="rect">
              <a:avLst/>
            </a:prstGeom>
            <a:ln w="12700">
              <a:miter lim="400000"/>
            </a:ln>
          </p:spPr>
        </p:pic>
        <p:pic>
          <p:nvPicPr>
            <p:cNvPr id="10" name="image29.png"/>
            <p:cNvPicPr/>
            <p:nvPr/>
          </p:nvPicPr>
          <p:blipFill>
            <a:blip r:embed="rId5" cstate="email">
              <a:extLst>
                <a:ext uri="{28A0092B-C50C-407E-A947-70E740481C1C}">
                  <a14:useLocalDpi xmlns:a14="http://schemas.microsoft.com/office/drawing/2010/main"/>
                </a:ext>
              </a:extLst>
            </a:blip>
            <a:stretch>
              <a:fillRect/>
            </a:stretch>
          </p:blipFill>
          <p:spPr>
            <a:xfrm>
              <a:off x="13843557" y="3156050"/>
              <a:ext cx="2653110" cy="2768462"/>
            </a:xfrm>
            <a:prstGeom prst="rect">
              <a:avLst/>
            </a:prstGeom>
            <a:ln w="12700">
              <a:miter lim="400000"/>
            </a:ln>
          </p:spPr>
        </p:pic>
        <p:pic>
          <p:nvPicPr>
            <p:cNvPr id="11" name="image30.png"/>
            <p:cNvPicPr/>
            <p:nvPr/>
          </p:nvPicPr>
          <p:blipFill>
            <a:blip r:embed="rId6" cstate="email">
              <a:extLst>
                <a:ext uri="{28A0092B-C50C-407E-A947-70E740481C1C}">
                  <a14:useLocalDpi xmlns:a14="http://schemas.microsoft.com/office/drawing/2010/main"/>
                </a:ext>
              </a:extLst>
            </a:blip>
            <a:stretch>
              <a:fillRect/>
            </a:stretch>
          </p:blipFill>
          <p:spPr>
            <a:xfrm>
              <a:off x="14279465" y="6367116"/>
              <a:ext cx="2138747" cy="2255018"/>
            </a:xfrm>
            <a:prstGeom prst="rect">
              <a:avLst/>
            </a:prstGeom>
            <a:ln w="12700">
              <a:miter lim="400000"/>
            </a:ln>
          </p:spPr>
        </p:pic>
        <p:pic>
          <p:nvPicPr>
            <p:cNvPr id="12" name="image31.png"/>
            <p:cNvPicPr/>
            <p:nvPr/>
          </p:nvPicPr>
          <p:blipFill>
            <a:blip r:embed="rId7" cstate="email">
              <a:extLst>
                <a:ext uri="{28A0092B-C50C-407E-A947-70E740481C1C}">
                  <a14:useLocalDpi xmlns:a14="http://schemas.microsoft.com/office/drawing/2010/main"/>
                </a:ext>
              </a:extLst>
            </a:blip>
            <a:stretch>
              <a:fillRect/>
            </a:stretch>
          </p:blipFill>
          <p:spPr>
            <a:xfrm>
              <a:off x="11079817" y="3754874"/>
              <a:ext cx="2461091" cy="1900230"/>
            </a:xfrm>
            <a:prstGeom prst="rect">
              <a:avLst/>
            </a:prstGeom>
            <a:ln w="12700">
              <a:miter lim="400000"/>
            </a:ln>
          </p:spPr>
        </p:pic>
        <p:pic>
          <p:nvPicPr>
            <p:cNvPr id="13" name="image32.png"/>
            <p:cNvPicPr/>
            <p:nvPr/>
          </p:nvPicPr>
          <p:blipFill>
            <a:blip r:embed="rId8" cstate="email">
              <a:extLst>
                <a:ext uri="{28A0092B-C50C-407E-A947-70E740481C1C}">
                  <a14:useLocalDpi xmlns:a14="http://schemas.microsoft.com/office/drawing/2010/main"/>
                </a:ext>
              </a:extLst>
            </a:blip>
            <a:stretch>
              <a:fillRect/>
            </a:stretch>
          </p:blipFill>
          <p:spPr>
            <a:xfrm>
              <a:off x="16669755" y="2905252"/>
              <a:ext cx="2450675" cy="3466452"/>
            </a:xfrm>
            <a:prstGeom prst="rect">
              <a:avLst/>
            </a:prstGeom>
            <a:ln w="12700">
              <a:miter lim="400000"/>
            </a:ln>
          </p:spPr>
        </p:pic>
        <p:pic>
          <p:nvPicPr>
            <p:cNvPr id="14" name="image33.png"/>
            <p:cNvPicPr/>
            <p:nvPr/>
          </p:nvPicPr>
          <p:blipFill>
            <a:blip r:embed="rId9" cstate="email">
              <a:extLst>
                <a:ext uri="{28A0092B-C50C-407E-A947-70E740481C1C}">
                  <a14:useLocalDpi xmlns:a14="http://schemas.microsoft.com/office/drawing/2010/main"/>
                </a:ext>
              </a:extLst>
            </a:blip>
            <a:stretch>
              <a:fillRect/>
            </a:stretch>
          </p:blipFill>
          <p:spPr>
            <a:xfrm>
              <a:off x="11306055" y="6418547"/>
              <a:ext cx="2236948" cy="1864125"/>
            </a:xfrm>
            <a:prstGeom prst="rect">
              <a:avLst/>
            </a:prstGeom>
            <a:ln w="12700">
              <a:miter lim="400000"/>
            </a:ln>
          </p:spPr>
        </p:pic>
        <p:pic>
          <p:nvPicPr>
            <p:cNvPr id="15" name="image34.png"/>
            <p:cNvPicPr/>
            <p:nvPr/>
          </p:nvPicPr>
          <p:blipFill>
            <a:blip r:embed="rId10" cstate="email">
              <a:extLst>
                <a:ext uri="{28A0092B-C50C-407E-A947-70E740481C1C}">
                  <a14:useLocalDpi xmlns:a14="http://schemas.microsoft.com/office/drawing/2010/main"/>
                </a:ext>
              </a:extLst>
            </a:blip>
            <a:stretch>
              <a:fillRect/>
            </a:stretch>
          </p:blipFill>
          <p:spPr>
            <a:xfrm>
              <a:off x="5400294" y="3001761"/>
              <a:ext cx="2373044" cy="2966304"/>
            </a:xfrm>
            <a:prstGeom prst="rect">
              <a:avLst/>
            </a:prstGeom>
            <a:ln w="12700">
              <a:miter lim="400000"/>
            </a:ln>
          </p:spPr>
        </p:pic>
        <p:pic>
          <p:nvPicPr>
            <p:cNvPr id="16" name="image35.png"/>
            <p:cNvPicPr/>
            <p:nvPr/>
          </p:nvPicPr>
          <p:blipFill>
            <a:blip r:embed="rId11" cstate="email">
              <a:extLst>
                <a:ext uri="{28A0092B-C50C-407E-A947-70E740481C1C}">
                  <a14:useLocalDpi xmlns:a14="http://schemas.microsoft.com/office/drawing/2010/main"/>
                </a:ext>
              </a:extLst>
            </a:blip>
            <a:stretch>
              <a:fillRect/>
            </a:stretch>
          </p:blipFill>
          <p:spPr>
            <a:xfrm>
              <a:off x="16976339" y="6405830"/>
              <a:ext cx="2047839" cy="1997531"/>
            </a:xfrm>
            <a:prstGeom prst="rect">
              <a:avLst/>
            </a:prstGeom>
            <a:ln w="12700">
              <a:miter lim="400000"/>
            </a:ln>
          </p:spPr>
        </p:pic>
        <p:pic>
          <p:nvPicPr>
            <p:cNvPr id="18" name="image37.jpeg"/>
            <p:cNvPicPr/>
            <p:nvPr/>
          </p:nvPicPr>
          <p:blipFill>
            <a:blip r:embed="rId12" cstate="email">
              <a:extLst>
                <a:ext uri="{28A0092B-C50C-407E-A947-70E740481C1C}">
                  <a14:useLocalDpi xmlns:a14="http://schemas.microsoft.com/office/drawing/2010/main"/>
                </a:ext>
              </a:extLst>
            </a:blip>
            <a:stretch>
              <a:fillRect/>
            </a:stretch>
          </p:blipFill>
          <p:spPr>
            <a:xfrm>
              <a:off x="1941851" y="7520654"/>
              <a:ext cx="2450675" cy="1838007"/>
            </a:xfrm>
            <a:prstGeom prst="rect">
              <a:avLst/>
            </a:prstGeom>
            <a:ln w="12700">
              <a:miter lim="400000"/>
            </a:ln>
          </p:spPr>
        </p:pic>
        <p:pic>
          <p:nvPicPr>
            <p:cNvPr id="19" name="image38.jpeg"/>
            <p:cNvPicPr/>
            <p:nvPr/>
          </p:nvPicPr>
          <p:blipFill>
            <a:blip r:embed="rId13" cstate="email">
              <a:extLst>
                <a:ext uri="{28A0092B-C50C-407E-A947-70E740481C1C}">
                  <a14:useLocalDpi xmlns:a14="http://schemas.microsoft.com/office/drawing/2010/main"/>
                </a:ext>
              </a:extLst>
            </a:blip>
            <a:stretch>
              <a:fillRect/>
            </a:stretch>
          </p:blipFill>
          <p:spPr>
            <a:xfrm>
              <a:off x="4801973" y="11777286"/>
              <a:ext cx="1830159" cy="2255017"/>
            </a:xfrm>
            <a:prstGeom prst="rect">
              <a:avLst/>
            </a:prstGeom>
            <a:ln w="12700">
              <a:miter lim="400000"/>
            </a:ln>
          </p:spPr>
        </p:pic>
        <p:pic>
          <p:nvPicPr>
            <p:cNvPr id="20" name="image39.png"/>
            <p:cNvPicPr/>
            <p:nvPr/>
          </p:nvPicPr>
          <p:blipFill>
            <a:blip r:embed="rId14" cstate="email">
              <a:extLst>
                <a:ext uri="{28A0092B-C50C-407E-A947-70E740481C1C}">
                  <a14:useLocalDpi xmlns:a14="http://schemas.microsoft.com/office/drawing/2010/main"/>
                </a:ext>
              </a:extLst>
            </a:blip>
            <a:stretch>
              <a:fillRect/>
            </a:stretch>
          </p:blipFill>
          <p:spPr>
            <a:xfrm>
              <a:off x="20880424" y="6992231"/>
              <a:ext cx="1864124" cy="2188482"/>
            </a:xfrm>
            <a:prstGeom prst="rect">
              <a:avLst/>
            </a:prstGeom>
            <a:ln w="12700">
              <a:miter lim="400000"/>
            </a:ln>
          </p:spPr>
        </p:pic>
        <p:pic>
          <p:nvPicPr>
            <p:cNvPr id="21" name="image40.jpeg"/>
            <p:cNvPicPr/>
            <p:nvPr/>
          </p:nvPicPr>
          <p:blipFill>
            <a:blip r:embed="rId15" cstate="email">
              <a:extLst>
                <a:ext uri="{28A0092B-C50C-407E-A947-70E740481C1C}">
                  <a14:useLocalDpi xmlns:a14="http://schemas.microsoft.com/office/drawing/2010/main"/>
                </a:ext>
              </a:extLst>
            </a:blip>
            <a:stretch>
              <a:fillRect/>
            </a:stretch>
          </p:blipFill>
          <p:spPr>
            <a:xfrm>
              <a:off x="17571784" y="12653826"/>
              <a:ext cx="2237310" cy="1598080"/>
            </a:xfrm>
            <a:prstGeom prst="rect">
              <a:avLst/>
            </a:prstGeom>
            <a:ln w="12700">
              <a:miter lim="400000"/>
            </a:ln>
          </p:spPr>
        </p:pic>
        <p:pic>
          <p:nvPicPr>
            <p:cNvPr id="22" name="image41.jpeg"/>
            <p:cNvPicPr/>
            <p:nvPr/>
          </p:nvPicPr>
          <p:blipFill>
            <a:blip r:embed="rId16" cstate="email">
              <a:extLst>
                <a:ext uri="{28A0092B-C50C-407E-A947-70E740481C1C}">
                  <a14:useLocalDpi xmlns:a14="http://schemas.microsoft.com/office/drawing/2010/main"/>
                </a:ext>
              </a:extLst>
            </a:blip>
            <a:stretch>
              <a:fillRect/>
            </a:stretch>
          </p:blipFill>
          <p:spPr>
            <a:xfrm>
              <a:off x="9266276" y="10466774"/>
              <a:ext cx="3810002" cy="1598080"/>
            </a:xfrm>
            <a:prstGeom prst="rect">
              <a:avLst/>
            </a:prstGeom>
            <a:ln w="12700">
              <a:miter lim="400000"/>
            </a:ln>
          </p:spPr>
        </p:pic>
        <p:pic>
          <p:nvPicPr>
            <p:cNvPr id="23" name="image42.png"/>
            <p:cNvPicPr/>
            <p:nvPr/>
          </p:nvPicPr>
          <p:blipFill>
            <a:blip r:embed="rId17" cstate="email">
              <a:extLst>
                <a:ext uri="{28A0092B-C50C-407E-A947-70E740481C1C}">
                  <a14:useLocalDpi xmlns:a14="http://schemas.microsoft.com/office/drawing/2010/main"/>
                </a:ext>
              </a:extLst>
            </a:blip>
            <a:stretch>
              <a:fillRect/>
            </a:stretch>
          </p:blipFill>
          <p:spPr>
            <a:xfrm>
              <a:off x="2177811" y="5234811"/>
              <a:ext cx="1978757" cy="1886746"/>
            </a:xfrm>
            <a:prstGeom prst="rect">
              <a:avLst/>
            </a:prstGeom>
            <a:ln w="12700">
              <a:miter lim="400000"/>
            </a:ln>
          </p:spPr>
        </p:pic>
        <p:pic>
          <p:nvPicPr>
            <p:cNvPr id="24" name="image43.jpeg"/>
            <p:cNvPicPr/>
            <p:nvPr/>
          </p:nvPicPr>
          <p:blipFill>
            <a:blip r:embed="rId18" cstate="email">
              <a:extLst>
                <a:ext uri="{28A0092B-C50C-407E-A947-70E740481C1C}">
                  <a14:useLocalDpi xmlns:a14="http://schemas.microsoft.com/office/drawing/2010/main"/>
                </a:ext>
              </a:extLst>
            </a:blip>
            <a:srcRect/>
            <a:stretch>
              <a:fillRect/>
            </a:stretch>
          </p:blipFill>
          <p:spPr>
            <a:xfrm>
              <a:off x="4539464" y="10219433"/>
              <a:ext cx="2654501" cy="1435101"/>
            </a:xfrm>
            <a:prstGeom prst="rect">
              <a:avLst/>
            </a:prstGeom>
            <a:ln w="12700">
              <a:miter lim="400000"/>
            </a:ln>
          </p:spPr>
        </p:pic>
        <p:pic>
          <p:nvPicPr>
            <p:cNvPr id="25" name="image44.jpeg"/>
            <p:cNvPicPr/>
            <p:nvPr/>
          </p:nvPicPr>
          <p:blipFill>
            <a:blip r:embed="rId19">
              <a:extLst/>
            </a:blip>
            <a:stretch>
              <a:fillRect/>
            </a:stretch>
          </p:blipFill>
          <p:spPr>
            <a:xfrm>
              <a:off x="735040" y="12274018"/>
              <a:ext cx="3421528" cy="1758285"/>
            </a:xfrm>
            <a:prstGeom prst="rect">
              <a:avLst/>
            </a:prstGeom>
            <a:ln w="12700">
              <a:miter lim="400000"/>
            </a:ln>
          </p:spPr>
        </p:pic>
        <p:pic>
          <p:nvPicPr>
            <p:cNvPr id="26" name="image45.png"/>
            <p:cNvPicPr/>
            <p:nvPr/>
          </p:nvPicPr>
          <p:blipFill>
            <a:blip r:embed="rId20">
              <a:extLst/>
            </a:blip>
            <a:stretch>
              <a:fillRect/>
            </a:stretch>
          </p:blipFill>
          <p:spPr>
            <a:xfrm>
              <a:off x="11437353" y="8995943"/>
              <a:ext cx="5232402" cy="977902"/>
            </a:xfrm>
            <a:prstGeom prst="rect">
              <a:avLst/>
            </a:prstGeom>
            <a:ln w="12700">
              <a:miter lim="400000"/>
            </a:ln>
          </p:spPr>
        </p:pic>
        <p:pic>
          <p:nvPicPr>
            <p:cNvPr id="27" name="image46.png"/>
            <p:cNvPicPr/>
            <p:nvPr/>
          </p:nvPicPr>
          <p:blipFill>
            <a:blip r:embed="rId21">
              <a:extLst/>
            </a:blip>
            <a:stretch>
              <a:fillRect/>
            </a:stretch>
          </p:blipFill>
          <p:spPr>
            <a:xfrm>
              <a:off x="10591720" y="12405386"/>
              <a:ext cx="3539474" cy="1864124"/>
            </a:xfrm>
            <a:prstGeom prst="rect">
              <a:avLst/>
            </a:prstGeom>
            <a:ln w="12700">
              <a:miter lim="400000"/>
            </a:ln>
          </p:spPr>
        </p:pic>
        <p:pic>
          <p:nvPicPr>
            <p:cNvPr id="28" name="image47.png"/>
            <p:cNvPicPr/>
            <p:nvPr/>
          </p:nvPicPr>
          <p:blipFill>
            <a:blip r:embed="rId22" cstate="email">
              <a:extLst>
                <a:ext uri="{28A0092B-C50C-407E-A947-70E740481C1C}">
                  <a14:useLocalDpi xmlns:a14="http://schemas.microsoft.com/office/drawing/2010/main"/>
                </a:ext>
              </a:extLst>
            </a:blip>
            <a:stretch>
              <a:fillRect/>
            </a:stretch>
          </p:blipFill>
          <p:spPr>
            <a:xfrm>
              <a:off x="13987229" y="10224632"/>
              <a:ext cx="2616717" cy="2006602"/>
            </a:xfrm>
            <a:prstGeom prst="rect">
              <a:avLst/>
            </a:prstGeom>
            <a:ln w="12700">
              <a:miter lim="400000"/>
            </a:ln>
          </p:spPr>
        </p:pic>
        <p:pic>
          <p:nvPicPr>
            <p:cNvPr id="29" name="image48.jpeg"/>
            <p:cNvPicPr/>
            <p:nvPr/>
          </p:nvPicPr>
          <p:blipFill>
            <a:blip r:embed="rId23" cstate="email">
              <a:extLst>
                <a:ext uri="{28A0092B-C50C-407E-A947-70E740481C1C}">
                  <a14:useLocalDpi xmlns:a14="http://schemas.microsoft.com/office/drawing/2010/main"/>
                </a:ext>
              </a:extLst>
            </a:blip>
            <a:stretch>
              <a:fillRect/>
            </a:stretch>
          </p:blipFill>
          <p:spPr>
            <a:xfrm>
              <a:off x="6686025" y="8750143"/>
              <a:ext cx="3208423" cy="1335049"/>
            </a:xfrm>
            <a:prstGeom prst="rect">
              <a:avLst/>
            </a:prstGeom>
            <a:ln w="12700">
              <a:miter lim="400000"/>
            </a:ln>
          </p:spPr>
        </p:pic>
        <p:pic>
          <p:nvPicPr>
            <p:cNvPr id="30" name="image49.png"/>
            <p:cNvPicPr/>
            <p:nvPr/>
          </p:nvPicPr>
          <p:blipFill>
            <a:blip r:embed="rId24" cstate="email">
              <a:extLst>
                <a:ext uri="{28A0092B-C50C-407E-A947-70E740481C1C}">
                  <a14:useLocalDpi xmlns:a14="http://schemas.microsoft.com/office/drawing/2010/main"/>
                </a:ext>
              </a:extLst>
            </a:blip>
            <a:srcRect r="47303"/>
            <a:stretch>
              <a:fillRect/>
            </a:stretch>
          </p:blipFill>
          <p:spPr>
            <a:xfrm>
              <a:off x="15070684" y="12446436"/>
              <a:ext cx="1864081" cy="1886602"/>
            </a:xfrm>
            <a:prstGeom prst="rect">
              <a:avLst/>
            </a:prstGeom>
            <a:ln w="12700">
              <a:miter lim="400000"/>
            </a:ln>
          </p:spPr>
        </p:pic>
        <p:pic>
          <p:nvPicPr>
            <p:cNvPr id="31" name="image50.png"/>
            <p:cNvPicPr/>
            <p:nvPr/>
          </p:nvPicPr>
          <p:blipFill>
            <a:blip r:embed="rId25" cstate="email">
              <a:extLst>
                <a:ext uri="{28A0092B-C50C-407E-A947-70E740481C1C}">
                  <a14:useLocalDpi xmlns:a14="http://schemas.microsoft.com/office/drawing/2010/main"/>
                </a:ext>
              </a:extLst>
            </a:blip>
            <a:stretch>
              <a:fillRect/>
            </a:stretch>
          </p:blipFill>
          <p:spPr>
            <a:xfrm>
              <a:off x="7466202" y="11509339"/>
              <a:ext cx="2114688" cy="2550063"/>
            </a:xfrm>
            <a:prstGeom prst="rect">
              <a:avLst/>
            </a:prstGeom>
            <a:ln w="12700">
              <a:miter lim="400000"/>
            </a:ln>
          </p:spPr>
        </p:pic>
        <p:pic>
          <p:nvPicPr>
            <p:cNvPr id="32" name="image51.png"/>
            <p:cNvPicPr/>
            <p:nvPr/>
          </p:nvPicPr>
          <p:blipFill>
            <a:blip r:embed="rId26" cstate="email">
              <a:extLst>
                <a:ext uri="{28A0092B-C50C-407E-A947-70E740481C1C}">
                  <a14:useLocalDpi xmlns:a14="http://schemas.microsoft.com/office/drawing/2010/main"/>
                </a:ext>
              </a:extLst>
            </a:blip>
            <a:stretch>
              <a:fillRect/>
            </a:stretch>
          </p:blipFill>
          <p:spPr>
            <a:xfrm>
              <a:off x="21318160" y="10676872"/>
              <a:ext cx="1864124" cy="1864124"/>
            </a:xfrm>
            <a:prstGeom prst="rect">
              <a:avLst/>
            </a:prstGeom>
            <a:ln w="12700">
              <a:miter lim="400000"/>
            </a:ln>
          </p:spPr>
        </p:pic>
        <p:pic>
          <p:nvPicPr>
            <p:cNvPr id="33" name="image52.jpeg"/>
            <p:cNvPicPr/>
            <p:nvPr/>
          </p:nvPicPr>
          <p:blipFill>
            <a:blip r:embed="rId27" cstate="email">
              <a:extLst>
                <a:ext uri="{28A0092B-C50C-407E-A947-70E740481C1C}">
                  <a14:useLocalDpi xmlns:a14="http://schemas.microsoft.com/office/drawing/2010/main"/>
                </a:ext>
              </a:extLst>
            </a:blip>
            <a:stretch>
              <a:fillRect/>
            </a:stretch>
          </p:blipFill>
          <p:spPr>
            <a:xfrm>
              <a:off x="20223824" y="13288104"/>
              <a:ext cx="3636770" cy="727356"/>
            </a:xfrm>
            <a:prstGeom prst="rect">
              <a:avLst/>
            </a:prstGeom>
            <a:ln w="12700">
              <a:miter lim="400000"/>
            </a:ln>
          </p:spPr>
        </p:pic>
        <p:pic>
          <p:nvPicPr>
            <p:cNvPr id="34" name="image53.png"/>
            <p:cNvPicPr/>
            <p:nvPr/>
          </p:nvPicPr>
          <p:blipFill>
            <a:blip r:embed="rId28" cstate="email">
              <a:extLst>
                <a:ext uri="{28A0092B-C50C-407E-A947-70E740481C1C}">
                  <a14:useLocalDpi xmlns:a14="http://schemas.microsoft.com/office/drawing/2010/main"/>
                </a:ext>
              </a:extLst>
            </a:blip>
            <a:stretch>
              <a:fillRect/>
            </a:stretch>
          </p:blipFill>
          <p:spPr>
            <a:xfrm>
              <a:off x="16975106" y="10782340"/>
              <a:ext cx="3208423" cy="762002"/>
            </a:xfrm>
            <a:prstGeom prst="rect">
              <a:avLst/>
            </a:prstGeom>
            <a:ln w="12700">
              <a:miter lim="400000"/>
            </a:ln>
          </p:spPr>
        </p:pic>
        <p:pic>
          <p:nvPicPr>
            <p:cNvPr id="35" name="image54.png"/>
            <p:cNvPicPr/>
            <p:nvPr/>
          </p:nvPicPr>
          <p:blipFill>
            <a:blip r:embed="rId29">
              <a:extLst/>
            </a:blip>
            <a:stretch>
              <a:fillRect/>
            </a:stretch>
          </p:blipFill>
          <p:spPr>
            <a:xfrm>
              <a:off x="877354" y="11227933"/>
              <a:ext cx="3136900" cy="762002"/>
            </a:xfrm>
            <a:prstGeom prst="rect">
              <a:avLst/>
            </a:prstGeom>
            <a:ln w="12700">
              <a:miter lim="400000"/>
            </a:ln>
          </p:spPr>
        </p:pic>
        <p:pic>
          <p:nvPicPr>
            <p:cNvPr id="36" name="image56.png"/>
            <p:cNvPicPr/>
            <p:nvPr/>
          </p:nvPicPr>
          <p:blipFill>
            <a:blip r:embed="rId30" cstate="email">
              <a:extLst>
                <a:ext uri="{28A0092B-C50C-407E-A947-70E740481C1C}">
                  <a14:useLocalDpi xmlns:a14="http://schemas.microsoft.com/office/drawing/2010/main"/>
                </a:ext>
              </a:extLst>
            </a:blip>
            <a:stretch>
              <a:fillRect/>
            </a:stretch>
          </p:blipFill>
          <p:spPr>
            <a:xfrm>
              <a:off x="20345635" y="5539046"/>
              <a:ext cx="2933702" cy="936076"/>
            </a:xfrm>
            <a:prstGeom prst="rect">
              <a:avLst/>
            </a:prstGeom>
            <a:ln w="12700">
              <a:miter lim="400000"/>
            </a:ln>
          </p:spPr>
        </p:pic>
      </p:grpSp>
      <p:sp>
        <p:nvSpPr>
          <p:cNvPr id="37" name="Title 3"/>
          <p:cNvSpPr txBox="1">
            <a:spLocks/>
          </p:cNvSpPr>
          <p:nvPr/>
        </p:nvSpPr>
        <p:spPr>
          <a:xfrm>
            <a:off x="703687" y="-73427"/>
            <a:ext cx="17754406" cy="2081862"/>
          </a:xfrm>
          <a:prstGeom prst="rect">
            <a:avLst/>
          </a:prstGeom>
        </p:spPr>
        <p:txBody>
          <a:bodyPr vert="horz" lIns="182880" tIns="91440" rIns="182880" bIns="91440" rtlCol="0" anchor="ctr">
            <a:noAutofit/>
          </a:bodyPr>
          <a:lstStyle>
            <a:lvl1pPr algn="l" defTabSz="914400" rtl="0" eaLnBrk="1" latinLnBrk="0" hangingPunct="1">
              <a:lnSpc>
                <a:spcPct val="90000"/>
              </a:lnSpc>
              <a:spcBef>
                <a:spcPct val="0"/>
              </a:spcBef>
              <a:buNone/>
              <a:defRPr sz="4500" kern="1200" baseline="0">
                <a:solidFill>
                  <a:schemeClr val="tx1"/>
                </a:solidFill>
                <a:latin typeface="+mj-lt"/>
                <a:ea typeface="+mj-ea"/>
                <a:cs typeface="+mj-cs"/>
              </a:defRPr>
            </a:lvl1pPr>
          </a:lstStyle>
          <a:p>
            <a:r>
              <a:rPr lang="en-US" sz="10000" b="1" dirty="0" smtClean="0">
                <a:solidFill>
                  <a:srgbClr val="FFC000"/>
                </a:solidFill>
                <a:latin typeface="Proxima Nova" charset="0"/>
                <a:ea typeface="Proxima Nova" charset="0"/>
                <a:cs typeface="Proxima Nova" charset="0"/>
              </a:rPr>
              <a:t>Original signatories</a:t>
            </a:r>
            <a:endParaRPr lang="en-US" sz="10000" b="1" dirty="0">
              <a:solidFill>
                <a:srgbClr val="FFC000"/>
              </a:solidFill>
              <a:latin typeface="Proxima Nova" charset="0"/>
              <a:ea typeface="Proxima Nova" charset="0"/>
              <a:cs typeface="Proxima Nova" charset="0"/>
            </a:endParaRPr>
          </a:p>
        </p:txBody>
      </p:sp>
    </p:spTree>
    <p:extLst>
      <p:ext uri="{BB962C8B-B14F-4D97-AF65-F5344CB8AC3E}">
        <p14:creationId xmlns:p14="http://schemas.microsoft.com/office/powerpoint/2010/main" val="1390948166"/>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544233"/>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0"/>
          </p:nvPr>
        </p:nvSpPr>
        <p:spPr>
          <a:xfrm>
            <a:off x="404314" y="4602480"/>
            <a:ext cx="21937526" cy="5913120"/>
          </a:xfrm>
        </p:spPr>
        <p:txBody>
          <a:bodyPr>
            <a:noAutofit/>
          </a:bodyPr>
          <a:lstStyle/>
          <a:p>
            <a:pPr marL="514350" lvl="0" indent="-514350">
              <a:spcBef>
                <a:spcPts val="1000"/>
              </a:spcBef>
              <a:buClr>
                <a:schemeClr val="bg1"/>
              </a:buClr>
              <a:buSzPct val="100000"/>
              <a:buFont typeface="+mj-lt"/>
              <a:buAutoNum type="arabicPeriod"/>
              <a:defRPr sz="1800"/>
            </a:pPr>
            <a:r>
              <a:rPr lang="en-US" sz="5000" b="1" dirty="0">
                <a:latin typeface="Proxima Nova Extra Condensed Medium" charset="0"/>
                <a:ea typeface="Proxima Nova Extra Condensed Medium" charset="0"/>
                <a:cs typeface="Proxima Nova Extra Condensed Medium" charset="0"/>
              </a:rPr>
              <a:t>Action Statement 1: </a:t>
            </a:r>
            <a:r>
              <a:rPr lang="en-US" sz="5000" dirty="0">
                <a:latin typeface="Proxima Nova Extra Condensed Medium" charset="0"/>
                <a:ea typeface="Proxima Nova Extra Condensed Medium" charset="0"/>
                <a:cs typeface="Proxima Nova Extra Condensed Medium" charset="0"/>
              </a:rPr>
              <a:t>Integrating the value of natural capital into national accounting and corporate planning and reporting processes, policies and </a:t>
            </a:r>
            <a:r>
              <a:rPr lang="en-US" sz="5000" dirty="0" err="1" smtClean="0">
                <a:latin typeface="Proxima Nova Extra Condensed Medium" charset="0"/>
                <a:ea typeface="Proxima Nova Extra Condensed Medium" charset="0"/>
                <a:cs typeface="Proxima Nova Extra Condensed Medium" charset="0"/>
              </a:rPr>
              <a:t>programmes</a:t>
            </a:r>
            <a:r>
              <a:rPr lang="en-US" sz="5000" dirty="0" smtClean="0">
                <a:latin typeface="Proxima Nova Extra Condensed Medium" charset="0"/>
                <a:ea typeface="Proxima Nova Extra Condensed Medium" charset="0"/>
                <a:cs typeface="Proxima Nova Extra Condensed Medium" charset="0"/>
              </a:rPr>
              <a:t>.</a:t>
            </a:r>
          </a:p>
          <a:p>
            <a:pPr marL="514350" lvl="0" indent="-514350">
              <a:spcBef>
                <a:spcPts val="1000"/>
              </a:spcBef>
              <a:buClr>
                <a:schemeClr val="bg1"/>
              </a:buClr>
              <a:buSzPct val="100000"/>
              <a:buFont typeface="+mj-lt"/>
              <a:buAutoNum type="arabicPeriod"/>
              <a:defRPr sz="1800"/>
            </a:pPr>
            <a:r>
              <a:rPr lang="en-US" sz="5000" b="1" dirty="0" smtClean="0">
                <a:latin typeface="Proxima Nova Extra Condensed Medium" charset="0"/>
                <a:ea typeface="Proxima Nova Extra Condensed Medium" charset="0"/>
                <a:cs typeface="Proxima Nova Extra Condensed Medium" charset="0"/>
              </a:rPr>
              <a:t>Action </a:t>
            </a:r>
            <a:r>
              <a:rPr lang="en-US" sz="5000" b="1" dirty="0">
                <a:latin typeface="Proxima Nova Extra Condensed Medium" charset="0"/>
                <a:ea typeface="Proxima Nova Extra Condensed Medium" charset="0"/>
                <a:cs typeface="Proxima Nova Extra Condensed Medium" charset="0"/>
              </a:rPr>
              <a:t>Statement 2: </a:t>
            </a:r>
            <a:r>
              <a:rPr lang="en-US" sz="5000" dirty="0">
                <a:latin typeface="Proxima Nova Extra Condensed Medium" charset="0"/>
                <a:ea typeface="Proxima Nova Extra Condensed Medium" charset="0"/>
                <a:cs typeface="Proxima Nova Extra Condensed Medium" charset="0"/>
              </a:rPr>
              <a:t>Building social capital and reducing poverty by transitioning agriculture, extractive industries, fisheries and other natural capital uses to practices that promote sustainable employment, food security, sustainable energy and the protection of natural capital through protected areas and other mechanisms</a:t>
            </a:r>
            <a:r>
              <a:rPr lang="en-US" sz="5000" dirty="0" smtClean="0">
                <a:latin typeface="Proxima Nova Extra Condensed Medium" charset="0"/>
                <a:ea typeface="Proxima Nova Extra Condensed Medium" charset="0"/>
                <a:cs typeface="Proxima Nova Extra Condensed Medium" charset="0"/>
              </a:rPr>
              <a:t>.</a:t>
            </a:r>
          </a:p>
          <a:p>
            <a:pPr marL="514350" lvl="0" indent="-514350">
              <a:spcBef>
                <a:spcPts val="1000"/>
              </a:spcBef>
              <a:buClr>
                <a:schemeClr val="bg1"/>
              </a:buClr>
              <a:buSzPct val="100000"/>
              <a:buFont typeface="+mj-lt"/>
              <a:buAutoNum type="arabicPeriod"/>
              <a:defRPr sz="1800"/>
            </a:pPr>
            <a:r>
              <a:rPr lang="en-US" sz="5000" b="1" dirty="0" smtClean="0">
                <a:latin typeface="Proxima Nova Extra Condensed Medium" charset="0"/>
                <a:ea typeface="Proxima Nova Extra Condensed Medium" charset="0"/>
                <a:cs typeface="Proxima Nova Extra Condensed Medium" charset="0"/>
              </a:rPr>
              <a:t>Action </a:t>
            </a:r>
            <a:r>
              <a:rPr lang="en-US" sz="5000" b="1" dirty="0">
                <a:latin typeface="Proxima Nova Extra Condensed Medium" charset="0"/>
                <a:ea typeface="Proxima Nova Extra Condensed Medium" charset="0"/>
                <a:cs typeface="Proxima Nova Extra Condensed Medium" charset="0"/>
              </a:rPr>
              <a:t>Statement 3: </a:t>
            </a:r>
            <a:r>
              <a:rPr lang="en-US" sz="5000" dirty="0">
                <a:latin typeface="Proxima Nova Extra Condensed Medium" charset="0"/>
                <a:ea typeface="Proxima Nova Extra Condensed Medium" charset="0"/>
                <a:cs typeface="Proxima Nova Extra Condensed Medium" charset="0"/>
              </a:rPr>
              <a:t>Building knowledge, data, capacity and policy networks to promote leadership and new models in the field of sustainable development, and to increase momentum for positive change.</a:t>
            </a:r>
            <a:endParaRPr lang="en-US" sz="5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7" name="Title 3"/>
          <p:cNvSpPr txBox="1">
            <a:spLocks/>
          </p:cNvSpPr>
          <p:nvPr/>
        </p:nvSpPr>
        <p:spPr>
          <a:xfrm>
            <a:off x="404314" y="0"/>
            <a:ext cx="17754406" cy="2081862"/>
          </a:xfrm>
          <a:prstGeom prst="rect">
            <a:avLst/>
          </a:prstGeom>
        </p:spPr>
        <p:txBody>
          <a:bodyPr vert="horz" lIns="182880" tIns="91440" rIns="182880" bIns="91440" rtlCol="0" anchor="ctr">
            <a:noAutofit/>
          </a:bodyPr>
          <a:lstStyle>
            <a:lvl1pPr algn="l" defTabSz="914400" rtl="0" eaLnBrk="1" latinLnBrk="0" hangingPunct="1">
              <a:lnSpc>
                <a:spcPct val="90000"/>
              </a:lnSpc>
              <a:spcBef>
                <a:spcPct val="0"/>
              </a:spcBef>
              <a:buNone/>
              <a:defRPr sz="4500" kern="1200" baseline="0">
                <a:solidFill>
                  <a:schemeClr val="tx1"/>
                </a:solidFill>
                <a:latin typeface="+mj-lt"/>
                <a:ea typeface="+mj-ea"/>
                <a:cs typeface="+mj-cs"/>
              </a:defRPr>
            </a:lvl1pPr>
          </a:lstStyle>
          <a:p>
            <a:r>
              <a:rPr lang="en-US" sz="10000" b="1" dirty="0" smtClean="0">
                <a:solidFill>
                  <a:srgbClr val="FFC000"/>
                </a:solidFill>
                <a:latin typeface="Proxima Nova" charset="0"/>
                <a:ea typeface="Proxima Nova" charset="0"/>
                <a:cs typeface="Proxima Nova" charset="0"/>
              </a:rPr>
              <a:t>The GDSA Action Statements</a:t>
            </a:r>
            <a:endParaRPr lang="en-US" sz="10000" b="1" dirty="0">
              <a:solidFill>
                <a:srgbClr val="FFC000"/>
              </a:solidFill>
              <a:latin typeface="Proxima Nova" charset="0"/>
              <a:ea typeface="Proxima Nova" charset="0"/>
              <a:cs typeface="Proxima Nova" charset="0"/>
            </a:endParaRPr>
          </a:p>
        </p:txBody>
      </p:sp>
    </p:spTree>
    <p:extLst>
      <p:ext uri="{BB962C8B-B14F-4D97-AF65-F5344CB8AC3E}">
        <p14:creationId xmlns:p14="http://schemas.microsoft.com/office/powerpoint/2010/main" val="577655965"/>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37113" y="376519"/>
            <a:ext cx="22121998" cy="13339482"/>
          </a:xfrm>
          <a:prstGeom prst="rect">
            <a:avLst/>
          </a:prstGeom>
        </p:spPr>
      </p:pic>
      <p:pic>
        <p:nvPicPr>
          <p:cNvPr id="3" name="GDSA_Lockup_White.pdf"/>
          <p:cNvPicPr/>
          <p:nvPr/>
        </p:nvPicPr>
        <p:blipFill rotWithShape="1">
          <a:blip r:embed="rId3" cstate="print">
            <a:extLst>
              <a:ext uri="{28A0092B-C50C-407E-A947-70E740481C1C}">
                <a14:useLocalDpi xmlns:a14="http://schemas.microsoft.com/office/drawing/2010/main"/>
              </a:ext>
            </a:extLst>
          </a:blip>
          <a:srcRect/>
          <a:stretch/>
        </p:blipFill>
        <p:spPr>
          <a:xfrm>
            <a:off x="195370" y="12137658"/>
            <a:ext cx="1354030" cy="1346558"/>
          </a:xfrm>
          <a:prstGeom prst="rect">
            <a:avLst/>
          </a:prstGeom>
          <a:ln w="12700">
            <a:miter lim="400000"/>
          </a:ln>
        </p:spPr>
      </p:pic>
    </p:spTree>
    <p:extLst>
      <p:ext uri="{BB962C8B-B14F-4D97-AF65-F5344CB8AC3E}">
        <p14:creationId xmlns:p14="http://schemas.microsoft.com/office/powerpoint/2010/main" val="17993484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DSA_Lockup_White.pdf"/>
          <p:cNvPicPr/>
          <p:nvPr/>
        </p:nvPicPr>
        <p:blipFill rotWithShape="1">
          <a:blip r:embed="rId3" cstate="print">
            <a:extLst>
              <a:ext uri="{28A0092B-C50C-407E-A947-70E740481C1C}">
                <a14:useLocalDpi xmlns:a14="http://schemas.microsoft.com/office/drawing/2010/main"/>
              </a:ext>
            </a:extLst>
          </a:blip>
          <a:srcRect/>
          <a:stretch/>
        </p:blipFill>
        <p:spPr>
          <a:xfrm>
            <a:off x="195370" y="12137658"/>
            <a:ext cx="1354030" cy="1346558"/>
          </a:xfrm>
          <a:prstGeom prst="rect">
            <a:avLst/>
          </a:prstGeom>
          <a:ln w="12700">
            <a:miter lim="400000"/>
          </a:ln>
        </p:spPr>
      </p:pic>
      <p:sp>
        <p:nvSpPr>
          <p:cNvPr id="2" name="Rectangle 1"/>
          <p:cNvSpPr/>
          <p:nvPr/>
        </p:nvSpPr>
        <p:spPr>
          <a:xfrm>
            <a:off x="3175000" y="5696882"/>
            <a:ext cx="5054600" cy="595035"/>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uFillTx/>
              <a:latin typeface="Helvetica Light"/>
              <a:ea typeface="Helvetica Light"/>
              <a:cs typeface="Helvetica Light"/>
              <a:sym typeface="Helvetica Light"/>
            </a:endParaRP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01951" y="-1616730"/>
            <a:ext cx="21899997" cy="16978650"/>
          </a:xfrm>
          <a:prstGeom prst="rect">
            <a:avLst/>
          </a:prstGeom>
        </p:spPr>
      </p:pic>
    </p:spTree>
    <p:extLst>
      <p:ext uri="{BB962C8B-B14F-4D97-AF65-F5344CB8AC3E}">
        <p14:creationId xmlns:p14="http://schemas.microsoft.com/office/powerpoint/2010/main" val="7852031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3652" y="1111624"/>
            <a:ext cx="23115579" cy="1983268"/>
          </a:xfrm>
          <a:prstGeom prst="rect">
            <a:avLst/>
          </a:prstGeom>
        </p:spPr>
      </p:pic>
      <p:pic>
        <p:nvPicPr>
          <p:cNvPr id="3" name="GDSA_Lockup_White.pdf"/>
          <p:cNvPicPr/>
          <p:nvPr/>
        </p:nvPicPr>
        <p:blipFill rotWithShape="1">
          <a:blip r:embed="rId4" cstate="print">
            <a:extLst>
              <a:ext uri="{28A0092B-C50C-407E-A947-70E740481C1C}">
                <a14:useLocalDpi xmlns:a14="http://schemas.microsoft.com/office/drawing/2010/main"/>
              </a:ext>
            </a:extLst>
          </a:blip>
          <a:srcRect/>
          <a:stretch/>
        </p:blipFill>
        <p:spPr>
          <a:xfrm>
            <a:off x="195370" y="12137658"/>
            <a:ext cx="1354030" cy="1346558"/>
          </a:xfrm>
          <a:prstGeom prst="rect">
            <a:avLst/>
          </a:prstGeom>
          <a:ln w="12700">
            <a:miter lim="400000"/>
          </a:ln>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360913" y="3622430"/>
            <a:ext cx="11378318" cy="9219166"/>
          </a:xfrm>
          <a:prstGeom prst="rect">
            <a:avLst/>
          </a:prstGeom>
        </p:spPr>
      </p:pic>
      <p:sp>
        <p:nvSpPr>
          <p:cNvPr id="5" name="Content Placeholder 2"/>
          <p:cNvSpPr txBox="1">
            <a:spLocks/>
          </p:cNvSpPr>
          <p:nvPr/>
        </p:nvSpPr>
        <p:spPr>
          <a:xfrm>
            <a:off x="1334104" y="3485460"/>
            <a:ext cx="11026809" cy="9280980"/>
          </a:xfrm>
          <a:prstGeom prst="rect">
            <a:avLst/>
          </a:prstGeom>
        </p:spPr>
        <p:txBody>
          <a:bodyPr vert="horz" lIns="91440" tIns="45720" rIns="91440" bIns="45720" rtlCol="0">
            <a:normAutofit/>
          </a:bodyPr>
          <a:lstStyle>
            <a:lvl1pPr marL="0" indent="0" algn="ctr" defTabSz="825500">
              <a:lnSpc>
                <a:spcPct val="90000"/>
              </a:lnSpc>
              <a:spcBef>
                <a:spcPts val="3200"/>
              </a:spcBef>
              <a:buSzPct val="75000"/>
              <a:buNone/>
              <a:defRPr sz="4600" baseline="0">
                <a:solidFill>
                  <a:schemeClr val="tx1">
                    <a:tint val="75000"/>
                  </a:schemeClr>
                </a:solidFill>
                <a:latin typeface="Proxima Nova Regular"/>
                <a:ea typeface="Proxima Nova Regular"/>
                <a:cs typeface="Proxima Nova Regular"/>
                <a:sym typeface="Proxima Nova Regular"/>
              </a:defRPr>
            </a:lvl1pPr>
            <a:lvl2pPr marL="914400" indent="0" algn="ctr" defTabSz="825500">
              <a:lnSpc>
                <a:spcPct val="90000"/>
              </a:lnSpc>
              <a:spcBef>
                <a:spcPts val="3200"/>
              </a:spcBef>
              <a:buSzPct val="75000"/>
              <a:buNone/>
              <a:defRPr sz="4600">
                <a:solidFill>
                  <a:schemeClr val="tx1">
                    <a:tint val="75000"/>
                  </a:schemeClr>
                </a:solidFill>
                <a:latin typeface="Proxima Nova Regular"/>
                <a:ea typeface="Proxima Nova Regular"/>
                <a:cs typeface="Proxima Nova Regular"/>
                <a:sym typeface="Proxima Nova Regular"/>
              </a:defRPr>
            </a:lvl2pPr>
            <a:lvl3pPr marL="1828800" indent="0" algn="ctr" defTabSz="825500">
              <a:lnSpc>
                <a:spcPct val="90000"/>
              </a:lnSpc>
              <a:spcBef>
                <a:spcPts val="3200"/>
              </a:spcBef>
              <a:buSzPct val="75000"/>
              <a:buNone/>
              <a:defRPr sz="4600">
                <a:solidFill>
                  <a:schemeClr val="tx1">
                    <a:tint val="75000"/>
                  </a:schemeClr>
                </a:solidFill>
                <a:latin typeface="Proxima Nova Regular"/>
                <a:ea typeface="Proxima Nova Regular"/>
                <a:cs typeface="Proxima Nova Regular"/>
                <a:sym typeface="Proxima Nova Regular"/>
              </a:defRPr>
            </a:lvl3pPr>
            <a:lvl4pPr marL="2743200" indent="0" algn="ctr" defTabSz="825500">
              <a:lnSpc>
                <a:spcPct val="90000"/>
              </a:lnSpc>
              <a:spcBef>
                <a:spcPts val="3200"/>
              </a:spcBef>
              <a:buSzPct val="75000"/>
              <a:buNone/>
              <a:defRPr sz="4600">
                <a:solidFill>
                  <a:schemeClr val="tx1">
                    <a:tint val="75000"/>
                  </a:schemeClr>
                </a:solidFill>
                <a:latin typeface="Proxima Nova Regular"/>
                <a:ea typeface="Proxima Nova Regular"/>
                <a:cs typeface="Proxima Nova Regular"/>
                <a:sym typeface="Proxima Nova Regular"/>
              </a:defRPr>
            </a:lvl4pPr>
            <a:lvl5pPr marL="3657600" indent="0" algn="ctr" defTabSz="825500">
              <a:lnSpc>
                <a:spcPct val="90000"/>
              </a:lnSpc>
              <a:spcBef>
                <a:spcPts val="3200"/>
              </a:spcBef>
              <a:buSzPct val="75000"/>
              <a:buNone/>
              <a:defRPr sz="4600">
                <a:solidFill>
                  <a:schemeClr val="tx1">
                    <a:tint val="75000"/>
                  </a:schemeClr>
                </a:solidFill>
                <a:latin typeface="Proxima Nova Regular"/>
                <a:ea typeface="Proxima Nova Regular"/>
                <a:cs typeface="Proxima Nova Regular"/>
                <a:sym typeface="Proxima Nova Regular"/>
              </a:defRPr>
            </a:lvl5pPr>
            <a:lvl6pPr marL="4572000" indent="0" algn="ctr" defTabSz="825500">
              <a:lnSpc>
                <a:spcPct val="90000"/>
              </a:lnSpc>
              <a:spcBef>
                <a:spcPts val="3200"/>
              </a:spcBef>
              <a:buSzPct val="75000"/>
              <a:buNone/>
              <a:defRPr sz="4600">
                <a:solidFill>
                  <a:schemeClr val="tx1">
                    <a:tint val="75000"/>
                  </a:schemeClr>
                </a:solidFill>
                <a:latin typeface="Proxima Nova Regular"/>
                <a:ea typeface="Proxima Nova Regular"/>
                <a:cs typeface="Proxima Nova Regular"/>
                <a:sym typeface="Proxima Nova Regular"/>
              </a:defRPr>
            </a:lvl6pPr>
            <a:lvl7pPr marL="5486400" indent="0" algn="ctr" defTabSz="825500">
              <a:lnSpc>
                <a:spcPct val="90000"/>
              </a:lnSpc>
              <a:spcBef>
                <a:spcPts val="3200"/>
              </a:spcBef>
              <a:buSzPct val="75000"/>
              <a:buNone/>
              <a:defRPr sz="4600">
                <a:solidFill>
                  <a:schemeClr val="tx1">
                    <a:tint val="75000"/>
                  </a:schemeClr>
                </a:solidFill>
                <a:latin typeface="Proxima Nova Regular"/>
                <a:ea typeface="Proxima Nova Regular"/>
                <a:cs typeface="Proxima Nova Regular"/>
                <a:sym typeface="Proxima Nova Regular"/>
              </a:defRPr>
            </a:lvl7pPr>
            <a:lvl8pPr marL="6400800" indent="0" algn="ctr" defTabSz="825500">
              <a:lnSpc>
                <a:spcPct val="90000"/>
              </a:lnSpc>
              <a:spcBef>
                <a:spcPts val="3200"/>
              </a:spcBef>
              <a:buSzPct val="75000"/>
              <a:buNone/>
              <a:defRPr sz="4600">
                <a:solidFill>
                  <a:schemeClr val="tx1">
                    <a:tint val="75000"/>
                  </a:schemeClr>
                </a:solidFill>
                <a:latin typeface="Proxima Nova Regular"/>
                <a:ea typeface="Proxima Nova Regular"/>
                <a:cs typeface="Proxima Nova Regular"/>
                <a:sym typeface="Proxima Nova Regular"/>
              </a:defRPr>
            </a:lvl8pPr>
            <a:lvl9pPr marL="7315200" indent="0" algn="ctr" defTabSz="825500">
              <a:lnSpc>
                <a:spcPct val="90000"/>
              </a:lnSpc>
              <a:spcBef>
                <a:spcPts val="3200"/>
              </a:spcBef>
              <a:buSzPct val="75000"/>
              <a:buNone/>
              <a:defRPr sz="4600">
                <a:solidFill>
                  <a:schemeClr val="tx1">
                    <a:tint val="75000"/>
                  </a:schemeClr>
                </a:solidFill>
                <a:latin typeface="Proxima Nova Regular"/>
                <a:ea typeface="Proxima Nova Regular"/>
                <a:cs typeface="Proxima Nova Regular"/>
                <a:sym typeface="Proxima Nova Regular"/>
              </a:defRPr>
            </a:lvl9pPr>
          </a:lstStyle>
          <a:p>
            <a:pPr marL="685800" indent="-685800" algn="l">
              <a:buFont typeface="Arial" charset="0"/>
              <a:buChar char="•"/>
            </a:pPr>
            <a:r>
              <a:rPr lang="en-US" dirty="0" smtClean="0">
                <a:solidFill>
                  <a:schemeClr val="tx2"/>
                </a:solidFill>
              </a:rPr>
              <a:t>In mid-2016, 11 of the 12 GDSA countries had active, national, NCA initiatives</a:t>
            </a:r>
          </a:p>
          <a:p>
            <a:pPr marL="685800" indent="-685800" algn="l">
              <a:buFont typeface="Arial" charset="0"/>
              <a:buChar char="•"/>
            </a:pPr>
            <a:r>
              <a:rPr lang="en-US" dirty="0" smtClean="0">
                <a:solidFill>
                  <a:schemeClr val="tx2"/>
                </a:solidFill>
              </a:rPr>
              <a:t>By early 2018, all countries will have active programming</a:t>
            </a:r>
          </a:p>
          <a:p>
            <a:pPr marL="1600200" lvl="1" indent="-685800" algn="l">
              <a:buFont typeface="Arial" charset="0"/>
              <a:buChar char="•"/>
            </a:pPr>
            <a:r>
              <a:rPr lang="en-US" dirty="0" smtClean="0">
                <a:solidFill>
                  <a:schemeClr val="tx2"/>
                </a:solidFill>
              </a:rPr>
              <a:t>GDSA, CI, + NASA = ecosystem accounting across four GDSA countries</a:t>
            </a:r>
          </a:p>
          <a:p>
            <a:pPr marL="685800" indent="-685800" algn="l">
              <a:buFont typeface="Arial" charset="0"/>
              <a:buChar char="•"/>
            </a:pPr>
            <a:r>
              <a:rPr lang="en-US" dirty="0" smtClean="0">
                <a:solidFill>
                  <a:schemeClr val="tx2"/>
                </a:solidFill>
              </a:rPr>
              <a:t>GDSA NCA ‘Community of Practice’ </a:t>
            </a:r>
            <a:r>
              <a:rPr lang="mr-IN" dirty="0" smtClean="0">
                <a:solidFill>
                  <a:schemeClr val="tx2"/>
                </a:solidFill>
              </a:rPr>
              <a:t>–</a:t>
            </a:r>
            <a:r>
              <a:rPr lang="en-US" dirty="0" smtClean="0">
                <a:solidFill>
                  <a:schemeClr val="tx2"/>
                </a:solidFill>
              </a:rPr>
              <a:t> needs resources from partners for activities, but is a virtual network of experts working on NCA</a:t>
            </a:r>
          </a:p>
          <a:p>
            <a:endParaRPr lang="en-US" dirty="0" smtClean="0"/>
          </a:p>
          <a:p>
            <a:endParaRPr lang="en-US" dirty="0" smtClean="0"/>
          </a:p>
          <a:p>
            <a:endParaRPr lang="en-US" dirty="0" smtClean="0"/>
          </a:p>
          <a:p>
            <a:endParaRPr lang="en-US" dirty="0" smtClean="0"/>
          </a:p>
          <a:p>
            <a:pPr lvl="1"/>
            <a:endParaRPr lang="en-US" dirty="0" smtClean="0"/>
          </a:p>
          <a:p>
            <a:pPr lvl="1"/>
            <a:endParaRPr lang="en-US" dirty="0" smtClean="0"/>
          </a:p>
          <a:p>
            <a:endParaRPr lang="en-US" dirty="0"/>
          </a:p>
        </p:txBody>
      </p:sp>
    </p:spTree>
    <p:extLst>
      <p:ext uri="{BB962C8B-B14F-4D97-AF65-F5344CB8AC3E}">
        <p14:creationId xmlns:p14="http://schemas.microsoft.com/office/powerpoint/2010/main" val="4013820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4104" y="3485459"/>
            <a:ext cx="11927134" cy="8811635"/>
          </a:xfrm>
        </p:spPr>
        <p:txBody>
          <a:bodyPr>
            <a:normAutofit/>
          </a:bodyPr>
          <a:lstStyle/>
          <a:p>
            <a:r>
              <a:rPr lang="en-US" dirty="0" smtClean="0"/>
              <a:t>Successful progression of NCA requires clear country-level roadmaps that are understood and endorsed by all stakeholders</a:t>
            </a:r>
          </a:p>
          <a:p>
            <a:r>
              <a:rPr lang="en-US" dirty="0" smtClean="0"/>
              <a:t>Across the GDSA</a:t>
            </a:r>
          </a:p>
          <a:p>
            <a:pPr lvl="1"/>
            <a:r>
              <a:rPr lang="en-US" dirty="0" smtClean="0"/>
              <a:t>Varying degrees of </a:t>
            </a:r>
            <a:r>
              <a:rPr lang="en-US" dirty="0"/>
              <a:t>u</a:t>
            </a:r>
            <a:r>
              <a:rPr lang="en-US" dirty="0" smtClean="0"/>
              <a:t>nderstanding of what an NCA roadmap is</a:t>
            </a:r>
          </a:p>
          <a:p>
            <a:pPr lvl="1"/>
            <a:r>
              <a:rPr lang="en-US" dirty="0" smtClean="0"/>
              <a:t>Several countries in the GDSA already have partial or complete NCA roadmaps </a:t>
            </a:r>
            <a:r>
              <a:rPr lang="mr-IN" dirty="0" smtClean="0"/>
              <a:t>–</a:t>
            </a:r>
            <a:r>
              <a:rPr lang="en-US" dirty="0" smtClean="0"/>
              <a:t> some are publicly available</a:t>
            </a:r>
          </a:p>
          <a:p>
            <a:endParaRPr lang="en-US" dirty="0" smtClean="0"/>
          </a:p>
          <a:p>
            <a:endParaRPr lang="en-US" dirty="0" smtClean="0"/>
          </a:p>
          <a:p>
            <a:endParaRPr lang="en-US" dirty="0"/>
          </a:p>
          <a:p>
            <a:endParaRPr lang="en-US" dirty="0" smtClean="0"/>
          </a:p>
          <a:p>
            <a:pPr lvl="1"/>
            <a:endParaRPr lang="en-US" dirty="0" smtClean="0"/>
          </a:p>
          <a:p>
            <a:pPr lvl="1"/>
            <a:endParaRPr lang="en-US" dirty="0" smtClean="0"/>
          </a:p>
          <a:p>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722957" y="0"/>
            <a:ext cx="10661043" cy="13716000"/>
          </a:xfrm>
          <a:prstGeom prst="rect">
            <a:avLst/>
          </a:prstGeom>
        </p:spPr>
      </p:pic>
      <p:sp>
        <p:nvSpPr>
          <p:cNvPr id="7" name="Title 3"/>
          <p:cNvSpPr txBox="1">
            <a:spLocks/>
          </p:cNvSpPr>
          <p:nvPr/>
        </p:nvSpPr>
        <p:spPr>
          <a:xfrm>
            <a:off x="872385" y="1331046"/>
            <a:ext cx="13758015" cy="2207502"/>
          </a:xfrm>
          <a:prstGeom prst="rect">
            <a:avLst/>
          </a:prstGeom>
        </p:spPr>
        <p:txBody>
          <a:bodyPr vert="horz" lIns="182880" tIns="91440" rIns="182880" bIns="91440" rtlCol="0" anchor="ctr">
            <a:noAutofit/>
          </a:bodyPr>
          <a:lstStyle>
            <a:lvl1pPr algn="l" defTabSz="914400" rtl="0" eaLnBrk="1" latinLnBrk="0" hangingPunct="1">
              <a:lnSpc>
                <a:spcPct val="90000"/>
              </a:lnSpc>
              <a:spcBef>
                <a:spcPct val="0"/>
              </a:spcBef>
              <a:buNone/>
              <a:defRPr sz="4500" kern="1200" baseline="0">
                <a:solidFill>
                  <a:schemeClr val="tx1"/>
                </a:solidFill>
                <a:latin typeface="+mj-lt"/>
                <a:ea typeface="+mj-ea"/>
                <a:cs typeface="+mj-cs"/>
              </a:defRPr>
            </a:lvl1pPr>
          </a:lstStyle>
          <a:p>
            <a:r>
              <a:rPr lang="en-US" sz="8000" b="1" dirty="0" smtClean="0">
                <a:solidFill>
                  <a:srgbClr val="FFC000"/>
                </a:solidFill>
                <a:latin typeface="Proxima Nova" charset="0"/>
                <a:ea typeface="Proxima Nova" charset="0"/>
                <a:cs typeface="Proxima Nova" charset="0"/>
              </a:rPr>
              <a:t>National planning for NCA</a:t>
            </a:r>
            <a:endParaRPr lang="en-US" sz="8000" b="1" dirty="0">
              <a:solidFill>
                <a:srgbClr val="FFC000"/>
              </a:solidFill>
              <a:latin typeface="Proxima Nova" charset="0"/>
              <a:ea typeface="Proxima Nova" charset="0"/>
              <a:cs typeface="Proxima Nova" charset="0"/>
            </a:endParaRPr>
          </a:p>
        </p:txBody>
      </p:sp>
      <p:pic>
        <p:nvPicPr>
          <p:cNvPr id="5" name="GDSA_Lockup_White.pdf"/>
          <p:cNvPicPr/>
          <p:nvPr/>
        </p:nvPicPr>
        <p:blipFill rotWithShape="1">
          <a:blip r:embed="rId4" cstate="print">
            <a:extLst>
              <a:ext uri="{28A0092B-C50C-407E-A947-70E740481C1C}">
                <a14:useLocalDpi xmlns:a14="http://schemas.microsoft.com/office/drawing/2010/main"/>
              </a:ext>
            </a:extLst>
          </a:blip>
          <a:srcRect/>
          <a:stretch/>
        </p:blipFill>
        <p:spPr>
          <a:xfrm>
            <a:off x="195370" y="12137658"/>
            <a:ext cx="1354030" cy="1346558"/>
          </a:xfrm>
          <a:prstGeom prst="rect">
            <a:avLst/>
          </a:prstGeom>
          <a:ln w="12700">
            <a:miter lim="400000"/>
          </a:ln>
        </p:spPr>
      </p:pic>
    </p:spTree>
    <p:extLst>
      <p:ext uri="{BB962C8B-B14F-4D97-AF65-F5344CB8AC3E}">
        <p14:creationId xmlns:p14="http://schemas.microsoft.com/office/powerpoint/2010/main" val="14613505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Custom 1">
      <a:dk1>
        <a:srgbClr val="164950"/>
      </a:dk1>
      <a:lt1>
        <a:srgbClr val="FFFFFF"/>
      </a:lt1>
      <a:dk2>
        <a:srgbClr val="6F7577"/>
      </a:dk2>
      <a:lt2>
        <a:srgbClr val="DCDEE0"/>
      </a:lt2>
      <a:accent1>
        <a:srgbClr val="235594"/>
      </a:accent1>
      <a:accent2>
        <a:srgbClr val="46A04E"/>
      </a:accent2>
      <a:accent3>
        <a:srgbClr val="EA8B30"/>
      </a:accent3>
      <a:accent4>
        <a:srgbClr val="E5764C"/>
      </a:accent4>
      <a:accent5>
        <a:srgbClr val="D66040"/>
      </a:accent5>
      <a:accent6>
        <a:srgbClr val="2888BC"/>
      </a:accent6>
      <a:hlink>
        <a:srgbClr val="0000FF"/>
      </a:hlink>
      <a:folHlink>
        <a:srgbClr val="FF00FF"/>
      </a:folHlink>
    </a:clrScheme>
    <a:fontScheme name="White">
      <a:majorFont>
        <a:latin typeface="Proxima Nova ExCn Light"/>
        <a:ea typeface="Proxima Nova ExCn Light"/>
        <a:cs typeface="Proxima Nova ExCn Light"/>
      </a:majorFont>
      <a:minorFont>
        <a:latin typeface="Proxima Nova Bold"/>
        <a:ea typeface="Proxima Nova Bold"/>
        <a:cs typeface="Proxima Nova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 GSCP EP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Proxima Nova ExCn Light"/>
        <a:ea typeface="Proxima Nova ExCn Light"/>
        <a:cs typeface="Proxima Nova ExCn Light"/>
      </a:majorFont>
      <a:minorFont>
        <a:latin typeface="Proxima Nova Bold"/>
        <a:ea typeface="Proxima Nova Bold"/>
        <a:cs typeface="Proxima Nova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364CB4278C7345AF9A470FDD2EC510" ma:contentTypeVersion="1" ma:contentTypeDescription="Create a new document." ma:contentTypeScope="" ma:versionID="13c0410bf72997d8cf6ee2003dd6efcf">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B96466-6F6C-4981-A46A-A8D63071D1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779400-7B0A-4264-A84C-C9FB48D7BCA3}">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http://www.w3.org/XML/1998/namespace"/>
    <ds:schemaRef ds:uri="http://purl.org/dc/dcmitype/"/>
  </ds:schemaRefs>
</ds:datastoreItem>
</file>

<file path=customXml/itemProps3.xml><?xml version="1.0" encoding="utf-8"?>
<ds:datastoreItem xmlns:ds="http://schemas.openxmlformats.org/officeDocument/2006/customXml" ds:itemID="{57F9CB7C-6962-4F5B-B29F-30DD47A890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13507</TotalTime>
  <Words>469</Words>
  <Application>Microsoft Office PowerPoint</Application>
  <PresentationFormat>Custom</PresentationFormat>
  <Paragraphs>57</Paragraphs>
  <Slides>13</Slides>
  <Notes>6</Notes>
  <HiddenSlides>0</HiddenSlides>
  <MMClips>0</MMClips>
  <ScaleCrop>false</ScaleCrop>
  <HeadingPairs>
    <vt:vector size="4" baseType="variant">
      <vt:variant>
        <vt:lpstr>Theme</vt:lpstr>
      </vt:variant>
      <vt:variant>
        <vt:i4>3</vt:i4>
      </vt:variant>
      <vt:variant>
        <vt:lpstr>Slide Titles</vt:lpstr>
      </vt:variant>
      <vt:variant>
        <vt:i4>13</vt:i4>
      </vt:variant>
    </vt:vector>
  </HeadingPairs>
  <TitlesOfParts>
    <vt:vector size="16" baseType="lpstr">
      <vt:lpstr>White</vt:lpstr>
      <vt:lpstr>Custom Design</vt:lpstr>
      <vt:lpstr>2 GSCP EP Theme</vt:lpstr>
      <vt:lpstr>Gaborone Declaration for sustainability in Africa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 Powerpoint Presentation for PC</dc:title>
  <dc:creator>Tessa Mildenhall</dc:creator>
  <cp:lastModifiedBy>Marko Javorsek</cp:lastModifiedBy>
  <cp:revision>246</cp:revision>
  <cp:lastPrinted>2017-10-11T05:01:51Z</cp:lastPrinted>
  <dcterms:modified xsi:type="dcterms:W3CDTF">2017-12-11T12:53:05Z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0x01010009364CB4278C7345AF9A470FDD2EC510</vt:lpwstr>
  </property>
</Properties>
</file>