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gif" ContentType="image/gif"/>
  <Default Extension="tiff" ContentType="image/tiff"/>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0.xml" ContentType="application/vnd.openxmlformats-officedocument.presentationml.slideMaster+xml"/>
  <Override PartName="/ppt/slideMasters/slideMaster21.xml" ContentType="application/vnd.openxmlformats-officedocument.presentationml.slideMaster+xml"/>
  <Override PartName="/ppt/slideMasters/slideMaster22.xml" ContentType="application/vnd.openxmlformats-officedocument.presentationml.slideMaster+xml"/>
  <Override PartName="/ppt/slideMasters/slideMaster2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theme/theme3.xml" ContentType="application/vnd.openxmlformats-officedocument.theme+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4.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5.xml" ContentType="application/vnd.openxmlformats-officedocument.theme+xml"/>
  <Override PartName="/ppt/slideLayouts/slideLayout16.xml" ContentType="application/vnd.openxmlformats-officedocument.presentationml.slideLayout+xml"/>
  <Override PartName="/ppt/theme/theme6.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7.xml" ContentType="application/vnd.openxmlformats-officedocument.theme+xml"/>
  <Override PartName="/ppt/charts/chart2.xml" ContentType="application/vnd.openxmlformats-officedocument.drawingml.char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8.xml" ContentType="application/vnd.openxmlformats-officedocument.theme+xml"/>
  <Override PartName="/ppt/charts/chart3.xml" ContentType="application/vnd.openxmlformats-officedocument.drawingml.char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9.xml" ContentType="application/vnd.openxmlformats-officedocument.theme+xml"/>
  <Override PartName="/ppt/charts/chart4.xml" ContentType="application/vnd.openxmlformats-officedocument.drawingml.char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10.xml" ContentType="application/vnd.openxmlformats-officedocument.theme+xml"/>
  <Override PartName="/ppt/charts/chart5.xml" ContentType="application/vnd.openxmlformats-officedocument.drawingml.char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11.xml" ContentType="application/vnd.openxmlformats-officedocument.theme+xml"/>
  <Override PartName="/ppt/charts/chart6.xml" ContentType="application/vnd.openxmlformats-officedocument.drawingml.char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12.xml" ContentType="application/vnd.openxmlformats-officedocument.theme+xml"/>
  <Override PartName="/ppt/charts/chart7.xml" ContentType="application/vnd.openxmlformats-officedocument.drawingml.char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13.xml" ContentType="application/vnd.openxmlformats-officedocument.theme+xml"/>
  <Override PartName="/ppt/charts/chart8.xml" ContentType="application/vnd.openxmlformats-officedocument.drawingml.char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theme/theme14.xml" ContentType="application/vnd.openxmlformats-officedocument.theme+xml"/>
  <Override PartName="/ppt/charts/chart9.xml" ContentType="application/vnd.openxmlformats-officedocument.drawingml.char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theme/theme15.xml" ContentType="application/vnd.openxmlformats-officedocument.theme+xml"/>
  <Override PartName="/ppt/charts/chart10.xml" ContentType="application/vnd.openxmlformats-officedocument.drawingml.char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theme/theme16.xml" ContentType="application/vnd.openxmlformats-officedocument.theme+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theme/theme17.xml" ContentType="application/vnd.openxmlformats-officedocument.theme+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theme/theme18.xml" ContentType="application/vnd.openxmlformats-officedocument.theme+xml"/>
  <Override PartName="/ppt/charts/chart11.xml" ContentType="application/vnd.openxmlformats-officedocument.drawingml.char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theme/theme19.xml" ContentType="application/vnd.openxmlformats-officedocument.theme+xml"/>
  <Override PartName="/ppt/charts/chart12.xml" ContentType="application/vnd.openxmlformats-officedocument.drawingml.char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theme/theme20.xml" ContentType="application/vnd.openxmlformats-officedocument.theme+xml"/>
  <Override PartName="/ppt/charts/chart13.xml" ContentType="application/vnd.openxmlformats-officedocument.drawingml.char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theme/theme21.xml" ContentType="application/vnd.openxmlformats-officedocument.theme+xml"/>
  <Override PartName="/ppt/charts/chart14.xml" ContentType="application/vnd.openxmlformats-officedocument.drawingml.chart+xml"/>
  <Override PartName="/ppt/charts/style2.xml" ContentType="application/vnd.ms-office.chartstyle+xml"/>
  <Override PartName="/ppt/charts/colors2.xml" ContentType="application/vnd.ms-office.chartcolorstyle+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theme/theme22.xml" ContentType="application/vnd.openxmlformats-officedocument.theme+xml"/>
  <Override PartName="/ppt/charts/chart15.xml" ContentType="application/vnd.openxmlformats-officedocument.drawingml.chart+xml"/>
  <Override PartName="/ppt/charts/style3.xml" ContentType="application/vnd.ms-office.chartstyle+xml"/>
  <Override PartName="/ppt/charts/colors3.xml" ContentType="application/vnd.ms-office.chartcolorstyle+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theme/theme23.xml" ContentType="application/vnd.openxmlformats-officedocument.theme+xml"/>
  <Override PartName="/ppt/charts/chart16.xml" ContentType="application/vnd.openxmlformats-officedocument.drawingml.chart+xml"/>
  <Override PartName="/ppt/charts/style4.xml" ContentType="application/vnd.ms-office.chartstyle+xml"/>
  <Override PartName="/ppt/charts/colors4.xml" ContentType="application/vnd.ms-office.chartcolorstyle+xml"/>
  <Override PartName="/ppt/theme/theme24.xml" ContentType="application/vnd.openxmlformats-officedocument.theme+xml"/>
  <Override PartName="/ppt/theme/theme2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96" r:id="rId2"/>
    <p:sldMasterId id="2147483742" r:id="rId3"/>
    <p:sldMasterId id="2147483701" r:id="rId4"/>
    <p:sldMasterId id="2147483740" r:id="rId5"/>
    <p:sldMasterId id="2147483745" r:id="rId6"/>
    <p:sldMasterId id="2147483749" r:id="rId7"/>
    <p:sldMasterId id="2147483761" r:id="rId8"/>
    <p:sldMasterId id="2147483775" r:id="rId9"/>
    <p:sldMasterId id="2147483787" r:id="rId10"/>
    <p:sldMasterId id="2147483797" r:id="rId11"/>
    <p:sldMasterId id="2147483807" r:id="rId12"/>
    <p:sldMasterId id="2147483819" r:id="rId13"/>
    <p:sldMasterId id="2147483830" r:id="rId14"/>
    <p:sldMasterId id="2147483840" r:id="rId15"/>
    <p:sldMasterId id="2147483852" r:id="rId16"/>
    <p:sldMasterId id="2147483862" r:id="rId17"/>
    <p:sldMasterId id="2147483889" r:id="rId18"/>
    <p:sldMasterId id="2147483900" r:id="rId19"/>
    <p:sldMasterId id="2147483911" r:id="rId20"/>
    <p:sldMasterId id="2147483928" r:id="rId21"/>
    <p:sldMasterId id="2147483943" r:id="rId22"/>
    <p:sldMasterId id="2147483958" r:id="rId23"/>
  </p:sldMasterIdLst>
  <p:notesMasterIdLst>
    <p:notesMasterId r:id="rId63"/>
  </p:notesMasterIdLst>
  <p:handoutMasterIdLst>
    <p:handoutMasterId r:id="rId64"/>
  </p:handoutMasterIdLst>
  <p:sldIdLst>
    <p:sldId id="296" r:id="rId24"/>
    <p:sldId id="707" r:id="rId25"/>
    <p:sldId id="711" r:id="rId26"/>
    <p:sldId id="683" r:id="rId27"/>
    <p:sldId id="712" r:id="rId28"/>
    <p:sldId id="680" r:id="rId29"/>
    <p:sldId id="708" r:id="rId30"/>
    <p:sldId id="684" r:id="rId31"/>
    <p:sldId id="710" r:id="rId32"/>
    <p:sldId id="703" r:id="rId33"/>
    <p:sldId id="687" r:id="rId34"/>
    <p:sldId id="716" r:id="rId35"/>
    <p:sldId id="688" r:id="rId36"/>
    <p:sldId id="689" r:id="rId37"/>
    <p:sldId id="709" r:id="rId38"/>
    <p:sldId id="690" r:id="rId39"/>
    <p:sldId id="692" r:id="rId40"/>
    <p:sldId id="693" r:id="rId41"/>
    <p:sldId id="717" r:id="rId42"/>
    <p:sldId id="696" r:id="rId43"/>
    <p:sldId id="694" r:id="rId44"/>
    <p:sldId id="699" r:id="rId45"/>
    <p:sldId id="695" r:id="rId46"/>
    <p:sldId id="697" r:id="rId47"/>
    <p:sldId id="698" r:id="rId48"/>
    <p:sldId id="718" r:id="rId49"/>
    <p:sldId id="724" r:id="rId50"/>
    <p:sldId id="701" r:id="rId51"/>
    <p:sldId id="720" r:id="rId52"/>
    <p:sldId id="721" r:id="rId53"/>
    <p:sldId id="713" r:id="rId54"/>
    <p:sldId id="714" r:id="rId55"/>
    <p:sldId id="715" r:id="rId56"/>
    <p:sldId id="706" r:id="rId57"/>
    <p:sldId id="722" r:id="rId58"/>
    <p:sldId id="723" r:id="rId59"/>
    <p:sldId id="704" r:id="rId60"/>
    <p:sldId id="725" r:id="rId61"/>
    <p:sldId id="674" r:id="rId62"/>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8A1D7"/>
    <a:srgbClr val="414042"/>
    <a:srgbClr val="0984AF"/>
    <a:srgbClr val="068694"/>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588" autoAdjust="0"/>
    <p:restoredTop sz="65530" autoAdjust="0"/>
  </p:normalViewPr>
  <p:slideViewPr>
    <p:cSldViewPr snapToGrid="0">
      <p:cViewPr>
        <p:scale>
          <a:sx n="90" d="100"/>
          <a:sy n="90" d="100"/>
        </p:scale>
        <p:origin x="870" y="-852"/>
      </p:cViewPr>
      <p:guideLst>
        <p:guide orient="horz" pos="2160"/>
        <p:guide pos="2880"/>
      </p:guideLst>
    </p:cSldViewPr>
  </p:slideViewPr>
  <p:notesTextViewPr>
    <p:cViewPr>
      <p:scale>
        <a:sx n="1" d="1"/>
        <a:sy n="1" d="1"/>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3.xml"/><Relationship Id="rId18" Type="http://schemas.openxmlformats.org/officeDocument/2006/relationships/slideMaster" Target="slideMasters/slideMaster18.xml"/><Relationship Id="rId26" Type="http://schemas.openxmlformats.org/officeDocument/2006/relationships/slide" Target="slides/slide3.xml"/><Relationship Id="rId39" Type="http://schemas.openxmlformats.org/officeDocument/2006/relationships/slide" Target="slides/slide16.xml"/><Relationship Id="rId21" Type="http://schemas.openxmlformats.org/officeDocument/2006/relationships/slideMaster" Target="slideMasters/slideMaster21.xml"/><Relationship Id="rId34" Type="http://schemas.openxmlformats.org/officeDocument/2006/relationships/slide" Target="slides/slide11.xml"/><Relationship Id="rId42" Type="http://schemas.openxmlformats.org/officeDocument/2006/relationships/slide" Target="slides/slide19.xml"/><Relationship Id="rId47" Type="http://schemas.openxmlformats.org/officeDocument/2006/relationships/slide" Target="slides/slide24.xml"/><Relationship Id="rId50" Type="http://schemas.openxmlformats.org/officeDocument/2006/relationships/slide" Target="slides/slide27.xml"/><Relationship Id="rId55" Type="http://schemas.openxmlformats.org/officeDocument/2006/relationships/slide" Target="slides/slide32.xml"/><Relationship Id="rId63" Type="http://schemas.openxmlformats.org/officeDocument/2006/relationships/notesMaster" Target="notesMasters/notesMaster1.xml"/><Relationship Id="rId68" Type="http://schemas.openxmlformats.org/officeDocument/2006/relationships/tableStyles" Target="tableStyle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Master" Target="slideMasters/slideMaster16.xml"/><Relationship Id="rId29" Type="http://schemas.openxmlformats.org/officeDocument/2006/relationships/slide" Target="slides/slide6.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1.xml"/><Relationship Id="rId32" Type="http://schemas.openxmlformats.org/officeDocument/2006/relationships/slide" Target="slides/slide9.xml"/><Relationship Id="rId37" Type="http://schemas.openxmlformats.org/officeDocument/2006/relationships/slide" Target="slides/slide14.xml"/><Relationship Id="rId40" Type="http://schemas.openxmlformats.org/officeDocument/2006/relationships/slide" Target="slides/slide17.xml"/><Relationship Id="rId45" Type="http://schemas.openxmlformats.org/officeDocument/2006/relationships/slide" Target="slides/slide22.xml"/><Relationship Id="rId53" Type="http://schemas.openxmlformats.org/officeDocument/2006/relationships/slide" Target="slides/slide30.xml"/><Relationship Id="rId58" Type="http://schemas.openxmlformats.org/officeDocument/2006/relationships/slide" Target="slides/slide35.xml"/><Relationship Id="rId66"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Master" Target="slideMasters/slideMaster15.xml"/><Relationship Id="rId23" Type="http://schemas.openxmlformats.org/officeDocument/2006/relationships/slideMaster" Target="slideMasters/slideMaster23.xml"/><Relationship Id="rId28" Type="http://schemas.openxmlformats.org/officeDocument/2006/relationships/slide" Target="slides/slide5.xml"/><Relationship Id="rId36" Type="http://schemas.openxmlformats.org/officeDocument/2006/relationships/slide" Target="slides/slide13.xml"/><Relationship Id="rId49" Type="http://schemas.openxmlformats.org/officeDocument/2006/relationships/slide" Target="slides/slide26.xml"/><Relationship Id="rId57" Type="http://schemas.openxmlformats.org/officeDocument/2006/relationships/slide" Target="slides/slide34.xml"/><Relationship Id="rId61" Type="http://schemas.openxmlformats.org/officeDocument/2006/relationships/slide" Target="slides/slide38.xml"/><Relationship Id="rId10" Type="http://schemas.openxmlformats.org/officeDocument/2006/relationships/slideMaster" Target="slideMasters/slideMaster10.xml"/><Relationship Id="rId19" Type="http://schemas.openxmlformats.org/officeDocument/2006/relationships/slideMaster" Target="slideMasters/slideMaster19.xml"/><Relationship Id="rId31" Type="http://schemas.openxmlformats.org/officeDocument/2006/relationships/slide" Target="slides/slide8.xml"/><Relationship Id="rId44" Type="http://schemas.openxmlformats.org/officeDocument/2006/relationships/slide" Target="slides/slide21.xml"/><Relationship Id="rId52" Type="http://schemas.openxmlformats.org/officeDocument/2006/relationships/slide" Target="slides/slide29.xml"/><Relationship Id="rId60" Type="http://schemas.openxmlformats.org/officeDocument/2006/relationships/slide" Target="slides/slide37.xml"/><Relationship Id="rId65"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Master" Target="slideMasters/slideMaster14.xml"/><Relationship Id="rId22" Type="http://schemas.openxmlformats.org/officeDocument/2006/relationships/slideMaster" Target="slideMasters/slideMaster22.xml"/><Relationship Id="rId27" Type="http://schemas.openxmlformats.org/officeDocument/2006/relationships/slide" Target="slides/slide4.xml"/><Relationship Id="rId30" Type="http://schemas.openxmlformats.org/officeDocument/2006/relationships/slide" Target="slides/slide7.xml"/><Relationship Id="rId35" Type="http://schemas.openxmlformats.org/officeDocument/2006/relationships/slide" Target="slides/slide12.xml"/><Relationship Id="rId43" Type="http://schemas.openxmlformats.org/officeDocument/2006/relationships/slide" Target="slides/slide20.xml"/><Relationship Id="rId48" Type="http://schemas.openxmlformats.org/officeDocument/2006/relationships/slide" Target="slides/slide25.xml"/><Relationship Id="rId56" Type="http://schemas.openxmlformats.org/officeDocument/2006/relationships/slide" Target="slides/slide33.xml"/><Relationship Id="rId64" Type="http://schemas.openxmlformats.org/officeDocument/2006/relationships/handoutMaster" Target="handoutMasters/handoutMaster1.xml"/><Relationship Id="rId69" Type="http://schemas.microsoft.com/office/2015/10/relationships/revisionInfo" Target="revisionInfo.xml"/><Relationship Id="rId8" Type="http://schemas.openxmlformats.org/officeDocument/2006/relationships/slideMaster" Target="slideMasters/slideMaster8.xml"/><Relationship Id="rId51" Type="http://schemas.openxmlformats.org/officeDocument/2006/relationships/slide" Target="slides/slide28.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 Target="slides/slide2.xml"/><Relationship Id="rId33" Type="http://schemas.openxmlformats.org/officeDocument/2006/relationships/slide" Target="slides/slide10.xml"/><Relationship Id="rId38" Type="http://schemas.openxmlformats.org/officeDocument/2006/relationships/slide" Target="slides/slide15.xml"/><Relationship Id="rId46" Type="http://schemas.openxmlformats.org/officeDocument/2006/relationships/slide" Target="slides/slide23.xml"/><Relationship Id="rId59" Type="http://schemas.openxmlformats.org/officeDocument/2006/relationships/slide" Target="slides/slide36.xml"/><Relationship Id="rId67" Type="http://schemas.openxmlformats.org/officeDocument/2006/relationships/theme" Target="theme/theme1.xml"/><Relationship Id="rId20" Type="http://schemas.openxmlformats.org/officeDocument/2006/relationships/slideMaster" Target="slideMasters/slideMaster20.xml"/><Relationship Id="rId41" Type="http://schemas.openxmlformats.org/officeDocument/2006/relationships/slide" Target="slides/slide18.xml"/><Relationship Id="rId54" Type="http://schemas.openxmlformats.org/officeDocument/2006/relationships/slide" Target="slides/slide31.xml"/><Relationship Id="rId62" Type="http://schemas.openxmlformats.org/officeDocument/2006/relationships/slide" Target="slides/slide39.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13.xml.rels><?xml version="1.0" encoding="UTF-8" standalone="yes"?>
<Relationships xmlns="http://schemas.openxmlformats.org/package/2006/relationships"><Relationship Id="rId1" Type="http://schemas.openxmlformats.org/officeDocument/2006/relationships/package" Target="../embeddings/Microsoft_Excel_Worksheet12.xlsx"/></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Excel_Worksheet13.xlsx"/><Relationship Id="rId2" Type="http://schemas.microsoft.com/office/2011/relationships/chartColorStyle" Target="colors2.xml"/><Relationship Id="rId1" Type="http://schemas.microsoft.com/office/2011/relationships/chartStyle" Target="style2.xml"/></Relationships>
</file>

<file path=ppt/charts/_rels/chart15.xml.rels><?xml version="1.0" encoding="UTF-8" standalone="yes"?>
<Relationships xmlns="http://schemas.openxmlformats.org/package/2006/relationships"><Relationship Id="rId3" Type="http://schemas.openxmlformats.org/officeDocument/2006/relationships/package" Target="../embeddings/Microsoft_Excel_Worksheet14.xlsx"/><Relationship Id="rId2" Type="http://schemas.microsoft.com/office/2011/relationships/chartColorStyle" Target="colors3.xml"/><Relationship Id="rId1" Type="http://schemas.microsoft.com/office/2011/relationships/chartStyle" Target="style3.xml"/></Relationships>
</file>

<file path=ppt/charts/_rels/chart16.xml.rels><?xml version="1.0" encoding="UTF-8" standalone="yes"?>
<Relationships xmlns="http://schemas.openxmlformats.org/package/2006/relationships"><Relationship Id="rId3" Type="http://schemas.openxmlformats.org/officeDocument/2006/relationships/package" Target="../embeddings/Microsoft_Excel_Worksheet15.xlsx"/><Relationship Id="rId2" Type="http://schemas.microsoft.com/office/2011/relationships/chartColorStyle" Target="colors4.xml"/><Relationship Id="rId1" Type="http://schemas.microsoft.com/office/2011/relationships/chartStyle" Target="style4.xml"/></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3"/>
    </mc:Choice>
    <mc:Fallback>
      <c:style val="3"/>
    </mc:Fallback>
  </mc:AlternateContent>
  <c:chart>
    <c:title>
      <c:tx>
        <c:rich>
          <a:bodyPr rot="0" spcFirstLastPara="1" vertOverflow="ellipsis" vert="horz" wrap="square" anchor="ctr" anchorCtr="1"/>
          <a:lstStyle/>
          <a:p>
            <a:pPr algn="l">
              <a:defRPr sz="1862" b="0" i="0" u="none" strike="noStrike" kern="1200" spc="0" baseline="0">
                <a:solidFill>
                  <a:schemeClr val="tx1">
                    <a:lumMod val="65000"/>
                    <a:lumOff val="35000"/>
                  </a:schemeClr>
                </a:solidFill>
                <a:latin typeface="+mn-lt"/>
                <a:ea typeface="+mn-ea"/>
                <a:cs typeface="+mn-cs"/>
              </a:defRPr>
            </a:pPr>
            <a:r>
              <a:rPr lang="en-US" sz="1400" b="1" dirty="0">
                <a:latin typeface="News Gothic" panose="02000503040000020004" pitchFamily="2" charset="0"/>
              </a:rPr>
              <a:t>WATER USE</a:t>
            </a:r>
            <a:r>
              <a:rPr lang="en-US" sz="1400" b="1" baseline="0" dirty="0">
                <a:latin typeface="News Gothic" panose="02000503040000020004" pitchFamily="2" charset="0"/>
              </a:rPr>
              <a:t> INENSITIES PRODUCTION </a:t>
            </a:r>
          </a:p>
          <a:p>
            <a:pPr algn="l">
              <a:defRPr/>
            </a:pPr>
            <a:r>
              <a:rPr lang="en-US" sz="1400" b="1" baseline="0" dirty="0">
                <a:latin typeface="News Gothic" panose="02000503040000020004" pitchFamily="2" charset="0"/>
              </a:rPr>
              <a:t>ACTIVITY BY VALUE ADDED</a:t>
            </a:r>
            <a:endParaRPr lang="en-US" sz="1400" b="1" dirty="0">
              <a:latin typeface="News Gothic" panose="02000503040000020004" pitchFamily="2" charset="0"/>
            </a:endParaRPr>
          </a:p>
        </c:rich>
      </c:tx>
      <c:layout>
        <c:manualLayout>
          <c:xMode val="edge"/>
          <c:yMode val="edge"/>
          <c:x val="4.71925853018373E-2"/>
          <c:y val="5.6250000000000001E-2"/>
        </c:manualLayout>
      </c:layout>
      <c:overlay val="0"/>
      <c:spPr>
        <a:noFill/>
        <a:ln>
          <a:noFill/>
        </a:ln>
        <a:effectLst/>
      </c:spPr>
      <c:txPr>
        <a:bodyPr rot="0" spcFirstLastPara="1" vertOverflow="ellipsis" vert="horz" wrap="square" anchor="ctr" anchorCtr="1"/>
        <a:lstStyle/>
        <a:p>
          <a:pPr algn="l">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5.1065538310952702E-2"/>
          <c:y val="0.34199765754554301"/>
          <c:w val="0.81388297287535005"/>
          <c:h val="0.55615802348415699"/>
        </c:manualLayout>
      </c:layout>
      <c:lineChart>
        <c:grouping val="standard"/>
        <c:varyColors val="0"/>
        <c:ser>
          <c:idx val="0"/>
          <c:order val="0"/>
          <c:tx>
            <c:strRef>
              <c:f>Sheet1!$B$1</c:f>
              <c:strCache>
                <c:ptCount val="1"/>
                <c:pt idx="0">
                  <c:v>Ground Water</c:v>
                </c:pt>
              </c:strCache>
            </c:strRef>
          </c:tx>
          <c:spPr>
            <a:ln w="28575" cap="rnd">
              <a:solidFill>
                <a:schemeClr val="accent1">
                  <a:lumMod val="50000"/>
                </a:schemeClr>
              </a:solidFill>
              <a:round/>
            </a:ln>
            <a:effectLst/>
          </c:spPr>
          <c:marker>
            <c:symbol val="none"/>
          </c:marker>
          <c:cat>
            <c:numRef>
              <c:f>Sheet1!$A$2:$A$9</c:f>
              <c:numCache>
                <c:formatCode>General</c:formatCode>
                <c:ptCount val="8"/>
                <c:pt idx="0">
                  <c:v>1975</c:v>
                </c:pt>
                <c:pt idx="1">
                  <c:v>1980</c:v>
                </c:pt>
                <c:pt idx="2">
                  <c:v>1985</c:v>
                </c:pt>
                <c:pt idx="3">
                  <c:v>1990</c:v>
                </c:pt>
                <c:pt idx="4">
                  <c:v>1995</c:v>
                </c:pt>
                <c:pt idx="5">
                  <c:v>2000</c:v>
                </c:pt>
                <c:pt idx="6">
                  <c:v>2005</c:v>
                </c:pt>
                <c:pt idx="7">
                  <c:v>2010</c:v>
                </c:pt>
              </c:numCache>
            </c:numRef>
          </c:cat>
          <c:val>
            <c:numRef>
              <c:f>Sheet1!$B$2:$B$9</c:f>
              <c:numCache>
                <c:formatCode>General</c:formatCode>
                <c:ptCount val="8"/>
                <c:pt idx="0">
                  <c:v>20</c:v>
                </c:pt>
                <c:pt idx="1">
                  <c:v>18</c:v>
                </c:pt>
                <c:pt idx="2">
                  <c:v>19</c:v>
                </c:pt>
                <c:pt idx="3">
                  <c:v>16</c:v>
                </c:pt>
                <c:pt idx="4">
                  <c:v>14</c:v>
                </c:pt>
                <c:pt idx="5">
                  <c:v>11</c:v>
                </c:pt>
                <c:pt idx="6">
                  <c:v>5</c:v>
                </c:pt>
                <c:pt idx="7">
                  <c:v>6</c:v>
                </c:pt>
              </c:numCache>
            </c:numRef>
          </c:val>
          <c:smooth val="0"/>
          <c:extLst>
            <c:ext xmlns:c16="http://schemas.microsoft.com/office/drawing/2014/chart" uri="{C3380CC4-5D6E-409C-BE32-E72D297353CC}">
              <c16:uniqueId val="{00000000-BFA6-4A67-B117-EB6499A0E0C9}"/>
            </c:ext>
          </c:extLst>
        </c:ser>
        <c:ser>
          <c:idx val="1"/>
          <c:order val="1"/>
          <c:tx>
            <c:strRef>
              <c:f>Sheet1!$C$1</c:f>
              <c:strCache>
                <c:ptCount val="1"/>
                <c:pt idx="0">
                  <c:v>Tap Water</c:v>
                </c:pt>
              </c:strCache>
            </c:strRef>
          </c:tx>
          <c:spPr>
            <a:ln w="28575" cap="rnd">
              <a:solidFill>
                <a:schemeClr val="accent1"/>
              </a:solidFill>
              <a:prstDash val="sysDash"/>
              <a:round/>
            </a:ln>
            <a:effectLst/>
          </c:spPr>
          <c:marker>
            <c:symbol val="none"/>
          </c:marker>
          <c:cat>
            <c:numRef>
              <c:f>Sheet1!$A$2:$A$9</c:f>
              <c:numCache>
                <c:formatCode>General</c:formatCode>
                <c:ptCount val="8"/>
                <c:pt idx="0">
                  <c:v>1975</c:v>
                </c:pt>
                <c:pt idx="1">
                  <c:v>1980</c:v>
                </c:pt>
                <c:pt idx="2">
                  <c:v>1985</c:v>
                </c:pt>
                <c:pt idx="3">
                  <c:v>1990</c:v>
                </c:pt>
                <c:pt idx="4">
                  <c:v>1995</c:v>
                </c:pt>
                <c:pt idx="5">
                  <c:v>2000</c:v>
                </c:pt>
                <c:pt idx="6">
                  <c:v>2005</c:v>
                </c:pt>
                <c:pt idx="7">
                  <c:v>2010</c:v>
                </c:pt>
              </c:numCache>
            </c:numRef>
          </c:cat>
          <c:val>
            <c:numRef>
              <c:f>Sheet1!$C$2:$C$9</c:f>
              <c:numCache>
                <c:formatCode>General</c:formatCode>
                <c:ptCount val="8"/>
                <c:pt idx="0">
                  <c:v>20</c:v>
                </c:pt>
                <c:pt idx="1">
                  <c:v>16</c:v>
                </c:pt>
                <c:pt idx="2">
                  <c:v>16.399999999999999</c:v>
                </c:pt>
                <c:pt idx="3">
                  <c:v>16</c:v>
                </c:pt>
                <c:pt idx="4">
                  <c:v>12</c:v>
                </c:pt>
                <c:pt idx="5">
                  <c:v>4</c:v>
                </c:pt>
                <c:pt idx="6">
                  <c:v>6</c:v>
                </c:pt>
                <c:pt idx="7">
                  <c:v>5</c:v>
                </c:pt>
              </c:numCache>
            </c:numRef>
          </c:val>
          <c:smooth val="0"/>
          <c:extLst>
            <c:ext xmlns:c16="http://schemas.microsoft.com/office/drawing/2014/chart" uri="{C3380CC4-5D6E-409C-BE32-E72D297353CC}">
              <c16:uniqueId val="{00000001-BFA6-4A67-B117-EB6499A0E0C9}"/>
            </c:ext>
          </c:extLst>
        </c:ser>
        <c:ser>
          <c:idx val="2"/>
          <c:order val="2"/>
          <c:tx>
            <c:strRef>
              <c:f>Sheet1!$D$1</c:f>
              <c:strCache>
                <c:ptCount val="1"/>
                <c:pt idx="0">
                  <c:v>Surface Water</c:v>
                </c:pt>
              </c:strCache>
            </c:strRef>
          </c:tx>
          <c:spPr>
            <a:ln w="28575" cap="rnd">
              <a:solidFill>
                <a:schemeClr val="accent1">
                  <a:tint val="65000"/>
                </a:schemeClr>
              </a:solidFill>
              <a:round/>
            </a:ln>
            <a:effectLst/>
          </c:spPr>
          <c:marker>
            <c:symbol val="none"/>
          </c:marker>
          <c:cat>
            <c:numRef>
              <c:f>Sheet1!$A$2:$A$9</c:f>
              <c:numCache>
                <c:formatCode>General</c:formatCode>
                <c:ptCount val="8"/>
                <c:pt idx="0">
                  <c:v>1975</c:v>
                </c:pt>
                <c:pt idx="1">
                  <c:v>1980</c:v>
                </c:pt>
                <c:pt idx="2">
                  <c:v>1985</c:v>
                </c:pt>
                <c:pt idx="3">
                  <c:v>1990</c:v>
                </c:pt>
                <c:pt idx="4">
                  <c:v>1995</c:v>
                </c:pt>
                <c:pt idx="5">
                  <c:v>2000</c:v>
                </c:pt>
                <c:pt idx="6">
                  <c:v>2005</c:v>
                </c:pt>
                <c:pt idx="7">
                  <c:v>2010</c:v>
                </c:pt>
              </c:numCache>
            </c:numRef>
          </c:cat>
          <c:val>
            <c:numRef>
              <c:f>Sheet1!$D$2:$D$9</c:f>
              <c:numCache>
                <c:formatCode>General</c:formatCode>
                <c:ptCount val="8"/>
                <c:pt idx="0">
                  <c:v>20</c:v>
                </c:pt>
                <c:pt idx="1">
                  <c:v>15</c:v>
                </c:pt>
                <c:pt idx="2">
                  <c:v>14.7</c:v>
                </c:pt>
                <c:pt idx="3">
                  <c:v>15.2</c:v>
                </c:pt>
                <c:pt idx="4">
                  <c:v>14</c:v>
                </c:pt>
                <c:pt idx="5">
                  <c:v>8</c:v>
                </c:pt>
                <c:pt idx="6">
                  <c:v>7</c:v>
                </c:pt>
                <c:pt idx="7">
                  <c:v>6</c:v>
                </c:pt>
              </c:numCache>
            </c:numRef>
          </c:val>
          <c:smooth val="0"/>
          <c:extLst>
            <c:ext xmlns:c16="http://schemas.microsoft.com/office/drawing/2014/chart" uri="{C3380CC4-5D6E-409C-BE32-E72D297353CC}">
              <c16:uniqueId val="{00000002-BFA6-4A67-B117-EB6499A0E0C9}"/>
            </c:ext>
          </c:extLst>
        </c:ser>
        <c:dLbls>
          <c:showLegendKey val="0"/>
          <c:showVal val="0"/>
          <c:showCatName val="0"/>
          <c:showSerName val="0"/>
          <c:showPercent val="0"/>
          <c:showBubbleSize val="0"/>
        </c:dLbls>
        <c:smooth val="0"/>
        <c:axId val="270843848"/>
        <c:axId val="270844240"/>
      </c:lineChart>
      <c:catAx>
        <c:axId val="2708438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70844240"/>
        <c:crosses val="autoZero"/>
        <c:auto val="1"/>
        <c:lblAlgn val="ctr"/>
        <c:lblOffset val="100"/>
        <c:noMultiLvlLbl val="0"/>
      </c:catAx>
      <c:valAx>
        <c:axId val="270844240"/>
        <c:scaling>
          <c:orientation val="minMax"/>
        </c:scaling>
        <c:delete val="0"/>
        <c:axPos val="l"/>
        <c:majorGridlines>
          <c:spPr>
            <a:ln w="9525" cap="flat" cmpd="sng" algn="ctr">
              <a:noFill/>
              <a:round/>
            </a:ln>
            <a:effectLst/>
          </c:spPr>
        </c:majorGridlines>
        <c:numFmt formatCode="\20" sourceLinked="0"/>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70843848"/>
        <c:crosses val="autoZero"/>
        <c:crossBetween val="between"/>
      </c:valAx>
      <c:spPr>
        <a:noFill/>
        <a:ln>
          <a:noFill/>
        </a:ln>
        <a:effectLst/>
      </c:spPr>
    </c:plotArea>
    <c:legend>
      <c:legendPos val="tr"/>
      <c:layout>
        <c:manualLayout>
          <c:xMode val="edge"/>
          <c:yMode val="edge"/>
          <c:x val="0.67582174954534102"/>
          <c:y val="0.15578125000000001"/>
          <c:w val="0.22494294012621499"/>
          <c:h val="0.21149720870428501"/>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3"/>
    </mc:Choice>
    <mc:Fallback>
      <c:style val="3"/>
    </mc:Fallback>
  </mc:AlternateContent>
  <c:chart>
    <c:title>
      <c:tx>
        <c:rich>
          <a:bodyPr rot="0" spcFirstLastPara="1" vertOverflow="ellipsis" vert="horz" wrap="square" anchor="ctr" anchorCtr="1"/>
          <a:lstStyle/>
          <a:p>
            <a:pPr algn="l">
              <a:defRPr sz="1862" b="0" i="0" u="none" strike="noStrike" kern="1200" spc="0" baseline="0">
                <a:solidFill>
                  <a:schemeClr val="tx1">
                    <a:lumMod val="65000"/>
                    <a:lumOff val="35000"/>
                  </a:schemeClr>
                </a:solidFill>
                <a:latin typeface="+mn-lt"/>
                <a:ea typeface="+mn-ea"/>
                <a:cs typeface="+mn-cs"/>
              </a:defRPr>
            </a:pPr>
            <a:r>
              <a:rPr lang="en-US" sz="1400" b="1" dirty="0">
                <a:latin typeface="News Gothic" panose="02000503040000020004" pitchFamily="2" charset="0"/>
              </a:rPr>
              <a:t>WATER USE</a:t>
            </a:r>
            <a:r>
              <a:rPr lang="en-US" sz="1400" b="1" baseline="0" dirty="0">
                <a:latin typeface="News Gothic" panose="02000503040000020004" pitchFamily="2" charset="0"/>
              </a:rPr>
              <a:t> INENSITIES PRODUCTION </a:t>
            </a:r>
          </a:p>
          <a:p>
            <a:pPr algn="l">
              <a:defRPr sz="1862" b="0" i="0" u="none" strike="noStrike" kern="1200" spc="0" baseline="0">
                <a:solidFill>
                  <a:schemeClr val="tx1">
                    <a:lumMod val="65000"/>
                    <a:lumOff val="35000"/>
                  </a:schemeClr>
                </a:solidFill>
                <a:latin typeface="+mn-lt"/>
                <a:ea typeface="+mn-ea"/>
                <a:cs typeface="+mn-cs"/>
              </a:defRPr>
            </a:pPr>
            <a:r>
              <a:rPr lang="en-US" sz="1400" b="1" baseline="0" dirty="0">
                <a:latin typeface="News Gothic" panose="02000503040000020004" pitchFamily="2" charset="0"/>
              </a:rPr>
              <a:t>ACTIVITY BY VALUE ADDED</a:t>
            </a:r>
            <a:endParaRPr lang="en-US" sz="1400" b="1" dirty="0">
              <a:latin typeface="News Gothic" panose="02000503040000020004" pitchFamily="2" charset="0"/>
            </a:endParaRPr>
          </a:p>
        </c:rich>
      </c:tx>
      <c:layout>
        <c:manualLayout>
          <c:xMode val="edge"/>
          <c:yMode val="edge"/>
          <c:x val="4.71925853018373E-2"/>
          <c:y val="5.6250000000000001E-2"/>
        </c:manualLayout>
      </c:layout>
      <c:overlay val="0"/>
      <c:spPr>
        <a:noFill/>
        <a:ln>
          <a:noFill/>
        </a:ln>
        <a:effectLst/>
      </c:spPr>
    </c:title>
    <c:autoTitleDeleted val="0"/>
    <c:plotArea>
      <c:layout>
        <c:manualLayout>
          <c:layoutTarget val="inner"/>
          <c:xMode val="edge"/>
          <c:yMode val="edge"/>
          <c:x val="5.1065538310952702E-2"/>
          <c:y val="0.34199765754554301"/>
          <c:w val="0.81388297287535005"/>
          <c:h val="0.55615802348415699"/>
        </c:manualLayout>
      </c:layout>
      <c:lineChart>
        <c:grouping val="standard"/>
        <c:varyColors val="0"/>
        <c:ser>
          <c:idx val="0"/>
          <c:order val="0"/>
          <c:tx>
            <c:strRef>
              <c:f>Sheet1!$B$1</c:f>
              <c:strCache>
                <c:ptCount val="1"/>
                <c:pt idx="0">
                  <c:v>Ground Water</c:v>
                </c:pt>
              </c:strCache>
            </c:strRef>
          </c:tx>
          <c:spPr>
            <a:ln w="28575" cap="rnd">
              <a:solidFill>
                <a:schemeClr val="accent1">
                  <a:lumMod val="50000"/>
                </a:schemeClr>
              </a:solidFill>
              <a:round/>
            </a:ln>
            <a:effectLst/>
          </c:spPr>
          <c:marker>
            <c:symbol val="none"/>
          </c:marker>
          <c:cat>
            <c:numRef>
              <c:f>Sheet1!$A$2:$A$9</c:f>
              <c:numCache>
                <c:formatCode>General</c:formatCode>
                <c:ptCount val="8"/>
                <c:pt idx="0">
                  <c:v>1975</c:v>
                </c:pt>
                <c:pt idx="1">
                  <c:v>1980</c:v>
                </c:pt>
                <c:pt idx="2">
                  <c:v>1985</c:v>
                </c:pt>
                <c:pt idx="3">
                  <c:v>1990</c:v>
                </c:pt>
                <c:pt idx="4">
                  <c:v>1995</c:v>
                </c:pt>
                <c:pt idx="5">
                  <c:v>2000</c:v>
                </c:pt>
                <c:pt idx="6">
                  <c:v>2005</c:v>
                </c:pt>
                <c:pt idx="7">
                  <c:v>2010</c:v>
                </c:pt>
              </c:numCache>
            </c:numRef>
          </c:cat>
          <c:val>
            <c:numRef>
              <c:f>Sheet1!$B$2:$B$9</c:f>
              <c:numCache>
                <c:formatCode>General</c:formatCode>
                <c:ptCount val="8"/>
                <c:pt idx="0">
                  <c:v>20</c:v>
                </c:pt>
                <c:pt idx="1">
                  <c:v>18</c:v>
                </c:pt>
                <c:pt idx="2">
                  <c:v>19</c:v>
                </c:pt>
                <c:pt idx="3">
                  <c:v>16</c:v>
                </c:pt>
                <c:pt idx="4">
                  <c:v>14</c:v>
                </c:pt>
                <c:pt idx="5">
                  <c:v>11</c:v>
                </c:pt>
                <c:pt idx="6">
                  <c:v>5</c:v>
                </c:pt>
                <c:pt idx="7">
                  <c:v>6</c:v>
                </c:pt>
              </c:numCache>
            </c:numRef>
          </c:val>
          <c:smooth val="0"/>
          <c:extLst>
            <c:ext xmlns:c16="http://schemas.microsoft.com/office/drawing/2014/chart" uri="{C3380CC4-5D6E-409C-BE32-E72D297353CC}">
              <c16:uniqueId val="{00000000-F9EB-4418-A311-CC169C82AB5C}"/>
            </c:ext>
          </c:extLst>
        </c:ser>
        <c:ser>
          <c:idx val="1"/>
          <c:order val="1"/>
          <c:tx>
            <c:strRef>
              <c:f>Sheet1!$C$1</c:f>
              <c:strCache>
                <c:ptCount val="1"/>
                <c:pt idx="0">
                  <c:v>Tap Water</c:v>
                </c:pt>
              </c:strCache>
            </c:strRef>
          </c:tx>
          <c:spPr>
            <a:ln w="28575" cap="rnd">
              <a:solidFill>
                <a:schemeClr val="accent1"/>
              </a:solidFill>
              <a:prstDash val="sysDash"/>
              <a:round/>
            </a:ln>
            <a:effectLst/>
          </c:spPr>
          <c:marker>
            <c:symbol val="none"/>
          </c:marker>
          <c:cat>
            <c:numRef>
              <c:f>Sheet1!$A$2:$A$9</c:f>
              <c:numCache>
                <c:formatCode>General</c:formatCode>
                <c:ptCount val="8"/>
                <c:pt idx="0">
                  <c:v>1975</c:v>
                </c:pt>
                <c:pt idx="1">
                  <c:v>1980</c:v>
                </c:pt>
                <c:pt idx="2">
                  <c:v>1985</c:v>
                </c:pt>
                <c:pt idx="3">
                  <c:v>1990</c:v>
                </c:pt>
                <c:pt idx="4">
                  <c:v>1995</c:v>
                </c:pt>
                <c:pt idx="5">
                  <c:v>2000</c:v>
                </c:pt>
                <c:pt idx="6">
                  <c:v>2005</c:v>
                </c:pt>
                <c:pt idx="7">
                  <c:v>2010</c:v>
                </c:pt>
              </c:numCache>
            </c:numRef>
          </c:cat>
          <c:val>
            <c:numRef>
              <c:f>Sheet1!$C$2:$C$9</c:f>
              <c:numCache>
                <c:formatCode>General</c:formatCode>
                <c:ptCount val="8"/>
                <c:pt idx="0">
                  <c:v>20</c:v>
                </c:pt>
                <c:pt idx="1">
                  <c:v>16</c:v>
                </c:pt>
                <c:pt idx="2">
                  <c:v>16.399999999999999</c:v>
                </c:pt>
                <c:pt idx="3">
                  <c:v>16</c:v>
                </c:pt>
                <c:pt idx="4">
                  <c:v>12</c:v>
                </c:pt>
                <c:pt idx="5">
                  <c:v>4</c:v>
                </c:pt>
                <c:pt idx="6">
                  <c:v>6</c:v>
                </c:pt>
                <c:pt idx="7">
                  <c:v>5</c:v>
                </c:pt>
              </c:numCache>
            </c:numRef>
          </c:val>
          <c:smooth val="0"/>
          <c:extLst>
            <c:ext xmlns:c16="http://schemas.microsoft.com/office/drawing/2014/chart" uri="{C3380CC4-5D6E-409C-BE32-E72D297353CC}">
              <c16:uniqueId val="{00000001-F9EB-4418-A311-CC169C82AB5C}"/>
            </c:ext>
          </c:extLst>
        </c:ser>
        <c:ser>
          <c:idx val="2"/>
          <c:order val="2"/>
          <c:tx>
            <c:strRef>
              <c:f>Sheet1!$D$1</c:f>
              <c:strCache>
                <c:ptCount val="1"/>
                <c:pt idx="0">
                  <c:v>Surface Water</c:v>
                </c:pt>
              </c:strCache>
            </c:strRef>
          </c:tx>
          <c:spPr>
            <a:ln w="28575" cap="rnd">
              <a:solidFill>
                <a:schemeClr val="accent1">
                  <a:tint val="65000"/>
                </a:schemeClr>
              </a:solidFill>
              <a:round/>
            </a:ln>
            <a:effectLst/>
          </c:spPr>
          <c:marker>
            <c:symbol val="none"/>
          </c:marker>
          <c:cat>
            <c:numRef>
              <c:f>Sheet1!$A$2:$A$9</c:f>
              <c:numCache>
                <c:formatCode>General</c:formatCode>
                <c:ptCount val="8"/>
                <c:pt idx="0">
                  <c:v>1975</c:v>
                </c:pt>
                <c:pt idx="1">
                  <c:v>1980</c:v>
                </c:pt>
                <c:pt idx="2">
                  <c:v>1985</c:v>
                </c:pt>
                <c:pt idx="3">
                  <c:v>1990</c:v>
                </c:pt>
                <c:pt idx="4">
                  <c:v>1995</c:v>
                </c:pt>
                <c:pt idx="5">
                  <c:v>2000</c:v>
                </c:pt>
                <c:pt idx="6">
                  <c:v>2005</c:v>
                </c:pt>
                <c:pt idx="7">
                  <c:v>2010</c:v>
                </c:pt>
              </c:numCache>
            </c:numRef>
          </c:cat>
          <c:val>
            <c:numRef>
              <c:f>Sheet1!$D$2:$D$9</c:f>
              <c:numCache>
                <c:formatCode>General</c:formatCode>
                <c:ptCount val="8"/>
                <c:pt idx="0">
                  <c:v>20</c:v>
                </c:pt>
                <c:pt idx="1">
                  <c:v>15</c:v>
                </c:pt>
                <c:pt idx="2">
                  <c:v>14.7</c:v>
                </c:pt>
                <c:pt idx="3">
                  <c:v>15.2</c:v>
                </c:pt>
                <c:pt idx="4">
                  <c:v>14</c:v>
                </c:pt>
                <c:pt idx="5">
                  <c:v>8</c:v>
                </c:pt>
                <c:pt idx="6">
                  <c:v>7</c:v>
                </c:pt>
                <c:pt idx="7">
                  <c:v>6</c:v>
                </c:pt>
              </c:numCache>
            </c:numRef>
          </c:val>
          <c:smooth val="0"/>
          <c:extLst>
            <c:ext xmlns:c16="http://schemas.microsoft.com/office/drawing/2014/chart" uri="{C3380CC4-5D6E-409C-BE32-E72D297353CC}">
              <c16:uniqueId val="{00000002-F9EB-4418-A311-CC169C82AB5C}"/>
            </c:ext>
          </c:extLst>
        </c:ser>
        <c:dLbls>
          <c:showLegendKey val="0"/>
          <c:showVal val="0"/>
          <c:showCatName val="0"/>
          <c:showSerName val="0"/>
          <c:showPercent val="0"/>
          <c:showBubbleSize val="0"/>
        </c:dLbls>
        <c:smooth val="0"/>
        <c:axId val="328252536"/>
        <c:axId val="328252928"/>
      </c:lineChart>
      <c:catAx>
        <c:axId val="3282525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28252928"/>
        <c:crosses val="autoZero"/>
        <c:auto val="1"/>
        <c:lblAlgn val="ctr"/>
        <c:lblOffset val="100"/>
        <c:noMultiLvlLbl val="0"/>
      </c:catAx>
      <c:valAx>
        <c:axId val="328252928"/>
        <c:scaling>
          <c:orientation val="minMax"/>
        </c:scaling>
        <c:delete val="0"/>
        <c:axPos val="l"/>
        <c:majorGridlines>
          <c:spPr>
            <a:ln w="9525" cap="flat" cmpd="sng" algn="ctr">
              <a:noFill/>
              <a:round/>
            </a:ln>
            <a:effectLst/>
          </c:spPr>
        </c:majorGridlines>
        <c:numFmt formatCode="\20" sourceLinked="0"/>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28252536"/>
        <c:crosses val="autoZero"/>
        <c:crossBetween val="between"/>
      </c:valAx>
      <c:spPr>
        <a:noFill/>
        <a:ln>
          <a:noFill/>
        </a:ln>
        <a:effectLst/>
      </c:spPr>
    </c:plotArea>
    <c:legend>
      <c:legendPos val="tr"/>
      <c:layout>
        <c:manualLayout>
          <c:xMode val="edge"/>
          <c:yMode val="edge"/>
          <c:x val="0.67582174954534102"/>
          <c:y val="0.15578125000000001"/>
          <c:w val="0.22494294012621499"/>
          <c:h val="0.21149720870428501"/>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3"/>
    </mc:Choice>
    <mc:Fallback>
      <c:style val="3"/>
    </mc:Fallback>
  </mc:AlternateContent>
  <c:chart>
    <c:title>
      <c:tx>
        <c:rich>
          <a:bodyPr rot="0" spcFirstLastPara="1" vertOverflow="ellipsis" vert="horz" wrap="square" anchor="ctr" anchorCtr="1"/>
          <a:lstStyle/>
          <a:p>
            <a:pPr algn="l">
              <a:defRPr sz="1862" b="0" i="0" u="none" strike="noStrike" kern="1200" spc="0" baseline="0">
                <a:solidFill>
                  <a:schemeClr val="tx1">
                    <a:lumMod val="65000"/>
                    <a:lumOff val="35000"/>
                  </a:schemeClr>
                </a:solidFill>
                <a:latin typeface="+mn-lt"/>
                <a:ea typeface="+mn-ea"/>
                <a:cs typeface="+mn-cs"/>
              </a:defRPr>
            </a:pPr>
            <a:r>
              <a:rPr lang="en-US" sz="1400" b="1" dirty="0">
                <a:latin typeface="News Gothic" panose="02000503040000020004" pitchFamily="2" charset="0"/>
              </a:rPr>
              <a:t>WATER USE</a:t>
            </a:r>
            <a:r>
              <a:rPr lang="en-US" sz="1400" b="1" baseline="0" dirty="0">
                <a:latin typeface="News Gothic" panose="02000503040000020004" pitchFamily="2" charset="0"/>
              </a:rPr>
              <a:t> INENSITIES PRODUCTION </a:t>
            </a:r>
          </a:p>
          <a:p>
            <a:pPr algn="l">
              <a:defRPr sz="1862" b="0" i="0" u="none" strike="noStrike" kern="1200" spc="0" baseline="0">
                <a:solidFill>
                  <a:schemeClr val="tx1">
                    <a:lumMod val="65000"/>
                    <a:lumOff val="35000"/>
                  </a:schemeClr>
                </a:solidFill>
                <a:latin typeface="+mn-lt"/>
                <a:ea typeface="+mn-ea"/>
                <a:cs typeface="+mn-cs"/>
              </a:defRPr>
            </a:pPr>
            <a:r>
              <a:rPr lang="en-US" sz="1400" b="1" baseline="0" dirty="0">
                <a:latin typeface="News Gothic" panose="02000503040000020004" pitchFamily="2" charset="0"/>
              </a:rPr>
              <a:t>ACTIVITY BY VALUE ADDED</a:t>
            </a:r>
            <a:endParaRPr lang="en-US" sz="1400" b="1" dirty="0">
              <a:latin typeface="News Gothic" panose="02000503040000020004" pitchFamily="2" charset="0"/>
            </a:endParaRPr>
          </a:p>
        </c:rich>
      </c:tx>
      <c:layout>
        <c:manualLayout>
          <c:xMode val="edge"/>
          <c:yMode val="edge"/>
          <c:x val="4.71925853018373E-2"/>
          <c:y val="5.6250000000000001E-2"/>
        </c:manualLayout>
      </c:layout>
      <c:overlay val="0"/>
      <c:spPr>
        <a:noFill/>
        <a:ln>
          <a:noFill/>
        </a:ln>
        <a:effectLst/>
      </c:spPr>
    </c:title>
    <c:autoTitleDeleted val="0"/>
    <c:plotArea>
      <c:layout>
        <c:manualLayout>
          <c:layoutTarget val="inner"/>
          <c:xMode val="edge"/>
          <c:yMode val="edge"/>
          <c:x val="5.1065538310952702E-2"/>
          <c:y val="0.34199765754554301"/>
          <c:w val="0.81388297287535005"/>
          <c:h val="0.55615802348415699"/>
        </c:manualLayout>
      </c:layout>
      <c:lineChart>
        <c:grouping val="standard"/>
        <c:varyColors val="0"/>
        <c:ser>
          <c:idx val="0"/>
          <c:order val="0"/>
          <c:tx>
            <c:strRef>
              <c:f>Sheet1!$B$1</c:f>
              <c:strCache>
                <c:ptCount val="1"/>
                <c:pt idx="0">
                  <c:v>Ground Water</c:v>
                </c:pt>
              </c:strCache>
            </c:strRef>
          </c:tx>
          <c:spPr>
            <a:ln w="28575" cap="rnd">
              <a:solidFill>
                <a:schemeClr val="accent1">
                  <a:lumMod val="50000"/>
                </a:schemeClr>
              </a:solidFill>
              <a:round/>
            </a:ln>
            <a:effectLst/>
          </c:spPr>
          <c:marker>
            <c:symbol val="none"/>
          </c:marker>
          <c:cat>
            <c:numRef>
              <c:f>Sheet1!$A$2:$A$9</c:f>
              <c:numCache>
                <c:formatCode>General</c:formatCode>
                <c:ptCount val="8"/>
                <c:pt idx="0">
                  <c:v>1975</c:v>
                </c:pt>
                <c:pt idx="1">
                  <c:v>1980</c:v>
                </c:pt>
                <c:pt idx="2">
                  <c:v>1985</c:v>
                </c:pt>
                <c:pt idx="3">
                  <c:v>1990</c:v>
                </c:pt>
                <c:pt idx="4">
                  <c:v>1995</c:v>
                </c:pt>
                <c:pt idx="5">
                  <c:v>2000</c:v>
                </c:pt>
                <c:pt idx="6">
                  <c:v>2005</c:v>
                </c:pt>
                <c:pt idx="7">
                  <c:v>2010</c:v>
                </c:pt>
              </c:numCache>
            </c:numRef>
          </c:cat>
          <c:val>
            <c:numRef>
              <c:f>Sheet1!$B$2:$B$9</c:f>
              <c:numCache>
                <c:formatCode>General</c:formatCode>
                <c:ptCount val="8"/>
                <c:pt idx="0">
                  <c:v>20</c:v>
                </c:pt>
                <c:pt idx="1">
                  <c:v>18</c:v>
                </c:pt>
                <c:pt idx="2">
                  <c:v>19</c:v>
                </c:pt>
                <c:pt idx="3">
                  <c:v>16</c:v>
                </c:pt>
                <c:pt idx="4">
                  <c:v>14</c:v>
                </c:pt>
                <c:pt idx="5">
                  <c:v>11</c:v>
                </c:pt>
                <c:pt idx="6">
                  <c:v>5</c:v>
                </c:pt>
                <c:pt idx="7">
                  <c:v>6</c:v>
                </c:pt>
              </c:numCache>
            </c:numRef>
          </c:val>
          <c:smooth val="0"/>
          <c:extLst>
            <c:ext xmlns:c16="http://schemas.microsoft.com/office/drawing/2014/chart" uri="{C3380CC4-5D6E-409C-BE32-E72D297353CC}">
              <c16:uniqueId val="{00000000-E589-47F4-88FF-C8291F7D4F39}"/>
            </c:ext>
          </c:extLst>
        </c:ser>
        <c:ser>
          <c:idx val="1"/>
          <c:order val="1"/>
          <c:tx>
            <c:strRef>
              <c:f>Sheet1!$C$1</c:f>
              <c:strCache>
                <c:ptCount val="1"/>
                <c:pt idx="0">
                  <c:v>Tap Water</c:v>
                </c:pt>
              </c:strCache>
            </c:strRef>
          </c:tx>
          <c:spPr>
            <a:ln w="28575" cap="rnd">
              <a:solidFill>
                <a:schemeClr val="accent1"/>
              </a:solidFill>
              <a:prstDash val="sysDash"/>
              <a:round/>
            </a:ln>
            <a:effectLst/>
          </c:spPr>
          <c:marker>
            <c:symbol val="none"/>
          </c:marker>
          <c:cat>
            <c:numRef>
              <c:f>Sheet1!$A$2:$A$9</c:f>
              <c:numCache>
                <c:formatCode>General</c:formatCode>
                <c:ptCount val="8"/>
                <c:pt idx="0">
                  <c:v>1975</c:v>
                </c:pt>
                <c:pt idx="1">
                  <c:v>1980</c:v>
                </c:pt>
                <c:pt idx="2">
                  <c:v>1985</c:v>
                </c:pt>
                <c:pt idx="3">
                  <c:v>1990</c:v>
                </c:pt>
                <c:pt idx="4">
                  <c:v>1995</c:v>
                </c:pt>
                <c:pt idx="5">
                  <c:v>2000</c:v>
                </c:pt>
                <c:pt idx="6">
                  <c:v>2005</c:v>
                </c:pt>
                <c:pt idx="7">
                  <c:v>2010</c:v>
                </c:pt>
              </c:numCache>
            </c:numRef>
          </c:cat>
          <c:val>
            <c:numRef>
              <c:f>Sheet1!$C$2:$C$9</c:f>
              <c:numCache>
                <c:formatCode>General</c:formatCode>
                <c:ptCount val="8"/>
                <c:pt idx="0">
                  <c:v>20</c:v>
                </c:pt>
                <c:pt idx="1">
                  <c:v>16</c:v>
                </c:pt>
                <c:pt idx="2">
                  <c:v>16.399999999999999</c:v>
                </c:pt>
                <c:pt idx="3">
                  <c:v>16</c:v>
                </c:pt>
                <c:pt idx="4">
                  <c:v>12</c:v>
                </c:pt>
                <c:pt idx="5">
                  <c:v>4</c:v>
                </c:pt>
                <c:pt idx="6">
                  <c:v>6</c:v>
                </c:pt>
                <c:pt idx="7">
                  <c:v>5</c:v>
                </c:pt>
              </c:numCache>
            </c:numRef>
          </c:val>
          <c:smooth val="0"/>
          <c:extLst>
            <c:ext xmlns:c16="http://schemas.microsoft.com/office/drawing/2014/chart" uri="{C3380CC4-5D6E-409C-BE32-E72D297353CC}">
              <c16:uniqueId val="{00000001-E589-47F4-88FF-C8291F7D4F39}"/>
            </c:ext>
          </c:extLst>
        </c:ser>
        <c:ser>
          <c:idx val="2"/>
          <c:order val="2"/>
          <c:tx>
            <c:strRef>
              <c:f>Sheet1!$D$1</c:f>
              <c:strCache>
                <c:ptCount val="1"/>
                <c:pt idx="0">
                  <c:v>Surface Water</c:v>
                </c:pt>
              </c:strCache>
            </c:strRef>
          </c:tx>
          <c:spPr>
            <a:ln w="28575" cap="rnd">
              <a:solidFill>
                <a:schemeClr val="accent1">
                  <a:tint val="65000"/>
                </a:schemeClr>
              </a:solidFill>
              <a:round/>
            </a:ln>
            <a:effectLst/>
          </c:spPr>
          <c:marker>
            <c:symbol val="none"/>
          </c:marker>
          <c:cat>
            <c:numRef>
              <c:f>Sheet1!$A$2:$A$9</c:f>
              <c:numCache>
                <c:formatCode>General</c:formatCode>
                <c:ptCount val="8"/>
                <c:pt idx="0">
                  <c:v>1975</c:v>
                </c:pt>
                <c:pt idx="1">
                  <c:v>1980</c:v>
                </c:pt>
                <c:pt idx="2">
                  <c:v>1985</c:v>
                </c:pt>
                <c:pt idx="3">
                  <c:v>1990</c:v>
                </c:pt>
                <c:pt idx="4">
                  <c:v>1995</c:v>
                </c:pt>
                <c:pt idx="5">
                  <c:v>2000</c:v>
                </c:pt>
                <c:pt idx="6">
                  <c:v>2005</c:v>
                </c:pt>
                <c:pt idx="7">
                  <c:v>2010</c:v>
                </c:pt>
              </c:numCache>
            </c:numRef>
          </c:cat>
          <c:val>
            <c:numRef>
              <c:f>Sheet1!$D$2:$D$9</c:f>
              <c:numCache>
                <c:formatCode>General</c:formatCode>
                <c:ptCount val="8"/>
                <c:pt idx="0">
                  <c:v>20</c:v>
                </c:pt>
                <c:pt idx="1">
                  <c:v>15</c:v>
                </c:pt>
                <c:pt idx="2">
                  <c:v>14.7</c:v>
                </c:pt>
                <c:pt idx="3">
                  <c:v>15.2</c:v>
                </c:pt>
                <c:pt idx="4">
                  <c:v>14</c:v>
                </c:pt>
                <c:pt idx="5">
                  <c:v>8</c:v>
                </c:pt>
                <c:pt idx="6">
                  <c:v>7</c:v>
                </c:pt>
                <c:pt idx="7">
                  <c:v>6</c:v>
                </c:pt>
              </c:numCache>
            </c:numRef>
          </c:val>
          <c:smooth val="0"/>
          <c:extLst>
            <c:ext xmlns:c16="http://schemas.microsoft.com/office/drawing/2014/chart" uri="{C3380CC4-5D6E-409C-BE32-E72D297353CC}">
              <c16:uniqueId val="{00000002-E589-47F4-88FF-C8291F7D4F39}"/>
            </c:ext>
          </c:extLst>
        </c:ser>
        <c:dLbls>
          <c:showLegendKey val="0"/>
          <c:showVal val="0"/>
          <c:showCatName val="0"/>
          <c:showSerName val="0"/>
          <c:showPercent val="0"/>
          <c:showBubbleSize val="0"/>
        </c:dLbls>
        <c:smooth val="0"/>
        <c:axId val="328254888"/>
        <c:axId val="328254496"/>
      </c:lineChart>
      <c:catAx>
        <c:axId val="3282548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28254496"/>
        <c:crosses val="autoZero"/>
        <c:auto val="1"/>
        <c:lblAlgn val="ctr"/>
        <c:lblOffset val="100"/>
        <c:noMultiLvlLbl val="0"/>
      </c:catAx>
      <c:valAx>
        <c:axId val="328254496"/>
        <c:scaling>
          <c:orientation val="minMax"/>
        </c:scaling>
        <c:delete val="0"/>
        <c:axPos val="l"/>
        <c:majorGridlines>
          <c:spPr>
            <a:ln w="9525" cap="flat" cmpd="sng" algn="ctr">
              <a:noFill/>
              <a:round/>
            </a:ln>
            <a:effectLst/>
          </c:spPr>
        </c:majorGridlines>
        <c:numFmt formatCode="\20" sourceLinked="0"/>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28254888"/>
        <c:crosses val="autoZero"/>
        <c:crossBetween val="between"/>
      </c:valAx>
      <c:spPr>
        <a:noFill/>
        <a:ln>
          <a:noFill/>
        </a:ln>
        <a:effectLst/>
      </c:spPr>
    </c:plotArea>
    <c:legend>
      <c:legendPos val="tr"/>
      <c:layout>
        <c:manualLayout>
          <c:xMode val="edge"/>
          <c:yMode val="edge"/>
          <c:x val="0.67582174954534102"/>
          <c:y val="0.15578125000000001"/>
          <c:w val="0.22494294012621499"/>
          <c:h val="0.21149720870428501"/>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3"/>
    </mc:Choice>
    <mc:Fallback>
      <c:style val="3"/>
    </mc:Fallback>
  </mc:AlternateContent>
  <c:chart>
    <c:title>
      <c:tx>
        <c:rich>
          <a:bodyPr rot="0" spcFirstLastPara="1" vertOverflow="ellipsis" vert="horz" wrap="square" anchor="ctr" anchorCtr="1"/>
          <a:lstStyle/>
          <a:p>
            <a:pPr algn="l">
              <a:defRPr sz="1862" b="0" i="0" u="none" strike="noStrike" kern="1200" spc="0" baseline="0">
                <a:solidFill>
                  <a:schemeClr val="tx1">
                    <a:lumMod val="65000"/>
                    <a:lumOff val="35000"/>
                  </a:schemeClr>
                </a:solidFill>
                <a:latin typeface="+mn-lt"/>
                <a:ea typeface="+mn-ea"/>
                <a:cs typeface="+mn-cs"/>
              </a:defRPr>
            </a:pPr>
            <a:r>
              <a:rPr lang="en-US" sz="1400" b="1" dirty="0">
                <a:latin typeface="News Gothic" panose="02000503040000020004" pitchFamily="2" charset="0"/>
              </a:rPr>
              <a:t>WATER USE</a:t>
            </a:r>
            <a:r>
              <a:rPr lang="en-US" sz="1400" b="1" baseline="0" dirty="0">
                <a:latin typeface="News Gothic" panose="02000503040000020004" pitchFamily="2" charset="0"/>
              </a:rPr>
              <a:t> INENSITIES PRODUCTION </a:t>
            </a:r>
          </a:p>
          <a:p>
            <a:pPr algn="l">
              <a:defRPr sz="1862" b="0" i="0" u="none" strike="noStrike" kern="1200" spc="0" baseline="0">
                <a:solidFill>
                  <a:schemeClr val="tx1">
                    <a:lumMod val="65000"/>
                    <a:lumOff val="35000"/>
                  </a:schemeClr>
                </a:solidFill>
                <a:latin typeface="+mn-lt"/>
                <a:ea typeface="+mn-ea"/>
                <a:cs typeface="+mn-cs"/>
              </a:defRPr>
            </a:pPr>
            <a:r>
              <a:rPr lang="en-US" sz="1400" b="1" baseline="0" dirty="0">
                <a:latin typeface="News Gothic" panose="02000503040000020004" pitchFamily="2" charset="0"/>
              </a:rPr>
              <a:t>ACTIVITY BY VALUE ADDED</a:t>
            </a:r>
            <a:endParaRPr lang="en-US" sz="1400" b="1" dirty="0">
              <a:latin typeface="News Gothic" panose="02000503040000020004" pitchFamily="2" charset="0"/>
            </a:endParaRPr>
          </a:p>
        </c:rich>
      </c:tx>
      <c:layout>
        <c:manualLayout>
          <c:xMode val="edge"/>
          <c:yMode val="edge"/>
          <c:x val="4.71925853018373E-2"/>
          <c:y val="5.6250000000000001E-2"/>
        </c:manualLayout>
      </c:layout>
      <c:overlay val="0"/>
      <c:spPr>
        <a:noFill/>
        <a:ln>
          <a:noFill/>
        </a:ln>
        <a:effectLst/>
      </c:spPr>
    </c:title>
    <c:autoTitleDeleted val="0"/>
    <c:plotArea>
      <c:layout>
        <c:manualLayout>
          <c:layoutTarget val="inner"/>
          <c:xMode val="edge"/>
          <c:yMode val="edge"/>
          <c:x val="5.1065538310952702E-2"/>
          <c:y val="0.34199765754554301"/>
          <c:w val="0.81388297287535005"/>
          <c:h val="0.55615802348415699"/>
        </c:manualLayout>
      </c:layout>
      <c:lineChart>
        <c:grouping val="standard"/>
        <c:varyColors val="0"/>
        <c:ser>
          <c:idx val="0"/>
          <c:order val="0"/>
          <c:tx>
            <c:strRef>
              <c:f>Sheet1!$B$1</c:f>
              <c:strCache>
                <c:ptCount val="1"/>
                <c:pt idx="0">
                  <c:v>Ground Water</c:v>
                </c:pt>
              </c:strCache>
            </c:strRef>
          </c:tx>
          <c:spPr>
            <a:ln w="28575" cap="rnd">
              <a:solidFill>
                <a:schemeClr val="accent1">
                  <a:lumMod val="50000"/>
                </a:schemeClr>
              </a:solidFill>
              <a:round/>
            </a:ln>
            <a:effectLst/>
          </c:spPr>
          <c:marker>
            <c:symbol val="none"/>
          </c:marker>
          <c:cat>
            <c:numRef>
              <c:f>Sheet1!$A$2:$A$9</c:f>
              <c:numCache>
                <c:formatCode>General</c:formatCode>
                <c:ptCount val="8"/>
                <c:pt idx="0">
                  <c:v>1975</c:v>
                </c:pt>
                <c:pt idx="1">
                  <c:v>1980</c:v>
                </c:pt>
                <c:pt idx="2">
                  <c:v>1985</c:v>
                </c:pt>
                <c:pt idx="3">
                  <c:v>1990</c:v>
                </c:pt>
                <c:pt idx="4">
                  <c:v>1995</c:v>
                </c:pt>
                <c:pt idx="5">
                  <c:v>2000</c:v>
                </c:pt>
                <c:pt idx="6">
                  <c:v>2005</c:v>
                </c:pt>
                <c:pt idx="7">
                  <c:v>2010</c:v>
                </c:pt>
              </c:numCache>
            </c:numRef>
          </c:cat>
          <c:val>
            <c:numRef>
              <c:f>Sheet1!$B$2:$B$9</c:f>
              <c:numCache>
                <c:formatCode>General</c:formatCode>
                <c:ptCount val="8"/>
                <c:pt idx="0">
                  <c:v>20</c:v>
                </c:pt>
                <c:pt idx="1">
                  <c:v>18</c:v>
                </c:pt>
                <c:pt idx="2">
                  <c:v>19</c:v>
                </c:pt>
                <c:pt idx="3">
                  <c:v>16</c:v>
                </c:pt>
                <c:pt idx="4">
                  <c:v>14</c:v>
                </c:pt>
                <c:pt idx="5">
                  <c:v>11</c:v>
                </c:pt>
                <c:pt idx="6">
                  <c:v>5</c:v>
                </c:pt>
                <c:pt idx="7">
                  <c:v>6</c:v>
                </c:pt>
              </c:numCache>
            </c:numRef>
          </c:val>
          <c:smooth val="0"/>
          <c:extLst>
            <c:ext xmlns:c16="http://schemas.microsoft.com/office/drawing/2014/chart" uri="{C3380CC4-5D6E-409C-BE32-E72D297353CC}">
              <c16:uniqueId val="{00000000-2D8A-4EA7-8E36-50B9871C730F}"/>
            </c:ext>
          </c:extLst>
        </c:ser>
        <c:ser>
          <c:idx val="1"/>
          <c:order val="1"/>
          <c:tx>
            <c:strRef>
              <c:f>Sheet1!$C$1</c:f>
              <c:strCache>
                <c:ptCount val="1"/>
                <c:pt idx="0">
                  <c:v>Tap Water</c:v>
                </c:pt>
              </c:strCache>
            </c:strRef>
          </c:tx>
          <c:spPr>
            <a:ln w="28575" cap="rnd">
              <a:solidFill>
                <a:schemeClr val="accent1"/>
              </a:solidFill>
              <a:prstDash val="sysDash"/>
              <a:round/>
            </a:ln>
            <a:effectLst/>
          </c:spPr>
          <c:marker>
            <c:symbol val="none"/>
          </c:marker>
          <c:cat>
            <c:numRef>
              <c:f>Sheet1!$A$2:$A$9</c:f>
              <c:numCache>
                <c:formatCode>General</c:formatCode>
                <c:ptCount val="8"/>
                <c:pt idx="0">
                  <c:v>1975</c:v>
                </c:pt>
                <c:pt idx="1">
                  <c:v>1980</c:v>
                </c:pt>
                <c:pt idx="2">
                  <c:v>1985</c:v>
                </c:pt>
                <c:pt idx="3">
                  <c:v>1990</c:v>
                </c:pt>
                <c:pt idx="4">
                  <c:v>1995</c:v>
                </c:pt>
                <c:pt idx="5">
                  <c:v>2000</c:v>
                </c:pt>
                <c:pt idx="6">
                  <c:v>2005</c:v>
                </c:pt>
                <c:pt idx="7">
                  <c:v>2010</c:v>
                </c:pt>
              </c:numCache>
            </c:numRef>
          </c:cat>
          <c:val>
            <c:numRef>
              <c:f>Sheet1!$C$2:$C$9</c:f>
              <c:numCache>
                <c:formatCode>General</c:formatCode>
                <c:ptCount val="8"/>
                <c:pt idx="0">
                  <c:v>20</c:v>
                </c:pt>
                <c:pt idx="1">
                  <c:v>16</c:v>
                </c:pt>
                <c:pt idx="2">
                  <c:v>16.399999999999999</c:v>
                </c:pt>
                <c:pt idx="3">
                  <c:v>16</c:v>
                </c:pt>
                <c:pt idx="4">
                  <c:v>12</c:v>
                </c:pt>
                <c:pt idx="5">
                  <c:v>4</c:v>
                </c:pt>
                <c:pt idx="6">
                  <c:v>6</c:v>
                </c:pt>
                <c:pt idx="7">
                  <c:v>5</c:v>
                </c:pt>
              </c:numCache>
            </c:numRef>
          </c:val>
          <c:smooth val="0"/>
          <c:extLst>
            <c:ext xmlns:c16="http://schemas.microsoft.com/office/drawing/2014/chart" uri="{C3380CC4-5D6E-409C-BE32-E72D297353CC}">
              <c16:uniqueId val="{00000001-2D8A-4EA7-8E36-50B9871C730F}"/>
            </c:ext>
          </c:extLst>
        </c:ser>
        <c:ser>
          <c:idx val="2"/>
          <c:order val="2"/>
          <c:tx>
            <c:strRef>
              <c:f>Sheet1!$D$1</c:f>
              <c:strCache>
                <c:ptCount val="1"/>
                <c:pt idx="0">
                  <c:v>Surface Water</c:v>
                </c:pt>
              </c:strCache>
            </c:strRef>
          </c:tx>
          <c:spPr>
            <a:ln w="28575" cap="rnd">
              <a:solidFill>
                <a:schemeClr val="accent1">
                  <a:tint val="65000"/>
                </a:schemeClr>
              </a:solidFill>
              <a:round/>
            </a:ln>
            <a:effectLst/>
          </c:spPr>
          <c:marker>
            <c:symbol val="none"/>
          </c:marker>
          <c:cat>
            <c:numRef>
              <c:f>Sheet1!$A$2:$A$9</c:f>
              <c:numCache>
                <c:formatCode>General</c:formatCode>
                <c:ptCount val="8"/>
                <c:pt idx="0">
                  <c:v>1975</c:v>
                </c:pt>
                <c:pt idx="1">
                  <c:v>1980</c:v>
                </c:pt>
                <c:pt idx="2">
                  <c:v>1985</c:v>
                </c:pt>
                <c:pt idx="3">
                  <c:v>1990</c:v>
                </c:pt>
                <c:pt idx="4">
                  <c:v>1995</c:v>
                </c:pt>
                <c:pt idx="5">
                  <c:v>2000</c:v>
                </c:pt>
                <c:pt idx="6">
                  <c:v>2005</c:v>
                </c:pt>
                <c:pt idx="7">
                  <c:v>2010</c:v>
                </c:pt>
              </c:numCache>
            </c:numRef>
          </c:cat>
          <c:val>
            <c:numRef>
              <c:f>Sheet1!$D$2:$D$9</c:f>
              <c:numCache>
                <c:formatCode>General</c:formatCode>
                <c:ptCount val="8"/>
                <c:pt idx="0">
                  <c:v>20</c:v>
                </c:pt>
                <c:pt idx="1">
                  <c:v>15</c:v>
                </c:pt>
                <c:pt idx="2">
                  <c:v>14.7</c:v>
                </c:pt>
                <c:pt idx="3">
                  <c:v>15.2</c:v>
                </c:pt>
                <c:pt idx="4">
                  <c:v>14</c:v>
                </c:pt>
                <c:pt idx="5">
                  <c:v>8</c:v>
                </c:pt>
                <c:pt idx="6">
                  <c:v>7</c:v>
                </c:pt>
                <c:pt idx="7">
                  <c:v>6</c:v>
                </c:pt>
              </c:numCache>
            </c:numRef>
          </c:val>
          <c:smooth val="0"/>
          <c:extLst>
            <c:ext xmlns:c16="http://schemas.microsoft.com/office/drawing/2014/chart" uri="{C3380CC4-5D6E-409C-BE32-E72D297353CC}">
              <c16:uniqueId val="{00000002-2D8A-4EA7-8E36-50B9871C730F}"/>
            </c:ext>
          </c:extLst>
        </c:ser>
        <c:dLbls>
          <c:showLegendKey val="0"/>
          <c:showVal val="0"/>
          <c:showCatName val="0"/>
          <c:showSerName val="0"/>
          <c:showPercent val="0"/>
          <c:showBubbleSize val="0"/>
        </c:dLbls>
        <c:smooth val="0"/>
        <c:axId val="328258808"/>
        <c:axId val="328257240"/>
      </c:lineChart>
      <c:catAx>
        <c:axId val="32825880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28257240"/>
        <c:crosses val="autoZero"/>
        <c:auto val="1"/>
        <c:lblAlgn val="ctr"/>
        <c:lblOffset val="100"/>
        <c:noMultiLvlLbl val="0"/>
      </c:catAx>
      <c:valAx>
        <c:axId val="328257240"/>
        <c:scaling>
          <c:orientation val="minMax"/>
        </c:scaling>
        <c:delete val="0"/>
        <c:axPos val="l"/>
        <c:majorGridlines>
          <c:spPr>
            <a:ln w="9525" cap="flat" cmpd="sng" algn="ctr">
              <a:noFill/>
              <a:round/>
            </a:ln>
            <a:effectLst/>
          </c:spPr>
        </c:majorGridlines>
        <c:numFmt formatCode="\20" sourceLinked="0"/>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28258808"/>
        <c:crosses val="autoZero"/>
        <c:crossBetween val="between"/>
      </c:valAx>
      <c:spPr>
        <a:noFill/>
        <a:ln>
          <a:noFill/>
        </a:ln>
        <a:effectLst/>
      </c:spPr>
    </c:plotArea>
    <c:legend>
      <c:legendPos val="tr"/>
      <c:layout>
        <c:manualLayout>
          <c:xMode val="edge"/>
          <c:yMode val="edge"/>
          <c:x val="0.67582174954534102"/>
          <c:y val="0.15578125000000001"/>
          <c:w val="0.22494294012621499"/>
          <c:h val="0.21149720870428501"/>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3"/>
    </mc:Choice>
    <mc:Fallback>
      <c:style val="3"/>
    </mc:Fallback>
  </mc:AlternateContent>
  <c:chart>
    <c:title>
      <c:tx>
        <c:rich>
          <a:bodyPr rot="0" spcFirstLastPara="1" vertOverflow="ellipsis" vert="horz" wrap="square" anchor="ctr" anchorCtr="1"/>
          <a:lstStyle/>
          <a:p>
            <a:pPr algn="l">
              <a:defRPr sz="1862" b="0" i="0" u="none" strike="noStrike" kern="1200" spc="0" baseline="0">
                <a:solidFill>
                  <a:schemeClr val="tx1">
                    <a:lumMod val="65000"/>
                    <a:lumOff val="35000"/>
                  </a:schemeClr>
                </a:solidFill>
                <a:latin typeface="+mn-lt"/>
                <a:ea typeface="+mn-ea"/>
                <a:cs typeface="+mn-cs"/>
              </a:defRPr>
            </a:pPr>
            <a:r>
              <a:rPr lang="en-US" sz="1400" b="1" dirty="0">
                <a:latin typeface="News Gothic" panose="02000503040000020004" pitchFamily="2" charset="0"/>
              </a:rPr>
              <a:t>WATER USE</a:t>
            </a:r>
            <a:r>
              <a:rPr lang="en-US" sz="1400" b="1" baseline="0" dirty="0">
                <a:latin typeface="News Gothic" panose="02000503040000020004" pitchFamily="2" charset="0"/>
              </a:rPr>
              <a:t> INENSITIES PRODUCTION </a:t>
            </a:r>
          </a:p>
          <a:p>
            <a:pPr algn="l">
              <a:defRPr sz="1862" b="0" i="0" u="none" strike="noStrike" kern="1200" spc="0" baseline="0">
                <a:solidFill>
                  <a:schemeClr val="tx1">
                    <a:lumMod val="65000"/>
                    <a:lumOff val="35000"/>
                  </a:schemeClr>
                </a:solidFill>
                <a:latin typeface="+mn-lt"/>
                <a:ea typeface="+mn-ea"/>
                <a:cs typeface="+mn-cs"/>
              </a:defRPr>
            </a:pPr>
            <a:r>
              <a:rPr lang="en-US" sz="1400" b="1" baseline="0" dirty="0">
                <a:latin typeface="News Gothic" panose="02000503040000020004" pitchFamily="2" charset="0"/>
              </a:rPr>
              <a:t>ACTIVITY BY VALUE ADDED</a:t>
            </a:r>
            <a:endParaRPr lang="en-US" sz="1400" b="1" dirty="0">
              <a:latin typeface="News Gothic" panose="02000503040000020004" pitchFamily="2" charset="0"/>
            </a:endParaRPr>
          </a:p>
        </c:rich>
      </c:tx>
      <c:layout>
        <c:manualLayout>
          <c:xMode val="edge"/>
          <c:yMode val="edge"/>
          <c:x val="4.71925853018373E-2"/>
          <c:y val="5.6250000000000001E-2"/>
        </c:manualLayout>
      </c:layout>
      <c:overlay val="0"/>
      <c:spPr>
        <a:noFill/>
        <a:ln>
          <a:noFill/>
        </a:ln>
        <a:effectLst/>
      </c:spPr>
    </c:title>
    <c:autoTitleDeleted val="0"/>
    <c:plotArea>
      <c:layout>
        <c:manualLayout>
          <c:layoutTarget val="inner"/>
          <c:xMode val="edge"/>
          <c:yMode val="edge"/>
          <c:x val="5.1065538310952702E-2"/>
          <c:y val="0.34199765754554301"/>
          <c:w val="0.81388297287535005"/>
          <c:h val="0.55615802348415699"/>
        </c:manualLayout>
      </c:layout>
      <c:lineChart>
        <c:grouping val="standard"/>
        <c:varyColors val="0"/>
        <c:ser>
          <c:idx val="0"/>
          <c:order val="0"/>
          <c:tx>
            <c:strRef>
              <c:f>Sheet1!$B$1</c:f>
              <c:strCache>
                <c:ptCount val="1"/>
                <c:pt idx="0">
                  <c:v>Ground Water</c:v>
                </c:pt>
              </c:strCache>
            </c:strRef>
          </c:tx>
          <c:spPr>
            <a:ln w="28575" cap="rnd">
              <a:solidFill>
                <a:schemeClr val="accent1">
                  <a:lumMod val="50000"/>
                </a:schemeClr>
              </a:solidFill>
              <a:round/>
            </a:ln>
            <a:effectLst/>
          </c:spPr>
          <c:marker>
            <c:symbol val="none"/>
          </c:marker>
          <c:cat>
            <c:numRef>
              <c:f>Sheet1!$A$2:$A$9</c:f>
              <c:numCache>
                <c:formatCode>General</c:formatCode>
                <c:ptCount val="8"/>
                <c:pt idx="0">
                  <c:v>1975</c:v>
                </c:pt>
                <c:pt idx="1">
                  <c:v>1980</c:v>
                </c:pt>
                <c:pt idx="2">
                  <c:v>1985</c:v>
                </c:pt>
                <c:pt idx="3">
                  <c:v>1990</c:v>
                </c:pt>
                <c:pt idx="4">
                  <c:v>1995</c:v>
                </c:pt>
                <c:pt idx="5">
                  <c:v>2000</c:v>
                </c:pt>
                <c:pt idx="6">
                  <c:v>2005</c:v>
                </c:pt>
                <c:pt idx="7">
                  <c:v>2010</c:v>
                </c:pt>
              </c:numCache>
            </c:numRef>
          </c:cat>
          <c:val>
            <c:numRef>
              <c:f>Sheet1!$B$2:$B$9</c:f>
              <c:numCache>
                <c:formatCode>General</c:formatCode>
                <c:ptCount val="8"/>
                <c:pt idx="0">
                  <c:v>20</c:v>
                </c:pt>
                <c:pt idx="1">
                  <c:v>18</c:v>
                </c:pt>
                <c:pt idx="2">
                  <c:v>19</c:v>
                </c:pt>
                <c:pt idx="3">
                  <c:v>16</c:v>
                </c:pt>
                <c:pt idx="4">
                  <c:v>14</c:v>
                </c:pt>
                <c:pt idx="5">
                  <c:v>11</c:v>
                </c:pt>
                <c:pt idx="6">
                  <c:v>5</c:v>
                </c:pt>
                <c:pt idx="7">
                  <c:v>6</c:v>
                </c:pt>
              </c:numCache>
            </c:numRef>
          </c:val>
          <c:smooth val="0"/>
          <c:extLst>
            <c:ext xmlns:c16="http://schemas.microsoft.com/office/drawing/2014/chart" uri="{C3380CC4-5D6E-409C-BE32-E72D297353CC}">
              <c16:uniqueId val="{00000000-A825-4D0C-9ED1-05FB7A38EC49}"/>
            </c:ext>
          </c:extLst>
        </c:ser>
        <c:ser>
          <c:idx val="1"/>
          <c:order val="1"/>
          <c:tx>
            <c:strRef>
              <c:f>Sheet1!$C$1</c:f>
              <c:strCache>
                <c:ptCount val="1"/>
                <c:pt idx="0">
                  <c:v>Tap Water</c:v>
                </c:pt>
              </c:strCache>
            </c:strRef>
          </c:tx>
          <c:spPr>
            <a:ln w="28575" cap="rnd">
              <a:solidFill>
                <a:schemeClr val="accent1"/>
              </a:solidFill>
              <a:prstDash val="sysDash"/>
              <a:round/>
            </a:ln>
            <a:effectLst/>
          </c:spPr>
          <c:marker>
            <c:symbol val="none"/>
          </c:marker>
          <c:cat>
            <c:numRef>
              <c:f>Sheet1!$A$2:$A$9</c:f>
              <c:numCache>
                <c:formatCode>General</c:formatCode>
                <c:ptCount val="8"/>
                <c:pt idx="0">
                  <c:v>1975</c:v>
                </c:pt>
                <c:pt idx="1">
                  <c:v>1980</c:v>
                </c:pt>
                <c:pt idx="2">
                  <c:v>1985</c:v>
                </c:pt>
                <c:pt idx="3">
                  <c:v>1990</c:v>
                </c:pt>
                <c:pt idx="4">
                  <c:v>1995</c:v>
                </c:pt>
                <c:pt idx="5">
                  <c:v>2000</c:v>
                </c:pt>
                <c:pt idx="6">
                  <c:v>2005</c:v>
                </c:pt>
                <c:pt idx="7">
                  <c:v>2010</c:v>
                </c:pt>
              </c:numCache>
            </c:numRef>
          </c:cat>
          <c:val>
            <c:numRef>
              <c:f>Sheet1!$C$2:$C$9</c:f>
              <c:numCache>
                <c:formatCode>General</c:formatCode>
                <c:ptCount val="8"/>
                <c:pt idx="0">
                  <c:v>20</c:v>
                </c:pt>
                <c:pt idx="1">
                  <c:v>16</c:v>
                </c:pt>
                <c:pt idx="2">
                  <c:v>16.399999999999999</c:v>
                </c:pt>
                <c:pt idx="3">
                  <c:v>16</c:v>
                </c:pt>
                <c:pt idx="4">
                  <c:v>12</c:v>
                </c:pt>
                <c:pt idx="5">
                  <c:v>4</c:v>
                </c:pt>
                <c:pt idx="6">
                  <c:v>6</c:v>
                </c:pt>
                <c:pt idx="7">
                  <c:v>5</c:v>
                </c:pt>
              </c:numCache>
            </c:numRef>
          </c:val>
          <c:smooth val="0"/>
          <c:extLst>
            <c:ext xmlns:c16="http://schemas.microsoft.com/office/drawing/2014/chart" uri="{C3380CC4-5D6E-409C-BE32-E72D297353CC}">
              <c16:uniqueId val="{00000001-A825-4D0C-9ED1-05FB7A38EC49}"/>
            </c:ext>
          </c:extLst>
        </c:ser>
        <c:ser>
          <c:idx val="2"/>
          <c:order val="2"/>
          <c:tx>
            <c:strRef>
              <c:f>Sheet1!$D$1</c:f>
              <c:strCache>
                <c:ptCount val="1"/>
                <c:pt idx="0">
                  <c:v>Surface Water</c:v>
                </c:pt>
              </c:strCache>
            </c:strRef>
          </c:tx>
          <c:spPr>
            <a:ln w="28575" cap="rnd">
              <a:solidFill>
                <a:schemeClr val="accent1">
                  <a:tint val="65000"/>
                </a:schemeClr>
              </a:solidFill>
              <a:round/>
            </a:ln>
            <a:effectLst/>
          </c:spPr>
          <c:marker>
            <c:symbol val="none"/>
          </c:marker>
          <c:cat>
            <c:numRef>
              <c:f>Sheet1!$A$2:$A$9</c:f>
              <c:numCache>
                <c:formatCode>General</c:formatCode>
                <c:ptCount val="8"/>
                <c:pt idx="0">
                  <c:v>1975</c:v>
                </c:pt>
                <c:pt idx="1">
                  <c:v>1980</c:v>
                </c:pt>
                <c:pt idx="2">
                  <c:v>1985</c:v>
                </c:pt>
                <c:pt idx="3">
                  <c:v>1990</c:v>
                </c:pt>
                <c:pt idx="4">
                  <c:v>1995</c:v>
                </c:pt>
                <c:pt idx="5">
                  <c:v>2000</c:v>
                </c:pt>
                <c:pt idx="6">
                  <c:v>2005</c:v>
                </c:pt>
                <c:pt idx="7">
                  <c:v>2010</c:v>
                </c:pt>
              </c:numCache>
            </c:numRef>
          </c:cat>
          <c:val>
            <c:numRef>
              <c:f>Sheet1!$D$2:$D$9</c:f>
              <c:numCache>
                <c:formatCode>General</c:formatCode>
                <c:ptCount val="8"/>
                <c:pt idx="0">
                  <c:v>20</c:v>
                </c:pt>
                <c:pt idx="1">
                  <c:v>15</c:v>
                </c:pt>
                <c:pt idx="2">
                  <c:v>14.7</c:v>
                </c:pt>
                <c:pt idx="3">
                  <c:v>15.2</c:v>
                </c:pt>
                <c:pt idx="4">
                  <c:v>14</c:v>
                </c:pt>
                <c:pt idx="5">
                  <c:v>8</c:v>
                </c:pt>
                <c:pt idx="6">
                  <c:v>7</c:v>
                </c:pt>
                <c:pt idx="7">
                  <c:v>6</c:v>
                </c:pt>
              </c:numCache>
            </c:numRef>
          </c:val>
          <c:smooth val="0"/>
          <c:extLst>
            <c:ext xmlns:c16="http://schemas.microsoft.com/office/drawing/2014/chart" uri="{C3380CC4-5D6E-409C-BE32-E72D297353CC}">
              <c16:uniqueId val="{00000002-A825-4D0C-9ED1-05FB7A38EC49}"/>
            </c:ext>
          </c:extLst>
        </c:ser>
        <c:dLbls>
          <c:showLegendKey val="0"/>
          <c:showVal val="0"/>
          <c:showCatName val="0"/>
          <c:showSerName val="0"/>
          <c:showPercent val="0"/>
          <c:showBubbleSize val="0"/>
        </c:dLbls>
        <c:smooth val="0"/>
        <c:axId val="328259200"/>
        <c:axId val="328255280"/>
      </c:lineChart>
      <c:catAx>
        <c:axId val="3282592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28255280"/>
        <c:crosses val="autoZero"/>
        <c:auto val="1"/>
        <c:lblAlgn val="ctr"/>
        <c:lblOffset val="100"/>
        <c:noMultiLvlLbl val="0"/>
      </c:catAx>
      <c:valAx>
        <c:axId val="328255280"/>
        <c:scaling>
          <c:orientation val="minMax"/>
        </c:scaling>
        <c:delete val="0"/>
        <c:axPos val="l"/>
        <c:majorGridlines>
          <c:spPr>
            <a:ln w="9525" cap="flat" cmpd="sng" algn="ctr">
              <a:noFill/>
              <a:round/>
            </a:ln>
            <a:effectLst/>
          </c:spPr>
        </c:majorGridlines>
        <c:numFmt formatCode="\20" sourceLinked="0"/>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28259200"/>
        <c:crosses val="autoZero"/>
        <c:crossBetween val="between"/>
      </c:valAx>
      <c:spPr>
        <a:noFill/>
        <a:ln>
          <a:noFill/>
        </a:ln>
        <a:effectLst/>
      </c:spPr>
    </c:plotArea>
    <c:legend>
      <c:legendPos val="tr"/>
      <c:layout>
        <c:manualLayout>
          <c:xMode val="edge"/>
          <c:yMode val="edge"/>
          <c:x val="0.67582174954534102"/>
          <c:y val="0.15578125000000001"/>
          <c:w val="0.22494294012621499"/>
          <c:h val="0.21149720870428501"/>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3"/>
    </mc:Choice>
    <mc:Fallback>
      <c:style val="3"/>
    </mc:Fallback>
  </mc:AlternateContent>
  <c:chart>
    <c:title>
      <c:tx>
        <c:rich>
          <a:bodyPr rot="0" spcFirstLastPara="1" vertOverflow="ellipsis" vert="horz" wrap="square" anchor="ctr" anchorCtr="1"/>
          <a:lstStyle/>
          <a:p>
            <a:pPr algn="l">
              <a:defRPr sz="1862" b="0" i="0" u="none" strike="noStrike" kern="1200" spc="0" baseline="0">
                <a:solidFill>
                  <a:schemeClr val="tx1">
                    <a:lumMod val="65000"/>
                    <a:lumOff val="35000"/>
                  </a:schemeClr>
                </a:solidFill>
                <a:latin typeface="+mn-lt"/>
                <a:ea typeface="+mn-ea"/>
                <a:cs typeface="+mn-cs"/>
              </a:defRPr>
            </a:pPr>
            <a:r>
              <a:rPr lang="en-US" sz="1400" b="1" dirty="0">
                <a:latin typeface="News Gothic" panose="02000503040000020004" pitchFamily="2" charset="0"/>
              </a:rPr>
              <a:t>WATER USE</a:t>
            </a:r>
            <a:r>
              <a:rPr lang="en-US" sz="1400" b="1" baseline="0" dirty="0">
                <a:latin typeface="News Gothic" panose="02000503040000020004" pitchFamily="2" charset="0"/>
              </a:rPr>
              <a:t> INENSITIES PRODUCTION </a:t>
            </a:r>
          </a:p>
          <a:p>
            <a:pPr algn="l">
              <a:defRPr/>
            </a:pPr>
            <a:r>
              <a:rPr lang="en-US" sz="1400" b="1" baseline="0" dirty="0">
                <a:latin typeface="News Gothic" panose="02000503040000020004" pitchFamily="2" charset="0"/>
              </a:rPr>
              <a:t>ACTIVITY BY VALUE ADDED</a:t>
            </a:r>
            <a:endParaRPr lang="en-US" sz="1400" b="1" dirty="0">
              <a:latin typeface="News Gothic" panose="02000503040000020004" pitchFamily="2" charset="0"/>
            </a:endParaRPr>
          </a:p>
        </c:rich>
      </c:tx>
      <c:layout>
        <c:manualLayout>
          <c:xMode val="edge"/>
          <c:yMode val="edge"/>
          <c:x val="4.71925853018373E-2"/>
          <c:y val="5.6250000000000001E-2"/>
        </c:manualLayout>
      </c:layout>
      <c:overlay val="0"/>
      <c:spPr>
        <a:noFill/>
        <a:ln>
          <a:noFill/>
        </a:ln>
        <a:effectLst/>
      </c:spPr>
      <c:txPr>
        <a:bodyPr rot="0" spcFirstLastPara="1" vertOverflow="ellipsis" vert="horz" wrap="square" anchor="ctr" anchorCtr="1"/>
        <a:lstStyle/>
        <a:p>
          <a:pPr algn="l">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5.1065538310952702E-2"/>
          <c:y val="0.34199765754554301"/>
          <c:w val="0.81388297287535005"/>
          <c:h val="0.55615802348415699"/>
        </c:manualLayout>
      </c:layout>
      <c:lineChart>
        <c:grouping val="standard"/>
        <c:varyColors val="0"/>
        <c:ser>
          <c:idx val="0"/>
          <c:order val="0"/>
          <c:tx>
            <c:strRef>
              <c:f>Sheet1!$B$1</c:f>
              <c:strCache>
                <c:ptCount val="1"/>
                <c:pt idx="0">
                  <c:v>Ground Water</c:v>
                </c:pt>
              </c:strCache>
            </c:strRef>
          </c:tx>
          <c:spPr>
            <a:ln w="28575" cap="rnd">
              <a:solidFill>
                <a:schemeClr val="accent1">
                  <a:lumMod val="50000"/>
                </a:schemeClr>
              </a:solidFill>
              <a:round/>
            </a:ln>
            <a:effectLst/>
          </c:spPr>
          <c:marker>
            <c:symbol val="none"/>
          </c:marker>
          <c:cat>
            <c:numRef>
              <c:f>Sheet1!$A$2:$A$9</c:f>
              <c:numCache>
                <c:formatCode>General</c:formatCode>
                <c:ptCount val="8"/>
                <c:pt idx="0">
                  <c:v>1975</c:v>
                </c:pt>
                <c:pt idx="1">
                  <c:v>1980</c:v>
                </c:pt>
                <c:pt idx="2">
                  <c:v>1985</c:v>
                </c:pt>
                <c:pt idx="3">
                  <c:v>1990</c:v>
                </c:pt>
                <c:pt idx="4">
                  <c:v>1995</c:v>
                </c:pt>
                <c:pt idx="5">
                  <c:v>2000</c:v>
                </c:pt>
                <c:pt idx="6">
                  <c:v>2005</c:v>
                </c:pt>
                <c:pt idx="7">
                  <c:v>2010</c:v>
                </c:pt>
              </c:numCache>
            </c:numRef>
          </c:cat>
          <c:val>
            <c:numRef>
              <c:f>Sheet1!$B$2:$B$9</c:f>
              <c:numCache>
                <c:formatCode>General</c:formatCode>
                <c:ptCount val="8"/>
                <c:pt idx="0">
                  <c:v>20</c:v>
                </c:pt>
                <c:pt idx="1">
                  <c:v>18</c:v>
                </c:pt>
                <c:pt idx="2">
                  <c:v>19</c:v>
                </c:pt>
                <c:pt idx="3">
                  <c:v>16</c:v>
                </c:pt>
                <c:pt idx="4">
                  <c:v>14</c:v>
                </c:pt>
                <c:pt idx="5">
                  <c:v>11</c:v>
                </c:pt>
                <c:pt idx="6">
                  <c:v>5</c:v>
                </c:pt>
                <c:pt idx="7">
                  <c:v>6</c:v>
                </c:pt>
              </c:numCache>
            </c:numRef>
          </c:val>
          <c:smooth val="0"/>
          <c:extLst>
            <c:ext xmlns:c16="http://schemas.microsoft.com/office/drawing/2014/chart" uri="{C3380CC4-5D6E-409C-BE32-E72D297353CC}">
              <c16:uniqueId val="{00000000-EA8C-4BB4-91E1-E88F9A95CB04}"/>
            </c:ext>
          </c:extLst>
        </c:ser>
        <c:ser>
          <c:idx val="1"/>
          <c:order val="1"/>
          <c:tx>
            <c:strRef>
              <c:f>Sheet1!$C$1</c:f>
              <c:strCache>
                <c:ptCount val="1"/>
                <c:pt idx="0">
                  <c:v>Tap Water</c:v>
                </c:pt>
              </c:strCache>
            </c:strRef>
          </c:tx>
          <c:spPr>
            <a:ln w="28575" cap="rnd">
              <a:solidFill>
                <a:schemeClr val="accent1"/>
              </a:solidFill>
              <a:prstDash val="sysDash"/>
              <a:round/>
            </a:ln>
            <a:effectLst/>
          </c:spPr>
          <c:marker>
            <c:symbol val="none"/>
          </c:marker>
          <c:cat>
            <c:numRef>
              <c:f>Sheet1!$A$2:$A$9</c:f>
              <c:numCache>
                <c:formatCode>General</c:formatCode>
                <c:ptCount val="8"/>
                <c:pt idx="0">
                  <c:v>1975</c:v>
                </c:pt>
                <c:pt idx="1">
                  <c:v>1980</c:v>
                </c:pt>
                <c:pt idx="2">
                  <c:v>1985</c:v>
                </c:pt>
                <c:pt idx="3">
                  <c:v>1990</c:v>
                </c:pt>
                <c:pt idx="4">
                  <c:v>1995</c:v>
                </c:pt>
                <c:pt idx="5">
                  <c:v>2000</c:v>
                </c:pt>
                <c:pt idx="6">
                  <c:v>2005</c:v>
                </c:pt>
                <c:pt idx="7">
                  <c:v>2010</c:v>
                </c:pt>
              </c:numCache>
            </c:numRef>
          </c:cat>
          <c:val>
            <c:numRef>
              <c:f>Sheet1!$C$2:$C$9</c:f>
              <c:numCache>
                <c:formatCode>General</c:formatCode>
                <c:ptCount val="8"/>
                <c:pt idx="0">
                  <c:v>20</c:v>
                </c:pt>
                <c:pt idx="1">
                  <c:v>16</c:v>
                </c:pt>
                <c:pt idx="2">
                  <c:v>16.399999999999999</c:v>
                </c:pt>
                <c:pt idx="3">
                  <c:v>16</c:v>
                </c:pt>
                <c:pt idx="4">
                  <c:v>12</c:v>
                </c:pt>
                <c:pt idx="5">
                  <c:v>4</c:v>
                </c:pt>
                <c:pt idx="6">
                  <c:v>6</c:v>
                </c:pt>
                <c:pt idx="7">
                  <c:v>5</c:v>
                </c:pt>
              </c:numCache>
            </c:numRef>
          </c:val>
          <c:smooth val="0"/>
          <c:extLst>
            <c:ext xmlns:c16="http://schemas.microsoft.com/office/drawing/2014/chart" uri="{C3380CC4-5D6E-409C-BE32-E72D297353CC}">
              <c16:uniqueId val="{00000001-EA8C-4BB4-91E1-E88F9A95CB04}"/>
            </c:ext>
          </c:extLst>
        </c:ser>
        <c:ser>
          <c:idx val="2"/>
          <c:order val="2"/>
          <c:tx>
            <c:strRef>
              <c:f>Sheet1!$D$1</c:f>
              <c:strCache>
                <c:ptCount val="1"/>
                <c:pt idx="0">
                  <c:v>Surface Water</c:v>
                </c:pt>
              </c:strCache>
            </c:strRef>
          </c:tx>
          <c:spPr>
            <a:ln w="28575" cap="rnd">
              <a:solidFill>
                <a:schemeClr val="accent1">
                  <a:tint val="65000"/>
                </a:schemeClr>
              </a:solidFill>
              <a:round/>
            </a:ln>
            <a:effectLst/>
          </c:spPr>
          <c:marker>
            <c:symbol val="none"/>
          </c:marker>
          <c:cat>
            <c:numRef>
              <c:f>Sheet1!$A$2:$A$9</c:f>
              <c:numCache>
                <c:formatCode>General</c:formatCode>
                <c:ptCount val="8"/>
                <c:pt idx="0">
                  <c:v>1975</c:v>
                </c:pt>
                <c:pt idx="1">
                  <c:v>1980</c:v>
                </c:pt>
                <c:pt idx="2">
                  <c:v>1985</c:v>
                </c:pt>
                <c:pt idx="3">
                  <c:v>1990</c:v>
                </c:pt>
                <c:pt idx="4">
                  <c:v>1995</c:v>
                </c:pt>
                <c:pt idx="5">
                  <c:v>2000</c:v>
                </c:pt>
                <c:pt idx="6">
                  <c:v>2005</c:v>
                </c:pt>
                <c:pt idx="7">
                  <c:v>2010</c:v>
                </c:pt>
              </c:numCache>
            </c:numRef>
          </c:cat>
          <c:val>
            <c:numRef>
              <c:f>Sheet1!$D$2:$D$9</c:f>
              <c:numCache>
                <c:formatCode>General</c:formatCode>
                <c:ptCount val="8"/>
                <c:pt idx="0">
                  <c:v>20</c:v>
                </c:pt>
                <c:pt idx="1">
                  <c:v>15</c:v>
                </c:pt>
                <c:pt idx="2">
                  <c:v>14.7</c:v>
                </c:pt>
                <c:pt idx="3">
                  <c:v>15.2</c:v>
                </c:pt>
                <c:pt idx="4">
                  <c:v>14</c:v>
                </c:pt>
                <c:pt idx="5">
                  <c:v>8</c:v>
                </c:pt>
                <c:pt idx="6">
                  <c:v>7</c:v>
                </c:pt>
                <c:pt idx="7">
                  <c:v>6</c:v>
                </c:pt>
              </c:numCache>
            </c:numRef>
          </c:val>
          <c:smooth val="0"/>
          <c:extLst>
            <c:ext xmlns:c16="http://schemas.microsoft.com/office/drawing/2014/chart" uri="{C3380CC4-5D6E-409C-BE32-E72D297353CC}">
              <c16:uniqueId val="{00000002-EA8C-4BB4-91E1-E88F9A95CB04}"/>
            </c:ext>
          </c:extLst>
        </c:ser>
        <c:dLbls>
          <c:showLegendKey val="0"/>
          <c:showVal val="0"/>
          <c:showCatName val="0"/>
          <c:showSerName val="0"/>
          <c:showPercent val="0"/>
          <c:showBubbleSize val="0"/>
        </c:dLbls>
        <c:smooth val="0"/>
        <c:axId val="328256848"/>
        <c:axId val="328257632"/>
      </c:lineChart>
      <c:catAx>
        <c:axId val="3282568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28257632"/>
        <c:crosses val="autoZero"/>
        <c:auto val="1"/>
        <c:lblAlgn val="ctr"/>
        <c:lblOffset val="100"/>
        <c:noMultiLvlLbl val="0"/>
      </c:catAx>
      <c:valAx>
        <c:axId val="328257632"/>
        <c:scaling>
          <c:orientation val="minMax"/>
        </c:scaling>
        <c:delete val="0"/>
        <c:axPos val="l"/>
        <c:majorGridlines>
          <c:spPr>
            <a:ln w="9525" cap="flat" cmpd="sng" algn="ctr">
              <a:noFill/>
              <a:round/>
            </a:ln>
            <a:effectLst/>
          </c:spPr>
        </c:majorGridlines>
        <c:numFmt formatCode="\20" sourceLinked="0"/>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28256848"/>
        <c:crosses val="autoZero"/>
        <c:crossBetween val="between"/>
      </c:valAx>
      <c:spPr>
        <a:noFill/>
        <a:ln>
          <a:noFill/>
        </a:ln>
        <a:effectLst/>
      </c:spPr>
    </c:plotArea>
    <c:legend>
      <c:legendPos val="tr"/>
      <c:layout>
        <c:manualLayout>
          <c:xMode val="edge"/>
          <c:yMode val="edge"/>
          <c:x val="0.67582174954534102"/>
          <c:y val="0.15578125000000001"/>
          <c:w val="0.22494294012621499"/>
          <c:h val="0.21149720870428501"/>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3"/>
    </mc:Choice>
    <mc:Fallback>
      <c:style val="3"/>
    </mc:Fallback>
  </mc:AlternateContent>
  <c:chart>
    <c:title>
      <c:tx>
        <c:rich>
          <a:bodyPr rot="0" spcFirstLastPara="1" vertOverflow="ellipsis" vert="horz" wrap="square" anchor="ctr" anchorCtr="1"/>
          <a:lstStyle/>
          <a:p>
            <a:pPr algn="l">
              <a:defRPr sz="1862" b="0" i="0" u="none" strike="noStrike" kern="1200" spc="0" baseline="0">
                <a:solidFill>
                  <a:schemeClr val="tx1">
                    <a:lumMod val="65000"/>
                    <a:lumOff val="35000"/>
                  </a:schemeClr>
                </a:solidFill>
                <a:latin typeface="+mn-lt"/>
                <a:ea typeface="+mn-ea"/>
                <a:cs typeface="+mn-cs"/>
              </a:defRPr>
            </a:pPr>
            <a:r>
              <a:rPr lang="en-US" sz="1400" b="1" dirty="0">
                <a:latin typeface="News Gothic" panose="02000503040000020004" pitchFamily="2" charset="0"/>
              </a:rPr>
              <a:t>WATER USE</a:t>
            </a:r>
            <a:r>
              <a:rPr lang="en-US" sz="1400" b="1" baseline="0" dirty="0">
                <a:latin typeface="News Gothic" panose="02000503040000020004" pitchFamily="2" charset="0"/>
              </a:rPr>
              <a:t> INENSITIES PRODUCTION </a:t>
            </a:r>
          </a:p>
          <a:p>
            <a:pPr algn="l">
              <a:defRPr/>
            </a:pPr>
            <a:r>
              <a:rPr lang="en-US" sz="1400" b="1" baseline="0" dirty="0">
                <a:latin typeface="News Gothic" panose="02000503040000020004" pitchFamily="2" charset="0"/>
              </a:rPr>
              <a:t>ACTIVITY BY VALUE ADDED</a:t>
            </a:r>
            <a:endParaRPr lang="en-US" sz="1400" b="1" dirty="0">
              <a:latin typeface="News Gothic" panose="02000503040000020004" pitchFamily="2" charset="0"/>
            </a:endParaRPr>
          </a:p>
        </c:rich>
      </c:tx>
      <c:layout>
        <c:manualLayout>
          <c:xMode val="edge"/>
          <c:yMode val="edge"/>
          <c:x val="4.71925853018373E-2"/>
          <c:y val="5.6250000000000001E-2"/>
        </c:manualLayout>
      </c:layout>
      <c:overlay val="0"/>
      <c:spPr>
        <a:noFill/>
        <a:ln>
          <a:noFill/>
        </a:ln>
        <a:effectLst/>
      </c:spPr>
      <c:txPr>
        <a:bodyPr rot="0" spcFirstLastPara="1" vertOverflow="ellipsis" vert="horz" wrap="square" anchor="ctr" anchorCtr="1"/>
        <a:lstStyle/>
        <a:p>
          <a:pPr algn="l">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5.1065538310952702E-2"/>
          <c:y val="0.34199765754554301"/>
          <c:w val="0.81388297287535005"/>
          <c:h val="0.55615802348415699"/>
        </c:manualLayout>
      </c:layout>
      <c:lineChart>
        <c:grouping val="standard"/>
        <c:varyColors val="0"/>
        <c:ser>
          <c:idx val="0"/>
          <c:order val="0"/>
          <c:tx>
            <c:strRef>
              <c:f>Sheet1!$B$1</c:f>
              <c:strCache>
                <c:ptCount val="1"/>
                <c:pt idx="0">
                  <c:v>Ground Water</c:v>
                </c:pt>
              </c:strCache>
            </c:strRef>
          </c:tx>
          <c:spPr>
            <a:ln w="28575" cap="rnd">
              <a:solidFill>
                <a:schemeClr val="accent1">
                  <a:lumMod val="50000"/>
                </a:schemeClr>
              </a:solidFill>
              <a:round/>
            </a:ln>
            <a:effectLst/>
          </c:spPr>
          <c:marker>
            <c:symbol val="none"/>
          </c:marker>
          <c:cat>
            <c:numRef>
              <c:f>Sheet1!$A$2:$A$9</c:f>
              <c:numCache>
                <c:formatCode>General</c:formatCode>
                <c:ptCount val="8"/>
                <c:pt idx="0">
                  <c:v>1975</c:v>
                </c:pt>
                <c:pt idx="1">
                  <c:v>1980</c:v>
                </c:pt>
                <c:pt idx="2">
                  <c:v>1985</c:v>
                </c:pt>
                <c:pt idx="3">
                  <c:v>1990</c:v>
                </c:pt>
                <c:pt idx="4">
                  <c:v>1995</c:v>
                </c:pt>
                <c:pt idx="5">
                  <c:v>2000</c:v>
                </c:pt>
                <c:pt idx="6">
                  <c:v>2005</c:v>
                </c:pt>
                <c:pt idx="7">
                  <c:v>2010</c:v>
                </c:pt>
              </c:numCache>
            </c:numRef>
          </c:cat>
          <c:val>
            <c:numRef>
              <c:f>Sheet1!$B$2:$B$9</c:f>
              <c:numCache>
                <c:formatCode>General</c:formatCode>
                <c:ptCount val="8"/>
                <c:pt idx="0">
                  <c:v>20</c:v>
                </c:pt>
                <c:pt idx="1">
                  <c:v>18</c:v>
                </c:pt>
                <c:pt idx="2">
                  <c:v>19</c:v>
                </c:pt>
                <c:pt idx="3">
                  <c:v>16</c:v>
                </c:pt>
                <c:pt idx="4">
                  <c:v>14</c:v>
                </c:pt>
                <c:pt idx="5">
                  <c:v>11</c:v>
                </c:pt>
                <c:pt idx="6">
                  <c:v>5</c:v>
                </c:pt>
                <c:pt idx="7">
                  <c:v>6</c:v>
                </c:pt>
              </c:numCache>
            </c:numRef>
          </c:val>
          <c:smooth val="0"/>
          <c:extLst>
            <c:ext xmlns:c16="http://schemas.microsoft.com/office/drawing/2014/chart" uri="{C3380CC4-5D6E-409C-BE32-E72D297353CC}">
              <c16:uniqueId val="{00000000-EA8C-4BB4-91E1-E88F9A95CB04}"/>
            </c:ext>
          </c:extLst>
        </c:ser>
        <c:ser>
          <c:idx val="1"/>
          <c:order val="1"/>
          <c:tx>
            <c:strRef>
              <c:f>Sheet1!$C$1</c:f>
              <c:strCache>
                <c:ptCount val="1"/>
                <c:pt idx="0">
                  <c:v>Tap Water</c:v>
                </c:pt>
              </c:strCache>
            </c:strRef>
          </c:tx>
          <c:spPr>
            <a:ln w="28575" cap="rnd">
              <a:solidFill>
                <a:schemeClr val="accent1"/>
              </a:solidFill>
              <a:prstDash val="sysDash"/>
              <a:round/>
            </a:ln>
            <a:effectLst/>
          </c:spPr>
          <c:marker>
            <c:symbol val="none"/>
          </c:marker>
          <c:cat>
            <c:numRef>
              <c:f>Sheet1!$A$2:$A$9</c:f>
              <c:numCache>
                <c:formatCode>General</c:formatCode>
                <c:ptCount val="8"/>
                <c:pt idx="0">
                  <c:v>1975</c:v>
                </c:pt>
                <c:pt idx="1">
                  <c:v>1980</c:v>
                </c:pt>
                <c:pt idx="2">
                  <c:v>1985</c:v>
                </c:pt>
                <c:pt idx="3">
                  <c:v>1990</c:v>
                </c:pt>
                <c:pt idx="4">
                  <c:v>1995</c:v>
                </c:pt>
                <c:pt idx="5">
                  <c:v>2000</c:v>
                </c:pt>
                <c:pt idx="6">
                  <c:v>2005</c:v>
                </c:pt>
                <c:pt idx="7">
                  <c:v>2010</c:v>
                </c:pt>
              </c:numCache>
            </c:numRef>
          </c:cat>
          <c:val>
            <c:numRef>
              <c:f>Sheet1!$C$2:$C$9</c:f>
              <c:numCache>
                <c:formatCode>General</c:formatCode>
                <c:ptCount val="8"/>
                <c:pt idx="0">
                  <c:v>20</c:v>
                </c:pt>
                <c:pt idx="1">
                  <c:v>16</c:v>
                </c:pt>
                <c:pt idx="2">
                  <c:v>16.399999999999999</c:v>
                </c:pt>
                <c:pt idx="3">
                  <c:v>16</c:v>
                </c:pt>
                <c:pt idx="4">
                  <c:v>12</c:v>
                </c:pt>
                <c:pt idx="5">
                  <c:v>4</c:v>
                </c:pt>
                <c:pt idx="6">
                  <c:v>6</c:v>
                </c:pt>
                <c:pt idx="7">
                  <c:v>5</c:v>
                </c:pt>
              </c:numCache>
            </c:numRef>
          </c:val>
          <c:smooth val="0"/>
          <c:extLst>
            <c:ext xmlns:c16="http://schemas.microsoft.com/office/drawing/2014/chart" uri="{C3380CC4-5D6E-409C-BE32-E72D297353CC}">
              <c16:uniqueId val="{00000001-EA8C-4BB4-91E1-E88F9A95CB04}"/>
            </c:ext>
          </c:extLst>
        </c:ser>
        <c:ser>
          <c:idx val="2"/>
          <c:order val="2"/>
          <c:tx>
            <c:strRef>
              <c:f>Sheet1!$D$1</c:f>
              <c:strCache>
                <c:ptCount val="1"/>
                <c:pt idx="0">
                  <c:v>Surface Water</c:v>
                </c:pt>
              </c:strCache>
            </c:strRef>
          </c:tx>
          <c:spPr>
            <a:ln w="28575" cap="rnd">
              <a:solidFill>
                <a:schemeClr val="accent1">
                  <a:tint val="65000"/>
                </a:schemeClr>
              </a:solidFill>
              <a:round/>
            </a:ln>
            <a:effectLst/>
          </c:spPr>
          <c:marker>
            <c:symbol val="none"/>
          </c:marker>
          <c:cat>
            <c:numRef>
              <c:f>Sheet1!$A$2:$A$9</c:f>
              <c:numCache>
                <c:formatCode>General</c:formatCode>
                <c:ptCount val="8"/>
                <c:pt idx="0">
                  <c:v>1975</c:v>
                </c:pt>
                <c:pt idx="1">
                  <c:v>1980</c:v>
                </c:pt>
                <c:pt idx="2">
                  <c:v>1985</c:v>
                </c:pt>
                <c:pt idx="3">
                  <c:v>1990</c:v>
                </c:pt>
                <c:pt idx="4">
                  <c:v>1995</c:v>
                </c:pt>
                <c:pt idx="5">
                  <c:v>2000</c:v>
                </c:pt>
                <c:pt idx="6">
                  <c:v>2005</c:v>
                </c:pt>
                <c:pt idx="7">
                  <c:v>2010</c:v>
                </c:pt>
              </c:numCache>
            </c:numRef>
          </c:cat>
          <c:val>
            <c:numRef>
              <c:f>Sheet1!$D$2:$D$9</c:f>
              <c:numCache>
                <c:formatCode>General</c:formatCode>
                <c:ptCount val="8"/>
                <c:pt idx="0">
                  <c:v>20</c:v>
                </c:pt>
                <c:pt idx="1">
                  <c:v>15</c:v>
                </c:pt>
                <c:pt idx="2">
                  <c:v>14.7</c:v>
                </c:pt>
                <c:pt idx="3">
                  <c:v>15.2</c:v>
                </c:pt>
                <c:pt idx="4">
                  <c:v>14</c:v>
                </c:pt>
                <c:pt idx="5">
                  <c:v>8</c:v>
                </c:pt>
                <c:pt idx="6">
                  <c:v>7</c:v>
                </c:pt>
                <c:pt idx="7">
                  <c:v>6</c:v>
                </c:pt>
              </c:numCache>
            </c:numRef>
          </c:val>
          <c:smooth val="0"/>
          <c:extLst>
            <c:ext xmlns:c16="http://schemas.microsoft.com/office/drawing/2014/chart" uri="{C3380CC4-5D6E-409C-BE32-E72D297353CC}">
              <c16:uniqueId val="{00000002-EA8C-4BB4-91E1-E88F9A95CB04}"/>
            </c:ext>
          </c:extLst>
        </c:ser>
        <c:dLbls>
          <c:showLegendKey val="0"/>
          <c:showVal val="0"/>
          <c:showCatName val="0"/>
          <c:showSerName val="0"/>
          <c:showPercent val="0"/>
          <c:showBubbleSize val="0"/>
        </c:dLbls>
        <c:smooth val="0"/>
        <c:axId val="328258024"/>
        <c:axId val="328255672"/>
      </c:lineChart>
      <c:catAx>
        <c:axId val="32825802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28255672"/>
        <c:crosses val="autoZero"/>
        <c:auto val="1"/>
        <c:lblAlgn val="ctr"/>
        <c:lblOffset val="100"/>
        <c:noMultiLvlLbl val="0"/>
      </c:catAx>
      <c:valAx>
        <c:axId val="328255672"/>
        <c:scaling>
          <c:orientation val="minMax"/>
        </c:scaling>
        <c:delete val="0"/>
        <c:axPos val="l"/>
        <c:majorGridlines>
          <c:spPr>
            <a:ln w="9525" cap="flat" cmpd="sng" algn="ctr">
              <a:noFill/>
              <a:round/>
            </a:ln>
            <a:effectLst/>
          </c:spPr>
        </c:majorGridlines>
        <c:numFmt formatCode="\20" sourceLinked="0"/>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28258024"/>
        <c:crosses val="autoZero"/>
        <c:crossBetween val="between"/>
      </c:valAx>
      <c:spPr>
        <a:noFill/>
        <a:ln>
          <a:noFill/>
        </a:ln>
        <a:effectLst/>
      </c:spPr>
    </c:plotArea>
    <c:legend>
      <c:legendPos val="tr"/>
      <c:layout>
        <c:manualLayout>
          <c:xMode val="edge"/>
          <c:yMode val="edge"/>
          <c:x val="0.67582174954534102"/>
          <c:y val="0.15578125000000001"/>
          <c:w val="0.22494294012621499"/>
          <c:h val="0.21149720870428501"/>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3"/>
    </mc:Choice>
    <mc:Fallback>
      <c:style val="3"/>
    </mc:Fallback>
  </mc:AlternateContent>
  <c:chart>
    <c:title>
      <c:tx>
        <c:rich>
          <a:bodyPr rot="0" spcFirstLastPara="1" vertOverflow="ellipsis" vert="horz" wrap="square" anchor="ctr" anchorCtr="1"/>
          <a:lstStyle/>
          <a:p>
            <a:pPr algn="l">
              <a:defRPr sz="1862" b="0" i="0" u="none" strike="noStrike" kern="1200" spc="0" baseline="0">
                <a:solidFill>
                  <a:schemeClr val="tx1">
                    <a:lumMod val="65000"/>
                    <a:lumOff val="35000"/>
                  </a:schemeClr>
                </a:solidFill>
                <a:latin typeface="+mn-lt"/>
                <a:ea typeface="+mn-ea"/>
                <a:cs typeface="+mn-cs"/>
              </a:defRPr>
            </a:pPr>
            <a:r>
              <a:rPr lang="en-US" sz="1400" b="1" dirty="0">
                <a:latin typeface="News Gothic" panose="02000503040000020004" pitchFamily="2" charset="0"/>
              </a:rPr>
              <a:t>WATER USE</a:t>
            </a:r>
            <a:r>
              <a:rPr lang="en-US" sz="1400" b="1" baseline="0" dirty="0">
                <a:latin typeface="News Gothic" panose="02000503040000020004" pitchFamily="2" charset="0"/>
              </a:rPr>
              <a:t> INENSITIES PRODUCTION </a:t>
            </a:r>
          </a:p>
          <a:p>
            <a:pPr algn="l">
              <a:defRPr/>
            </a:pPr>
            <a:r>
              <a:rPr lang="en-US" sz="1400" b="1" baseline="0" dirty="0">
                <a:latin typeface="News Gothic" panose="02000503040000020004" pitchFamily="2" charset="0"/>
              </a:rPr>
              <a:t>ACTIVITY BY VALUE ADDED</a:t>
            </a:r>
            <a:endParaRPr lang="en-US" sz="1400" b="1" dirty="0">
              <a:latin typeface="News Gothic" panose="02000503040000020004" pitchFamily="2" charset="0"/>
            </a:endParaRPr>
          </a:p>
        </c:rich>
      </c:tx>
      <c:layout>
        <c:manualLayout>
          <c:xMode val="edge"/>
          <c:yMode val="edge"/>
          <c:x val="4.71925853018373E-2"/>
          <c:y val="5.6250000000000001E-2"/>
        </c:manualLayout>
      </c:layout>
      <c:overlay val="0"/>
      <c:spPr>
        <a:noFill/>
        <a:ln>
          <a:noFill/>
        </a:ln>
        <a:effectLst/>
      </c:spPr>
      <c:txPr>
        <a:bodyPr rot="0" spcFirstLastPara="1" vertOverflow="ellipsis" vert="horz" wrap="square" anchor="ctr" anchorCtr="1"/>
        <a:lstStyle/>
        <a:p>
          <a:pPr algn="l">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5.1065538310952702E-2"/>
          <c:y val="0.34199765754554301"/>
          <c:w val="0.81388297287535005"/>
          <c:h val="0.55615802348415699"/>
        </c:manualLayout>
      </c:layout>
      <c:lineChart>
        <c:grouping val="standard"/>
        <c:varyColors val="0"/>
        <c:ser>
          <c:idx val="0"/>
          <c:order val="0"/>
          <c:tx>
            <c:strRef>
              <c:f>Sheet1!$B$1</c:f>
              <c:strCache>
                <c:ptCount val="1"/>
                <c:pt idx="0">
                  <c:v>Ground Water</c:v>
                </c:pt>
              </c:strCache>
            </c:strRef>
          </c:tx>
          <c:spPr>
            <a:ln w="28575" cap="rnd">
              <a:solidFill>
                <a:schemeClr val="accent1">
                  <a:lumMod val="50000"/>
                </a:schemeClr>
              </a:solidFill>
              <a:round/>
            </a:ln>
            <a:effectLst/>
          </c:spPr>
          <c:marker>
            <c:symbol val="none"/>
          </c:marker>
          <c:cat>
            <c:numRef>
              <c:f>Sheet1!$A$2:$A$9</c:f>
              <c:numCache>
                <c:formatCode>General</c:formatCode>
                <c:ptCount val="8"/>
                <c:pt idx="0">
                  <c:v>1975</c:v>
                </c:pt>
                <c:pt idx="1">
                  <c:v>1980</c:v>
                </c:pt>
                <c:pt idx="2">
                  <c:v>1985</c:v>
                </c:pt>
                <c:pt idx="3">
                  <c:v>1990</c:v>
                </c:pt>
                <c:pt idx="4">
                  <c:v>1995</c:v>
                </c:pt>
                <c:pt idx="5">
                  <c:v>2000</c:v>
                </c:pt>
                <c:pt idx="6">
                  <c:v>2005</c:v>
                </c:pt>
                <c:pt idx="7">
                  <c:v>2010</c:v>
                </c:pt>
              </c:numCache>
            </c:numRef>
          </c:cat>
          <c:val>
            <c:numRef>
              <c:f>Sheet1!$B$2:$B$9</c:f>
              <c:numCache>
                <c:formatCode>General</c:formatCode>
                <c:ptCount val="8"/>
                <c:pt idx="0">
                  <c:v>20</c:v>
                </c:pt>
                <c:pt idx="1">
                  <c:v>18</c:v>
                </c:pt>
                <c:pt idx="2">
                  <c:v>19</c:v>
                </c:pt>
                <c:pt idx="3">
                  <c:v>16</c:v>
                </c:pt>
                <c:pt idx="4">
                  <c:v>14</c:v>
                </c:pt>
                <c:pt idx="5">
                  <c:v>11</c:v>
                </c:pt>
                <c:pt idx="6">
                  <c:v>5</c:v>
                </c:pt>
                <c:pt idx="7">
                  <c:v>6</c:v>
                </c:pt>
              </c:numCache>
            </c:numRef>
          </c:val>
          <c:smooth val="0"/>
          <c:extLst>
            <c:ext xmlns:c16="http://schemas.microsoft.com/office/drawing/2014/chart" uri="{C3380CC4-5D6E-409C-BE32-E72D297353CC}">
              <c16:uniqueId val="{00000000-EA8C-4BB4-91E1-E88F9A95CB04}"/>
            </c:ext>
          </c:extLst>
        </c:ser>
        <c:ser>
          <c:idx val="1"/>
          <c:order val="1"/>
          <c:tx>
            <c:strRef>
              <c:f>Sheet1!$C$1</c:f>
              <c:strCache>
                <c:ptCount val="1"/>
                <c:pt idx="0">
                  <c:v>Tap Water</c:v>
                </c:pt>
              </c:strCache>
            </c:strRef>
          </c:tx>
          <c:spPr>
            <a:ln w="28575" cap="rnd">
              <a:solidFill>
                <a:schemeClr val="accent1"/>
              </a:solidFill>
              <a:prstDash val="sysDash"/>
              <a:round/>
            </a:ln>
            <a:effectLst/>
          </c:spPr>
          <c:marker>
            <c:symbol val="none"/>
          </c:marker>
          <c:cat>
            <c:numRef>
              <c:f>Sheet1!$A$2:$A$9</c:f>
              <c:numCache>
                <c:formatCode>General</c:formatCode>
                <c:ptCount val="8"/>
                <c:pt idx="0">
                  <c:v>1975</c:v>
                </c:pt>
                <c:pt idx="1">
                  <c:v>1980</c:v>
                </c:pt>
                <c:pt idx="2">
                  <c:v>1985</c:v>
                </c:pt>
                <c:pt idx="3">
                  <c:v>1990</c:v>
                </c:pt>
                <c:pt idx="4">
                  <c:v>1995</c:v>
                </c:pt>
                <c:pt idx="5">
                  <c:v>2000</c:v>
                </c:pt>
                <c:pt idx="6">
                  <c:v>2005</c:v>
                </c:pt>
                <c:pt idx="7">
                  <c:v>2010</c:v>
                </c:pt>
              </c:numCache>
            </c:numRef>
          </c:cat>
          <c:val>
            <c:numRef>
              <c:f>Sheet1!$C$2:$C$9</c:f>
              <c:numCache>
                <c:formatCode>General</c:formatCode>
                <c:ptCount val="8"/>
                <c:pt idx="0">
                  <c:v>20</c:v>
                </c:pt>
                <c:pt idx="1">
                  <c:v>16</c:v>
                </c:pt>
                <c:pt idx="2">
                  <c:v>16.399999999999999</c:v>
                </c:pt>
                <c:pt idx="3">
                  <c:v>16</c:v>
                </c:pt>
                <c:pt idx="4">
                  <c:v>12</c:v>
                </c:pt>
                <c:pt idx="5">
                  <c:v>4</c:v>
                </c:pt>
                <c:pt idx="6">
                  <c:v>6</c:v>
                </c:pt>
                <c:pt idx="7">
                  <c:v>5</c:v>
                </c:pt>
              </c:numCache>
            </c:numRef>
          </c:val>
          <c:smooth val="0"/>
          <c:extLst>
            <c:ext xmlns:c16="http://schemas.microsoft.com/office/drawing/2014/chart" uri="{C3380CC4-5D6E-409C-BE32-E72D297353CC}">
              <c16:uniqueId val="{00000001-EA8C-4BB4-91E1-E88F9A95CB04}"/>
            </c:ext>
          </c:extLst>
        </c:ser>
        <c:ser>
          <c:idx val="2"/>
          <c:order val="2"/>
          <c:tx>
            <c:strRef>
              <c:f>Sheet1!$D$1</c:f>
              <c:strCache>
                <c:ptCount val="1"/>
                <c:pt idx="0">
                  <c:v>Surface Water</c:v>
                </c:pt>
              </c:strCache>
            </c:strRef>
          </c:tx>
          <c:spPr>
            <a:ln w="28575" cap="rnd">
              <a:solidFill>
                <a:schemeClr val="accent1">
                  <a:tint val="65000"/>
                </a:schemeClr>
              </a:solidFill>
              <a:round/>
            </a:ln>
            <a:effectLst/>
          </c:spPr>
          <c:marker>
            <c:symbol val="none"/>
          </c:marker>
          <c:cat>
            <c:numRef>
              <c:f>Sheet1!$A$2:$A$9</c:f>
              <c:numCache>
                <c:formatCode>General</c:formatCode>
                <c:ptCount val="8"/>
                <c:pt idx="0">
                  <c:v>1975</c:v>
                </c:pt>
                <c:pt idx="1">
                  <c:v>1980</c:v>
                </c:pt>
                <c:pt idx="2">
                  <c:v>1985</c:v>
                </c:pt>
                <c:pt idx="3">
                  <c:v>1990</c:v>
                </c:pt>
                <c:pt idx="4">
                  <c:v>1995</c:v>
                </c:pt>
                <c:pt idx="5">
                  <c:v>2000</c:v>
                </c:pt>
                <c:pt idx="6">
                  <c:v>2005</c:v>
                </c:pt>
                <c:pt idx="7">
                  <c:v>2010</c:v>
                </c:pt>
              </c:numCache>
            </c:numRef>
          </c:cat>
          <c:val>
            <c:numRef>
              <c:f>Sheet1!$D$2:$D$9</c:f>
              <c:numCache>
                <c:formatCode>General</c:formatCode>
                <c:ptCount val="8"/>
                <c:pt idx="0">
                  <c:v>20</c:v>
                </c:pt>
                <c:pt idx="1">
                  <c:v>15</c:v>
                </c:pt>
                <c:pt idx="2">
                  <c:v>14.7</c:v>
                </c:pt>
                <c:pt idx="3">
                  <c:v>15.2</c:v>
                </c:pt>
                <c:pt idx="4">
                  <c:v>14</c:v>
                </c:pt>
                <c:pt idx="5">
                  <c:v>8</c:v>
                </c:pt>
                <c:pt idx="6">
                  <c:v>7</c:v>
                </c:pt>
                <c:pt idx="7">
                  <c:v>6</c:v>
                </c:pt>
              </c:numCache>
            </c:numRef>
          </c:val>
          <c:smooth val="0"/>
          <c:extLst>
            <c:ext xmlns:c16="http://schemas.microsoft.com/office/drawing/2014/chart" uri="{C3380CC4-5D6E-409C-BE32-E72D297353CC}">
              <c16:uniqueId val="{00000002-EA8C-4BB4-91E1-E88F9A95CB04}"/>
            </c:ext>
          </c:extLst>
        </c:ser>
        <c:dLbls>
          <c:showLegendKey val="0"/>
          <c:showVal val="0"/>
          <c:showCatName val="0"/>
          <c:showSerName val="0"/>
          <c:showPercent val="0"/>
          <c:showBubbleSize val="0"/>
        </c:dLbls>
        <c:smooth val="0"/>
        <c:axId val="270844632"/>
        <c:axId val="332645592"/>
      </c:lineChart>
      <c:catAx>
        <c:axId val="2708446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32645592"/>
        <c:crosses val="autoZero"/>
        <c:auto val="1"/>
        <c:lblAlgn val="ctr"/>
        <c:lblOffset val="100"/>
        <c:noMultiLvlLbl val="0"/>
      </c:catAx>
      <c:valAx>
        <c:axId val="332645592"/>
        <c:scaling>
          <c:orientation val="minMax"/>
        </c:scaling>
        <c:delete val="0"/>
        <c:axPos val="l"/>
        <c:majorGridlines>
          <c:spPr>
            <a:ln w="9525" cap="flat" cmpd="sng" algn="ctr">
              <a:noFill/>
              <a:round/>
            </a:ln>
            <a:effectLst/>
          </c:spPr>
        </c:majorGridlines>
        <c:numFmt formatCode="\20" sourceLinked="0"/>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70844632"/>
        <c:crosses val="autoZero"/>
        <c:crossBetween val="between"/>
      </c:valAx>
      <c:spPr>
        <a:noFill/>
        <a:ln>
          <a:noFill/>
        </a:ln>
        <a:effectLst/>
      </c:spPr>
    </c:plotArea>
    <c:legend>
      <c:legendPos val="tr"/>
      <c:layout>
        <c:manualLayout>
          <c:xMode val="edge"/>
          <c:yMode val="edge"/>
          <c:x val="0.67582174954534102"/>
          <c:y val="0.15578125000000001"/>
          <c:w val="0.22494294012621499"/>
          <c:h val="0.21149720870428501"/>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3"/>
    </mc:Choice>
    <mc:Fallback>
      <c:style val="3"/>
    </mc:Fallback>
  </mc:AlternateContent>
  <c:chart>
    <c:title>
      <c:tx>
        <c:rich>
          <a:bodyPr rot="0" spcFirstLastPara="1" vertOverflow="ellipsis" vert="horz" wrap="square" anchor="ctr" anchorCtr="1"/>
          <a:lstStyle/>
          <a:p>
            <a:pPr algn="l">
              <a:defRPr sz="1862" b="0" i="0" u="none" strike="noStrike" kern="1200" spc="0" baseline="0">
                <a:solidFill>
                  <a:schemeClr val="tx1">
                    <a:lumMod val="65000"/>
                    <a:lumOff val="35000"/>
                  </a:schemeClr>
                </a:solidFill>
                <a:latin typeface="+mn-lt"/>
                <a:ea typeface="+mn-ea"/>
                <a:cs typeface="+mn-cs"/>
              </a:defRPr>
            </a:pPr>
            <a:r>
              <a:rPr lang="en-US" sz="1400" b="1" dirty="0">
                <a:latin typeface="News Gothic" panose="02000503040000020004" pitchFamily="2" charset="0"/>
              </a:rPr>
              <a:t>WATER USE</a:t>
            </a:r>
            <a:r>
              <a:rPr lang="en-US" sz="1400" b="1" baseline="0" dirty="0">
                <a:latin typeface="News Gothic" panose="02000503040000020004" pitchFamily="2" charset="0"/>
              </a:rPr>
              <a:t> INENSITIES PRODUCTION </a:t>
            </a:r>
          </a:p>
          <a:p>
            <a:pPr algn="l">
              <a:defRPr sz="1862" b="0" i="0" u="none" strike="noStrike" kern="1200" spc="0" baseline="0">
                <a:solidFill>
                  <a:schemeClr val="tx1">
                    <a:lumMod val="65000"/>
                    <a:lumOff val="35000"/>
                  </a:schemeClr>
                </a:solidFill>
                <a:latin typeface="+mn-lt"/>
                <a:ea typeface="+mn-ea"/>
                <a:cs typeface="+mn-cs"/>
              </a:defRPr>
            </a:pPr>
            <a:r>
              <a:rPr lang="en-US" sz="1400" b="1" baseline="0" dirty="0">
                <a:latin typeface="News Gothic" panose="02000503040000020004" pitchFamily="2" charset="0"/>
              </a:rPr>
              <a:t>ACTIVITY BY VALUE ADDED</a:t>
            </a:r>
            <a:endParaRPr lang="en-US" sz="1400" b="1" dirty="0">
              <a:latin typeface="News Gothic" panose="02000503040000020004" pitchFamily="2" charset="0"/>
            </a:endParaRPr>
          </a:p>
        </c:rich>
      </c:tx>
      <c:layout>
        <c:manualLayout>
          <c:xMode val="edge"/>
          <c:yMode val="edge"/>
          <c:x val="4.71925853018373E-2"/>
          <c:y val="5.6250000000000001E-2"/>
        </c:manualLayout>
      </c:layout>
      <c:overlay val="0"/>
      <c:spPr>
        <a:noFill/>
        <a:ln>
          <a:noFill/>
        </a:ln>
        <a:effectLst/>
      </c:spPr>
    </c:title>
    <c:autoTitleDeleted val="0"/>
    <c:plotArea>
      <c:layout>
        <c:manualLayout>
          <c:layoutTarget val="inner"/>
          <c:xMode val="edge"/>
          <c:yMode val="edge"/>
          <c:x val="5.1065538310952702E-2"/>
          <c:y val="0.34199765754554301"/>
          <c:w val="0.81388297287535005"/>
          <c:h val="0.55615802348415699"/>
        </c:manualLayout>
      </c:layout>
      <c:lineChart>
        <c:grouping val="standard"/>
        <c:varyColors val="0"/>
        <c:ser>
          <c:idx val="0"/>
          <c:order val="0"/>
          <c:tx>
            <c:strRef>
              <c:f>Sheet1!$B$1</c:f>
              <c:strCache>
                <c:ptCount val="1"/>
                <c:pt idx="0">
                  <c:v>Ground Water</c:v>
                </c:pt>
              </c:strCache>
            </c:strRef>
          </c:tx>
          <c:spPr>
            <a:ln w="28575" cap="rnd">
              <a:solidFill>
                <a:schemeClr val="accent1">
                  <a:lumMod val="50000"/>
                </a:schemeClr>
              </a:solidFill>
              <a:round/>
            </a:ln>
            <a:effectLst/>
          </c:spPr>
          <c:marker>
            <c:symbol val="none"/>
          </c:marker>
          <c:cat>
            <c:numRef>
              <c:f>Sheet1!$A$2:$A$9</c:f>
              <c:numCache>
                <c:formatCode>General</c:formatCode>
                <c:ptCount val="8"/>
                <c:pt idx="0">
                  <c:v>1975</c:v>
                </c:pt>
                <c:pt idx="1">
                  <c:v>1980</c:v>
                </c:pt>
                <c:pt idx="2">
                  <c:v>1985</c:v>
                </c:pt>
                <c:pt idx="3">
                  <c:v>1990</c:v>
                </c:pt>
                <c:pt idx="4">
                  <c:v>1995</c:v>
                </c:pt>
                <c:pt idx="5">
                  <c:v>2000</c:v>
                </c:pt>
                <c:pt idx="6">
                  <c:v>2005</c:v>
                </c:pt>
                <c:pt idx="7">
                  <c:v>2010</c:v>
                </c:pt>
              </c:numCache>
            </c:numRef>
          </c:cat>
          <c:val>
            <c:numRef>
              <c:f>Sheet1!$B$2:$B$9</c:f>
              <c:numCache>
                <c:formatCode>General</c:formatCode>
                <c:ptCount val="8"/>
                <c:pt idx="0">
                  <c:v>20</c:v>
                </c:pt>
                <c:pt idx="1">
                  <c:v>18</c:v>
                </c:pt>
                <c:pt idx="2">
                  <c:v>19</c:v>
                </c:pt>
                <c:pt idx="3">
                  <c:v>16</c:v>
                </c:pt>
                <c:pt idx="4">
                  <c:v>14</c:v>
                </c:pt>
                <c:pt idx="5">
                  <c:v>11</c:v>
                </c:pt>
                <c:pt idx="6">
                  <c:v>5</c:v>
                </c:pt>
                <c:pt idx="7">
                  <c:v>6</c:v>
                </c:pt>
              </c:numCache>
            </c:numRef>
          </c:val>
          <c:smooth val="0"/>
          <c:extLst>
            <c:ext xmlns:c16="http://schemas.microsoft.com/office/drawing/2014/chart" uri="{C3380CC4-5D6E-409C-BE32-E72D297353CC}">
              <c16:uniqueId val="{00000000-B91F-4E96-B638-478E65020A70}"/>
            </c:ext>
          </c:extLst>
        </c:ser>
        <c:ser>
          <c:idx val="1"/>
          <c:order val="1"/>
          <c:tx>
            <c:strRef>
              <c:f>Sheet1!$C$1</c:f>
              <c:strCache>
                <c:ptCount val="1"/>
                <c:pt idx="0">
                  <c:v>Tap Water</c:v>
                </c:pt>
              </c:strCache>
            </c:strRef>
          </c:tx>
          <c:spPr>
            <a:ln w="28575" cap="rnd">
              <a:solidFill>
                <a:schemeClr val="accent1"/>
              </a:solidFill>
              <a:prstDash val="sysDash"/>
              <a:round/>
            </a:ln>
            <a:effectLst/>
          </c:spPr>
          <c:marker>
            <c:symbol val="none"/>
          </c:marker>
          <c:cat>
            <c:numRef>
              <c:f>Sheet1!$A$2:$A$9</c:f>
              <c:numCache>
                <c:formatCode>General</c:formatCode>
                <c:ptCount val="8"/>
                <c:pt idx="0">
                  <c:v>1975</c:v>
                </c:pt>
                <c:pt idx="1">
                  <c:v>1980</c:v>
                </c:pt>
                <c:pt idx="2">
                  <c:v>1985</c:v>
                </c:pt>
                <c:pt idx="3">
                  <c:v>1990</c:v>
                </c:pt>
                <c:pt idx="4">
                  <c:v>1995</c:v>
                </c:pt>
                <c:pt idx="5">
                  <c:v>2000</c:v>
                </c:pt>
                <c:pt idx="6">
                  <c:v>2005</c:v>
                </c:pt>
                <c:pt idx="7">
                  <c:v>2010</c:v>
                </c:pt>
              </c:numCache>
            </c:numRef>
          </c:cat>
          <c:val>
            <c:numRef>
              <c:f>Sheet1!$C$2:$C$9</c:f>
              <c:numCache>
                <c:formatCode>General</c:formatCode>
                <c:ptCount val="8"/>
                <c:pt idx="0">
                  <c:v>20</c:v>
                </c:pt>
                <c:pt idx="1">
                  <c:v>16</c:v>
                </c:pt>
                <c:pt idx="2">
                  <c:v>16.399999999999999</c:v>
                </c:pt>
                <c:pt idx="3">
                  <c:v>16</c:v>
                </c:pt>
                <c:pt idx="4">
                  <c:v>12</c:v>
                </c:pt>
                <c:pt idx="5">
                  <c:v>4</c:v>
                </c:pt>
                <c:pt idx="6">
                  <c:v>6</c:v>
                </c:pt>
                <c:pt idx="7">
                  <c:v>5</c:v>
                </c:pt>
              </c:numCache>
            </c:numRef>
          </c:val>
          <c:smooth val="0"/>
          <c:extLst>
            <c:ext xmlns:c16="http://schemas.microsoft.com/office/drawing/2014/chart" uri="{C3380CC4-5D6E-409C-BE32-E72D297353CC}">
              <c16:uniqueId val="{00000001-B91F-4E96-B638-478E65020A70}"/>
            </c:ext>
          </c:extLst>
        </c:ser>
        <c:ser>
          <c:idx val="2"/>
          <c:order val="2"/>
          <c:tx>
            <c:strRef>
              <c:f>Sheet1!$D$1</c:f>
              <c:strCache>
                <c:ptCount val="1"/>
                <c:pt idx="0">
                  <c:v>Surface Water</c:v>
                </c:pt>
              </c:strCache>
            </c:strRef>
          </c:tx>
          <c:spPr>
            <a:ln w="28575" cap="rnd">
              <a:solidFill>
                <a:schemeClr val="accent1">
                  <a:tint val="65000"/>
                </a:schemeClr>
              </a:solidFill>
              <a:round/>
            </a:ln>
            <a:effectLst/>
          </c:spPr>
          <c:marker>
            <c:symbol val="none"/>
          </c:marker>
          <c:cat>
            <c:numRef>
              <c:f>Sheet1!$A$2:$A$9</c:f>
              <c:numCache>
                <c:formatCode>General</c:formatCode>
                <c:ptCount val="8"/>
                <c:pt idx="0">
                  <c:v>1975</c:v>
                </c:pt>
                <c:pt idx="1">
                  <c:v>1980</c:v>
                </c:pt>
                <c:pt idx="2">
                  <c:v>1985</c:v>
                </c:pt>
                <c:pt idx="3">
                  <c:v>1990</c:v>
                </c:pt>
                <c:pt idx="4">
                  <c:v>1995</c:v>
                </c:pt>
                <c:pt idx="5">
                  <c:v>2000</c:v>
                </c:pt>
                <c:pt idx="6">
                  <c:v>2005</c:v>
                </c:pt>
                <c:pt idx="7">
                  <c:v>2010</c:v>
                </c:pt>
              </c:numCache>
            </c:numRef>
          </c:cat>
          <c:val>
            <c:numRef>
              <c:f>Sheet1!$D$2:$D$9</c:f>
              <c:numCache>
                <c:formatCode>General</c:formatCode>
                <c:ptCount val="8"/>
                <c:pt idx="0">
                  <c:v>20</c:v>
                </c:pt>
                <c:pt idx="1">
                  <c:v>15</c:v>
                </c:pt>
                <c:pt idx="2">
                  <c:v>14.7</c:v>
                </c:pt>
                <c:pt idx="3">
                  <c:v>15.2</c:v>
                </c:pt>
                <c:pt idx="4">
                  <c:v>14</c:v>
                </c:pt>
                <c:pt idx="5">
                  <c:v>8</c:v>
                </c:pt>
                <c:pt idx="6">
                  <c:v>7</c:v>
                </c:pt>
                <c:pt idx="7">
                  <c:v>6</c:v>
                </c:pt>
              </c:numCache>
            </c:numRef>
          </c:val>
          <c:smooth val="0"/>
          <c:extLst>
            <c:ext xmlns:c16="http://schemas.microsoft.com/office/drawing/2014/chart" uri="{C3380CC4-5D6E-409C-BE32-E72D297353CC}">
              <c16:uniqueId val="{00000002-B91F-4E96-B638-478E65020A70}"/>
            </c:ext>
          </c:extLst>
        </c:ser>
        <c:dLbls>
          <c:showLegendKey val="0"/>
          <c:showVal val="0"/>
          <c:showCatName val="0"/>
          <c:showSerName val="0"/>
          <c:showPercent val="0"/>
          <c:showBubbleSize val="0"/>
        </c:dLbls>
        <c:smooth val="0"/>
        <c:axId val="319956440"/>
        <c:axId val="319956832"/>
      </c:lineChart>
      <c:catAx>
        <c:axId val="3199564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19956832"/>
        <c:crosses val="autoZero"/>
        <c:auto val="1"/>
        <c:lblAlgn val="ctr"/>
        <c:lblOffset val="100"/>
        <c:noMultiLvlLbl val="0"/>
      </c:catAx>
      <c:valAx>
        <c:axId val="319956832"/>
        <c:scaling>
          <c:orientation val="minMax"/>
        </c:scaling>
        <c:delete val="0"/>
        <c:axPos val="l"/>
        <c:majorGridlines>
          <c:spPr>
            <a:ln w="9525" cap="flat" cmpd="sng" algn="ctr">
              <a:noFill/>
              <a:round/>
            </a:ln>
            <a:effectLst/>
          </c:spPr>
        </c:majorGridlines>
        <c:numFmt formatCode="\20" sourceLinked="0"/>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19956440"/>
        <c:crosses val="autoZero"/>
        <c:crossBetween val="between"/>
      </c:valAx>
      <c:spPr>
        <a:noFill/>
        <a:ln>
          <a:noFill/>
        </a:ln>
        <a:effectLst/>
      </c:spPr>
    </c:plotArea>
    <c:legend>
      <c:legendPos val="tr"/>
      <c:layout>
        <c:manualLayout>
          <c:xMode val="edge"/>
          <c:yMode val="edge"/>
          <c:x val="0.67582174954534102"/>
          <c:y val="0.15578125000000001"/>
          <c:w val="0.22494294012621499"/>
          <c:h val="0.21149720870428501"/>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3"/>
    </mc:Choice>
    <mc:Fallback>
      <c:style val="3"/>
    </mc:Fallback>
  </mc:AlternateContent>
  <c:chart>
    <c:title>
      <c:tx>
        <c:rich>
          <a:bodyPr rot="0" spcFirstLastPara="1" vertOverflow="ellipsis" vert="horz" wrap="square" anchor="ctr" anchorCtr="1"/>
          <a:lstStyle/>
          <a:p>
            <a:pPr algn="l">
              <a:defRPr sz="1862" b="0" i="0" u="none" strike="noStrike" kern="1200" spc="0" baseline="0">
                <a:solidFill>
                  <a:schemeClr val="tx1">
                    <a:lumMod val="65000"/>
                    <a:lumOff val="35000"/>
                  </a:schemeClr>
                </a:solidFill>
                <a:latin typeface="+mn-lt"/>
                <a:ea typeface="+mn-ea"/>
                <a:cs typeface="+mn-cs"/>
              </a:defRPr>
            </a:pPr>
            <a:r>
              <a:rPr lang="en-US" sz="1400" b="1" dirty="0">
                <a:latin typeface="News Gothic" panose="02000503040000020004" pitchFamily="2" charset="0"/>
              </a:rPr>
              <a:t>WATER USE</a:t>
            </a:r>
            <a:r>
              <a:rPr lang="en-US" sz="1400" b="1" baseline="0" dirty="0">
                <a:latin typeface="News Gothic" panose="02000503040000020004" pitchFamily="2" charset="0"/>
              </a:rPr>
              <a:t> INENSITIES PRODUCTION </a:t>
            </a:r>
          </a:p>
          <a:p>
            <a:pPr algn="l">
              <a:defRPr sz="1862" b="0" i="0" u="none" strike="noStrike" kern="1200" spc="0" baseline="0">
                <a:solidFill>
                  <a:schemeClr val="tx1">
                    <a:lumMod val="65000"/>
                    <a:lumOff val="35000"/>
                  </a:schemeClr>
                </a:solidFill>
                <a:latin typeface="+mn-lt"/>
                <a:ea typeface="+mn-ea"/>
                <a:cs typeface="+mn-cs"/>
              </a:defRPr>
            </a:pPr>
            <a:r>
              <a:rPr lang="en-US" sz="1400" b="1" baseline="0" dirty="0">
                <a:latin typeface="News Gothic" panose="02000503040000020004" pitchFamily="2" charset="0"/>
              </a:rPr>
              <a:t>ACTIVITY BY VALUE ADDED</a:t>
            </a:r>
            <a:endParaRPr lang="en-US" sz="1400" b="1" dirty="0">
              <a:latin typeface="News Gothic" panose="02000503040000020004" pitchFamily="2" charset="0"/>
            </a:endParaRPr>
          </a:p>
        </c:rich>
      </c:tx>
      <c:layout>
        <c:manualLayout>
          <c:xMode val="edge"/>
          <c:yMode val="edge"/>
          <c:x val="4.71925853018373E-2"/>
          <c:y val="5.6250000000000001E-2"/>
        </c:manualLayout>
      </c:layout>
      <c:overlay val="0"/>
      <c:spPr>
        <a:noFill/>
        <a:ln>
          <a:noFill/>
        </a:ln>
        <a:effectLst/>
      </c:spPr>
    </c:title>
    <c:autoTitleDeleted val="0"/>
    <c:plotArea>
      <c:layout>
        <c:manualLayout>
          <c:layoutTarget val="inner"/>
          <c:xMode val="edge"/>
          <c:yMode val="edge"/>
          <c:x val="5.1065538310952702E-2"/>
          <c:y val="0.34199765754554301"/>
          <c:w val="0.81388297287535005"/>
          <c:h val="0.55615802348415699"/>
        </c:manualLayout>
      </c:layout>
      <c:lineChart>
        <c:grouping val="standard"/>
        <c:varyColors val="0"/>
        <c:ser>
          <c:idx val="0"/>
          <c:order val="0"/>
          <c:tx>
            <c:strRef>
              <c:f>Sheet1!$B$1</c:f>
              <c:strCache>
                <c:ptCount val="1"/>
                <c:pt idx="0">
                  <c:v>Ground Water</c:v>
                </c:pt>
              </c:strCache>
            </c:strRef>
          </c:tx>
          <c:spPr>
            <a:ln w="28575" cap="rnd">
              <a:solidFill>
                <a:schemeClr val="accent1">
                  <a:lumMod val="50000"/>
                </a:schemeClr>
              </a:solidFill>
              <a:round/>
            </a:ln>
            <a:effectLst/>
          </c:spPr>
          <c:marker>
            <c:symbol val="none"/>
          </c:marker>
          <c:cat>
            <c:numRef>
              <c:f>Sheet1!$A$2:$A$9</c:f>
              <c:numCache>
                <c:formatCode>General</c:formatCode>
                <c:ptCount val="8"/>
                <c:pt idx="0">
                  <c:v>1975</c:v>
                </c:pt>
                <c:pt idx="1">
                  <c:v>1980</c:v>
                </c:pt>
                <c:pt idx="2">
                  <c:v>1985</c:v>
                </c:pt>
                <c:pt idx="3">
                  <c:v>1990</c:v>
                </c:pt>
                <c:pt idx="4">
                  <c:v>1995</c:v>
                </c:pt>
                <c:pt idx="5">
                  <c:v>2000</c:v>
                </c:pt>
                <c:pt idx="6">
                  <c:v>2005</c:v>
                </c:pt>
                <c:pt idx="7">
                  <c:v>2010</c:v>
                </c:pt>
              </c:numCache>
            </c:numRef>
          </c:cat>
          <c:val>
            <c:numRef>
              <c:f>Sheet1!$B$2:$B$9</c:f>
              <c:numCache>
                <c:formatCode>General</c:formatCode>
                <c:ptCount val="8"/>
                <c:pt idx="0">
                  <c:v>20</c:v>
                </c:pt>
                <c:pt idx="1">
                  <c:v>18</c:v>
                </c:pt>
                <c:pt idx="2">
                  <c:v>19</c:v>
                </c:pt>
                <c:pt idx="3">
                  <c:v>16</c:v>
                </c:pt>
                <c:pt idx="4">
                  <c:v>14</c:v>
                </c:pt>
                <c:pt idx="5">
                  <c:v>11</c:v>
                </c:pt>
                <c:pt idx="6">
                  <c:v>5</c:v>
                </c:pt>
                <c:pt idx="7">
                  <c:v>6</c:v>
                </c:pt>
              </c:numCache>
            </c:numRef>
          </c:val>
          <c:smooth val="0"/>
          <c:extLst>
            <c:ext xmlns:c16="http://schemas.microsoft.com/office/drawing/2014/chart" uri="{C3380CC4-5D6E-409C-BE32-E72D297353CC}">
              <c16:uniqueId val="{00000000-78C3-4E87-8361-DAFE5F733ECD}"/>
            </c:ext>
          </c:extLst>
        </c:ser>
        <c:ser>
          <c:idx val="1"/>
          <c:order val="1"/>
          <c:tx>
            <c:strRef>
              <c:f>Sheet1!$C$1</c:f>
              <c:strCache>
                <c:ptCount val="1"/>
                <c:pt idx="0">
                  <c:v>Tap Water</c:v>
                </c:pt>
              </c:strCache>
            </c:strRef>
          </c:tx>
          <c:spPr>
            <a:ln w="28575" cap="rnd">
              <a:solidFill>
                <a:schemeClr val="accent1"/>
              </a:solidFill>
              <a:prstDash val="sysDash"/>
              <a:round/>
            </a:ln>
            <a:effectLst/>
          </c:spPr>
          <c:marker>
            <c:symbol val="none"/>
          </c:marker>
          <c:cat>
            <c:numRef>
              <c:f>Sheet1!$A$2:$A$9</c:f>
              <c:numCache>
                <c:formatCode>General</c:formatCode>
                <c:ptCount val="8"/>
                <c:pt idx="0">
                  <c:v>1975</c:v>
                </c:pt>
                <c:pt idx="1">
                  <c:v>1980</c:v>
                </c:pt>
                <c:pt idx="2">
                  <c:v>1985</c:v>
                </c:pt>
                <c:pt idx="3">
                  <c:v>1990</c:v>
                </c:pt>
                <c:pt idx="4">
                  <c:v>1995</c:v>
                </c:pt>
                <c:pt idx="5">
                  <c:v>2000</c:v>
                </c:pt>
                <c:pt idx="6">
                  <c:v>2005</c:v>
                </c:pt>
                <c:pt idx="7">
                  <c:v>2010</c:v>
                </c:pt>
              </c:numCache>
            </c:numRef>
          </c:cat>
          <c:val>
            <c:numRef>
              <c:f>Sheet1!$C$2:$C$9</c:f>
              <c:numCache>
                <c:formatCode>General</c:formatCode>
                <c:ptCount val="8"/>
                <c:pt idx="0">
                  <c:v>20</c:v>
                </c:pt>
                <c:pt idx="1">
                  <c:v>16</c:v>
                </c:pt>
                <c:pt idx="2">
                  <c:v>16.399999999999999</c:v>
                </c:pt>
                <c:pt idx="3">
                  <c:v>16</c:v>
                </c:pt>
                <c:pt idx="4">
                  <c:v>12</c:v>
                </c:pt>
                <c:pt idx="5">
                  <c:v>4</c:v>
                </c:pt>
                <c:pt idx="6">
                  <c:v>6</c:v>
                </c:pt>
                <c:pt idx="7">
                  <c:v>5</c:v>
                </c:pt>
              </c:numCache>
            </c:numRef>
          </c:val>
          <c:smooth val="0"/>
          <c:extLst>
            <c:ext xmlns:c16="http://schemas.microsoft.com/office/drawing/2014/chart" uri="{C3380CC4-5D6E-409C-BE32-E72D297353CC}">
              <c16:uniqueId val="{00000001-78C3-4E87-8361-DAFE5F733ECD}"/>
            </c:ext>
          </c:extLst>
        </c:ser>
        <c:ser>
          <c:idx val="2"/>
          <c:order val="2"/>
          <c:tx>
            <c:strRef>
              <c:f>Sheet1!$D$1</c:f>
              <c:strCache>
                <c:ptCount val="1"/>
                <c:pt idx="0">
                  <c:v>Surface Water</c:v>
                </c:pt>
              </c:strCache>
            </c:strRef>
          </c:tx>
          <c:spPr>
            <a:ln w="28575" cap="rnd">
              <a:solidFill>
                <a:schemeClr val="accent1">
                  <a:tint val="65000"/>
                </a:schemeClr>
              </a:solidFill>
              <a:round/>
            </a:ln>
            <a:effectLst/>
          </c:spPr>
          <c:marker>
            <c:symbol val="none"/>
          </c:marker>
          <c:cat>
            <c:numRef>
              <c:f>Sheet1!$A$2:$A$9</c:f>
              <c:numCache>
                <c:formatCode>General</c:formatCode>
                <c:ptCount val="8"/>
                <c:pt idx="0">
                  <c:v>1975</c:v>
                </c:pt>
                <c:pt idx="1">
                  <c:v>1980</c:v>
                </c:pt>
                <c:pt idx="2">
                  <c:v>1985</c:v>
                </c:pt>
                <c:pt idx="3">
                  <c:v>1990</c:v>
                </c:pt>
                <c:pt idx="4">
                  <c:v>1995</c:v>
                </c:pt>
                <c:pt idx="5">
                  <c:v>2000</c:v>
                </c:pt>
                <c:pt idx="6">
                  <c:v>2005</c:v>
                </c:pt>
                <c:pt idx="7">
                  <c:v>2010</c:v>
                </c:pt>
              </c:numCache>
            </c:numRef>
          </c:cat>
          <c:val>
            <c:numRef>
              <c:f>Sheet1!$D$2:$D$9</c:f>
              <c:numCache>
                <c:formatCode>General</c:formatCode>
                <c:ptCount val="8"/>
                <c:pt idx="0">
                  <c:v>20</c:v>
                </c:pt>
                <c:pt idx="1">
                  <c:v>15</c:v>
                </c:pt>
                <c:pt idx="2">
                  <c:v>14.7</c:v>
                </c:pt>
                <c:pt idx="3">
                  <c:v>15.2</c:v>
                </c:pt>
                <c:pt idx="4">
                  <c:v>14</c:v>
                </c:pt>
                <c:pt idx="5">
                  <c:v>8</c:v>
                </c:pt>
                <c:pt idx="6">
                  <c:v>7</c:v>
                </c:pt>
                <c:pt idx="7">
                  <c:v>6</c:v>
                </c:pt>
              </c:numCache>
            </c:numRef>
          </c:val>
          <c:smooth val="0"/>
          <c:extLst>
            <c:ext xmlns:c16="http://schemas.microsoft.com/office/drawing/2014/chart" uri="{C3380CC4-5D6E-409C-BE32-E72D297353CC}">
              <c16:uniqueId val="{00000002-78C3-4E87-8361-DAFE5F733ECD}"/>
            </c:ext>
          </c:extLst>
        </c:ser>
        <c:dLbls>
          <c:showLegendKey val="0"/>
          <c:showVal val="0"/>
          <c:showCatName val="0"/>
          <c:showSerName val="0"/>
          <c:showPercent val="0"/>
          <c:showBubbleSize val="0"/>
        </c:dLbls>
        <c:smooth val="0"/>
        <c:axId val="321280992"/>
        <c:axId val="321282560"/>
      </c:lineChart>
      <c:catAx>
        <c:axId val="32128099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21282560"/>
        <c:crosses val="autoZero"/>
        <c:auto val="1"/>
        <c:lblAlgn val="ctr"/>
        <c:lblOffset val="100"/>
        <c:noMultiLvlLbl val="0"/>
      </c:catAx>
      <c:valAx>
        <c:axId val="321282560"/>
        <c:scaling>
          <c:orientation val="minMax"/>
        </c:scaling>
        <c:delete val="0"/>
        <c:axPos val="l"/>
        <c:majorGridlines>
          <c:spPr>
            <a:ln w="9525" cap="flat" cmpd="sng" algn="ctr">
              <a:noFill/>
              <a:round/>
            </a:ln>
            <a:effectLst/>
          </c:spPr>
        </c:majorGridlines>
        <c:numFmt formatCode="\20" sourceLinked="0"/>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21280992"/>
        <c:crosses val="autoZero"/>
        <c:crossBetween val="between"/>
      </c:valAx>
      <c:spPr>
        <a:noFill/>
        <a:ln>
          <a:noFill/>
        </a:ln>
        <a:effectLst/>
      </c:spPr>
    </c:plotArea>
    <c:legend>
      <c:legendPos val="tr"/>
      <c:layout>
        <c:manualLayout>
          <c:xMode val="edge"/>
          <c:yMode val="edge"/>
          <c:x val="0.67582174954534102"/>
          <c:y val="0.15578125000000001"/>
          <c:w val="0.22494294012621499"/>
          <c:h val="0.21149720870428501"/>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3"/>
    </mc:Choice>
    <mc:Fallback>
      <c:style val="3"/>
    </mc:Fallback>
  </mc:AlternateContent>
  <c:chart>
    <c:title>
      <c:tx>
        <c:rich>
          <a:bodyPr rot="0" spcFirstLastPara="1" vertOverflow="ellipsis" vert="horz" wrap="square" anchor="ctr" anchorCtr="1"/>
          <a:lstStyle/>
          <a:p>
            <a:pPr algn="l">
              <a:defRPr sz="1862" b="0" i="0" u="none" strike="noStrike" kern="1200" spc="0" baseline="0">
                <a:solidFill>
                  <a:schemeClr val="tx1">
                    <a:lumMod val="65000"/>
                    <a:lumOff val="35000"/>
                  </a:schemeClr>
                </a:solidFill>
                <a:latin typeface="+mn-lt"/>
                <a:ea typeface="+mn-ea"/>
                <a:cs typeface="+mn-cs"/>
              </a:defRPr>
            </a:pPr>
            <a:r>
              <a:rPr lang="en-US" sz="1400" b="1" dirty="0">
                <a:latin typeface="News Gothic" panose="02000503040000020004" pitchFamily="2" charset="0"/>
              </a:rPr>
              <a:t>WATER USE</a:t>
            </a:r>
            <a:r>
              <a:rPr lang="en-US" sz="1400" b="1" baseline="0" dirty="0">
                <a:latin typeface="News Gothic" panose="02000503040000020004" pitchFamily="2" charset="0"/>
              </a:rPr>
              <a:t> INENSITIES PRODUCTION </a:t>
            </a:r>
          </a:p>
          <a:p>
            <a:pPr algn="l">
              <a:defRPr sz="1862" b="0" i="0" u="none" strike="noStrike" kern="1200" spc="0" baseline="0">
                <a:solidFill>
                  <a:schemeClr val="tx1">
                    <a:lumMod val="65000"/>
                    <a:lumOff val="35000"/>
                  </a:schemeClr>
                </a:solidFill>
                <a:latin typeface="+mn-lt"/>
                <a:ea typeface="+mn-ea"/>
                <a:cs typeface="+mn-cs"/>
              </a:defRPr>
            </a:pPr>
            <a:r>
              <a:rPr lang="en-US" sz="1400" b="1" baseline="0" dirty="0">
                <a:latin typeface="News Gothic" panose="02000503040000020004" pitchFamily="2" charset="0"/>
              </a:rPr>
              <a:t>ACTIVITY BY VALUE ADDED</a:t>
            </a:r>
            <a:endParaRPr lang="en-US" sz="1400" b="1" dirty="0">
              <a:latin typeface="News Gothic" panose="02000503040000020004" pitchFamily="2" charset="0"/>
            </a:endParaRPr>
          </a:p>
        </c:rich>
      </c:tx>
      <c:layout>
        <c:manualLayout>
          <c:xMode val="edge"/>
          <c:yMode val="edge"/>
          <c:x val="4.71925853018373E-2"/>
          <c:y val="5.6250000000000001E-2"/>
        </c:manualLayout>
      </c:layout>
      <c:overlay val="0"/>
      <c:spPr>
        <a:noFill/>
        <a:ln>
          <a:noFill/>
        </a:ln>
        <a:effectLst/>
      </c:spPr>
    </c:title>
    <c:autoTitleDeleted val="0"/>
    <c:plotArea>
      <c:layout>
        <c:manualLayout>
          <c:layoutTarget val="inner"/>
          <c:xMode val="edge"/>
          <c:yMode val="edge"/>
          <c:x val="5.1065538310952702E-2"/>
          <c:y val="0.34199765754554301"/>
          <c:w val="0.81388297287535005"/>
          <c:h val="0.55615802348415699"/>
        </c:manualLayout>
      </c:layout>
      <c:lineChart>
        <c:grouping val="standard"/>
        <c:varyColors val="0"/>
        <c:ser>
          <c:idx val="0"/>
          <c:order val="0"/>
          <c:tx>
            <c:strRef>
              <c:f>Sheet1!$B$1</c:f>
              <c:strCache>
                <c:ptCount val="1"/>
                <c:pt idx="0">
                  <c:v>Ground Water</c:v>
                </c:pt>
              </c:strCache>
            </c:strRef>
          </c:tx>
          <c:spPr>
            <a:ln w="28575" cap="rnd">
              <a:solidFill>
                <a:schemeClr val="accent1">
                  <a:lumMod val="50000"/>
                </a:schemeClr>
              </a:solidFill>
              <a:round/>
            </a:ln>
            <a:effectLst/>
          </c:spPr>
          <c:marker>
            <c:symbol val="none"/>
          </c:marker>
          <c:cat>
            <c:numRef>
              <c:f>Sheet1!$A$2:$A$9</c:f>
              <c:numCache>
                <c:formatCode>General</c:formatCode>
                <c:ptCount val="8"/>
                <c:pt idx="0">
                  <c:v>1975</c:v>
                </c:pt>
                <c:pt idx="1">
                  <c:v>1980</c:v>
                </c:pt>
                <c:pt idx="2">
                  <c:v>1985</c:v>
                </c:pt>
                <c:pt idx="3">
                  <c:v>1990</c:v>
                </c:pt>
                <c:pt idx="4">
                  <c:v>1995</c:v>
                </c:pt>
                <c:pt idx="5">
                  <c:v>2000</c:v>
                </c:pt>
                <c:pt idx="6">
                  <c:v>2005</c:v>
                </c:pt>
                <c:pt idx="7">
                  <c:v>2010</c:v>
                </c:pt>
              </c:numCache>
            </c:numRef>
          </c:cat>
          <c:val>
            <c:numRef>
              <c:f>Sheet1!$B$2:$B$9</c:f>
              <c:numCache>
                <c:formatCode>General</c:formatCode>
                <c:ptCount val="8"/>
                <c:pt idx="0">
                  <c:v>20</c:v>
                </c:pt>
                <c:pt idx="1">
                  <c:v>18</c:v>
                </c:pt>
                <c:pt idx="2">
                  <c:v>19</c:v>
                </c:pt>
                <c:pt idx="3">
                  <c:v>16</c:v>
                </c:pt>
                <c:pt idx="4">
                  <c:v>14</c:v>
                </c:pt>
                <c:pt idx="5">
                  <c:v>11</c:v>
                </c:pt>
                <c:pt idx="6">
                  <c:v>5</c:v>
                </c:pt>
                <c:pt idx="7">
                  <c:v>6</c:v>
                </c:pt>
              </c:numCache>
            </c:numRef>
          </c:val>
          <c:smooth val="0"/>
          <c:extLst>
            <c:ext xmlns:c16="http://schemas.microsoft.com/office/drawing/2014/chart" uri="{C3380CC4-5D6E-409C-BE32-E72D297353CC}">
              <c16:uniqueId val="{00000000-6EFE-4AB6-AF65-024AAAB607CE}"/>
            </c:ext>
          </c:extLst>
        </c:ser>
        <c:ser>
          <c:idx val="1"/>
          <c:order val="1"/>
          <c:tx>
            <c:strRef>
              <c:f>Sheet1!$C$1</c:f>
              <c:strCache>
                <c:ptCount val="1"/>
                <c:pt idx="0">
                  <c:v>Tap Water</c:v>
                </c:pt>
              </c:strCache>
            </c:strRef>
          </c:tx>
          <c:spPr>
            <a:ln w="28575" cap="rnd">
              <a:solidFill>
                <a:schemeClr val="accent1"/>
              </a:solidFill>
              <a:prstDash val="sysDash"/>
              <a:round/>
            </a:ln>
            <a:effectLst/>
          </c:spPr>
          <c:marker>
            <c:symbol val="none"/>
          </c:marker>
          <c:cat>
            <c:numRef>
              <c:f>Sheet1!$A$2:$A$9</c:f>
              <c:numCache>
                <c:formatCode>General</c:formatCode>
                <c:ptCount val="8"/>
                <c:pt idx="0">
                  <c:v>1975</c:v>
                </c:pt>
                <c:pt idx="1">
                  <c:v>1980</c:v>
                </c:pt>
                <c:pt idx="2">
                  <c:v>1985</c:v>
                </c:pt>
                <c:pt idx="3">
                  <c:v>1990</c:v>
                </c:pt>
                <c:pt idx="4">
                  <c:v>1995</c:v>
                </c:pt>
                <c:pt idx="5">
                  <c:v>2000</c:v>
                </c:pt>
                <c:pt idx="6">
                  <c:v>2005</c:v>
                </c:pt>
                <c:pt idx="7">
                  <c:v>2010</c:v>
                </c:pt>
              </c:numCache>
            </c:numRef>
          </c:cat>
          <c:val>
            <c:numRef>
              <c:f>Sheet1!$C$2:$C$9</c:f>
              <c:numCache>
                <c:formatCode>General</c:formatCode>
                <c:ptCount val="8"/>
                <c:pt idx="0">
                  <c:v>20</c:v>
                </c:pt>
                <c:pt idx="1">
                  <c:v>16</c:v>
                </c:pt>
                <c:pt idx="2">
                  <c:v>16.399999999999999</c:v>
                </c:pt>
                <c:pt idx="3">
                  <c:v>16</c:v>
                </c:pt>
                <c:pt idx="4">
                  <c:v>12</c:v>
                </c:pt>
                <c:pt idx="5">
                  <c:v>4</c:v>
                </c:pt>
                <c:pt idx="6">
                  <c:v>6</c:v>
                </c:pt>
                <c:pt idx="7">
                  <c:v>5</c:v>
                </c:pt>
              </c:numCache>
            </c:numRef>
          </c:val>
          <c:smooth val="0"/>
          <c:extLst>
            <c:ext xmlns:c16="http://schemas.microsoft.com/office/drawing/2014/chart" uri="{C3380CC4-5D6E-409C-BE32-E72D297353CC}">
              <c16:uniqueId val="{00000001-6EFE-4AB6-AF65-024AAAB607CE}"/>
            </c:ext>
          </c:extLst>
        </c:ser>
        <c:ser>
          <c:idx val="2"/>
          <c:order val="2"/>
          <c:tx>
            <c:strRef>
              <c:f>Sheet1!$D$1</c:f>
              <c:strCache>
                <c:ptCount val="1"/>
                <c:pt idx="0">
                  <c:v>Surface Water</c:v>
                </c:pt>
              </c:strCache>
            </c:strRef>
          </c:tx>
          <c:spPr>
            <a:ln w="28575" cap="rnd">
              <a:solidFill>
                <a:schemeClr val="accent1">
                  <a:tint val="65000"/>
                </a:schemeClr>
              </a:solidFill>
              <a:round/>
            </a:ln>
            <a:effectLst/>
          </c:spPr>
          <c:marker>
            <c:symbol val="none"/>
          </c:marker>
          <c:cat>
            <c:numRef>
              <c:f>Sheet1!$A$2:$A$9</c:f>
              <c:numCache>
                <c:formatCode>General</c:formatCode>
                <c:ptCount val="8"/>
                <c:pt idx="0">
                  <c:v>1975</c:v>
                </c:pt>
                <c:pt idx="1">
                  <c:v>1980</c:v>
                </c:pt>
                <c:pt idx="2">
                  <c:v>1985</c:v>
                </c:pt>
                <c:pt idx="3">
                  <c:v>1990</c:v>
                </c:pt>
                <c:pt idx="4">
                  <c:v>1995</c:v>
                </c:pt>
                <c:pt idx="5">
                  <c:v>2000</c:v>
                </c:pt>
                <c:pt idx="6">
                  <c:v>2005</c:v>
                </c:pt>
                <c:pt idx="7">
                  <c:v>2010</c:v>
                </c:pt>
              </c:numCache>
            </c:numRef>
          </c:cat>
          <c:val>
            <c:numRef>
              <c:f>Sheet1!$D$2:$D$9</c:f>
              <c:numCache>
                <c:formatCode>General</c:formatCode>
                <c:ptCount val="8"/>
                <c:pt idx="0">
                  <c:v>20</c:v>
                </c:pt>
                <c:pt idx="1">
                  <c:v>15</c:v>
                </c:pt>
                <c:pt idx="2">
                  <c:v>14.7</c:v>
                </c:pt>
                <c:pt idx="3">
                  <c:v>15.2</c:v>
                </c:pt>
                <c:pt idx="4">
                  <c:v>14</c:v>
                </c:pt>
                <c:pt idx="5">
                  <c:v>8</c:v>
                </c:pt>
                <c:pt idx="6">
                  <c:v>7</c:v>
                </c:pt>
                <c:pt idx="7">
                  <c:v>6</c:v>
                </c:pt>
              </c:numCache>
            </c:numRef>
          </c:val>
          <c:smooth val="0"/>
          <c:extLst>
            <c:ext xmlns:c16="http://schemas.microsoft.com/office/drawing/2014/chart" uri="{C3380CC4-5D6E-409C-BE32-E72D297353CC}">
              <c16:uniqueId val="{00000002-6EFE-4AB6-AF65-024AAAB607CE}"/>
            </c:ext>
          </c:extLst>
        </c:ser>
        <c:dLbls>
          <c:showLegendKey val="0"/>
          <c:showVal val="0"/>
          <c:showCatName val="0"/>
          <c:showSerName val="0"/>
          <c:showPercent val="0"/>
          <c:showBubbleSize val="0"/>
        </c:dLbls>
        <c:smooth val="0"/>
        <c:axId val="321287264"/>
        <c:axId val="321286088"/>
      </c:lineChart>
      <c:catAx>
        <c:axId val="32128726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21286088"/>
        <c:crosses val="autoZero"/>
        <c:auto val="1"/>
        <c:lblAlgn val="ctr"/>
        <c:lblOffset val="100"/>
        <c:noMultiLvlLbl val="0"/>
      </c:catAx>
      <c:valAx>
        <c:axId val="321286088"/>
        <c:scaling>
          <c:orientation val="minMax"/>
        </c:scaling>
        <c:delete val="0"/>
        <c:axPos val="l"/>
        <c:majorGridlines>
          <c:spPr>
            <a:ln w="9525" cap="flat" cmpd="sng" algn="ctr">
              <a:noFill/>
              <a:round/>
            </a:ln>
            <a:effectLst/>
          </c:spPr>
        </c:majorGridlines>
        <c:numFmt formatCode="\20" sourceLinked="0"/>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21287264"/>
        <c:crosses val="autoZero"/>
        <c:crossBetween val="between"/>
      </c:valAx>
      <c:spPr>
        <a:noFill/>
        <a:ln>
          <a:noFill/>
        </a:ln>
        <a:effectLst/>
      </c:spPr>
    </c:plotArea>
    <c:legend>
      <c:legendPos val="tr"/>
      <c:layout>
        <c:manualLayout>
          <c:xMode val="edge"/>
          <c:yMode val="edge"/>
          <c:x val="0.67582174954534102"/>
          <c:y val="0.15578125000000001"/>
          <c:w val="0.22494294012621499"/>
          <c:h val="0.21149720870428501"/>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3"/>
    </mc:Choice>
    <mc:Fallback>
      <c:style val="3"/>
    </mc:Fallback>
  </mc:AlternateContent>
  <c:chart>
    <c:title>
      <c:tx>
        <c:rich>
          <a:bodyPr rot="0" spcFirstLastPara="1" vertOverflow="ellipsis" vert="horz" wrap="square" anchor="ctr" anchorCtr="1"/>
          <a:lstStyle/>
          <a:p>
            <a:pPr algn="l">
              <a:defRPr sz="1862" b="0" i="0" u="none" strike="noStrike" kern="1200" spc="0" baseline="0">
                <a:solidFill>
                  <a:schemeClr val="tx1">
                    <a:lumMod val="65000"/>
                    <a:lumOff val="35000"/>
                  </a:schemeClr>
                </a:solidFill>
                <a:latin typeface="+mn-lt"/>
                <a:ea typeface="+mn-ea"/>
                <a:cs typeface="+mn-cs"/>
              </a:defRPr>
            </a:pPr>
            <a:r>
              <a:rPr lang="en-US" sz="1400" b="1" dirty="0">
                <a:latin typeface="News Gothic" panose="02000503040000020004" pitchFamily="2" charset="0"/>
              </a:rPr>
              <a:t>WATER USE</a:t>
            </a:r>
            <a:r>
              <a:rPr lang="en-US" sz="1400" b="1" baseline="0" dirty="0">
                <a:latin typeface="News Gothic" panose="02000503040000020004" pitchFamily="2" charset="0"/>
              </a:rPr>
              <a:t> INENSITIES PRODUCTION </a:t>
            </a:r>
          </a:p>
          <a:p>
            <a:pPr algn="l">
              <a:defRPr sz="1862" b="0" i="0" u="none" strike="noStrike" kern="1200" spc="0" baseline="0">
                <a:solidFill>
                  <a:schemeClr val="tx1">
                    <a:lumMod val="65000"/>
                    <a:lumOff val="35000"/>
                  </a:schemeClr>
                </a:solidFill>
                <a:latin typeface="+mn-lt"/>
                <a:ea typeface="+mn-ea"/>
                <a:cs typeface="+mn-cs"/>
              </a:defRPr>
            </a:pPr>
            <a:r>
              <a:rPr lang="en-US" sz="1400" b="1" baseline="0" dirty="0">
                <a:latin typeface="News Gothic" panose="02000503040000020004" pitchFamily="2" charset="0"/>
              </a:rPr>
              <a:t>ACTIVITY BY VALUE ADDED</a:t>
            </a:r>
            <a:endParaRPr lang="en-US" sz="1400" b="1" dirty="0">
              <a:latin typeface="News Gothic" panose="02000503040000020004" pitchFamily="2" charset="0"/>
            </a:endParaRPr>
          </a:p>
        </c:rich>
      </c:tx>
      <c:layout>
        <c:manualLayout>
          <c:xMode val="edge"/>
          <c:yMode val="edge"/>
          <c:x val="4.71925853018373E-2"/>
          <c:y val="5.6250000000000001E-2"/>
        </c:manualLayout>
      </c:layout>
      <c:overlay val="0"/>
      <c:spPr>
        <a:noFill/>
        <a:ln>
          <a:noFill/>
        </a:ln>
        <a:effectLst/>
      </c:spPr>
    </c:title>
    <c:autoTitleDeleted val="0"/>
    <c:plotArea>
      <c:layout>
        <c:manualLayout>
          <c:layoutTarget val="inner"/>
          <c:xMode val="edge"/>
          <c:yMode val="edge"/>
          <c:x val="5.1065538310952702E-2"/>
          <c:y val="0.34199765754554301"/>
          <c:w val="0.81388297287535005"/>
          <c:h val="0.55615802348415699"/>
        </c:manualLayout>
      </c:layout>
      <c:lineChart>
        <c:grouping val="standard"/>
        <c:varyColors val="0"/>
        <c:ser>
          <c:idx val="0"/>
          <c:order val="0"/>
          <c:tx>
            <c:strRef>
              <c:f>Sheet1!$B$1</c:f>
              <c:strCache>
                <c:ptCount val="1"/>
                <c:pt idx="0">
                  <c:v>Ground Water</c:v>
                </c:pt>
              </c:strCache>
            </c:strRef>
          </c:tx>
          <c:spPr>
            <a:ln w="28575" cap="rnd">
              <a:solidFill>
                <a:schemeClr val="accent1">
                  <a:lumMod val="50000"/>
                </a:schemeClr>
              </a:solidFill>
              <a:round/>
            </a:ln>
            <a:effectLst/>
          </c:spPr>
          <c:marker>
            <c:symbol val="none"/>
          </c:marker>
          <c:cat>
            <c:numRef>
              <c:f>Sheet1!$A$2:$A$9</c:f>
              <c:numCache>
                <c:formatCode>General</c:formatCode>
                <c:ptCount val="8"/>
                <c:pt idx="0">
                  <c:v>1975</c:v>
                </c:pt>
                <c:pt idx="1">
                  <c:v>1980</c:v>
                </c:pt>
                <c:pt idx="2">
                  <c:v>1985</c:v>
                </c:pt>
                <c:pt idx="3">
                  <c:v>1990</c:v>
                </c:pt>
                <c:pt idx="4">
                  <c:v>1995</c:v>
                </c:pt>
                <c:pt idx="5">
                  <c:v>2000</c:v>
                </c:pt>
                <c:pt idx="6">
                  <c:v>2005</c:v>
                </c:pt>
                <c:pt idx="7">
                  <c:v>2010</c:v>
                </c:pt>
              </c:numCache>
            </c:numRef>
          </c:cat>
          <c:val>
            <c:numRef>
              <c:f>Sheet1!$B$2:$B$9</c:f>
              <c:numCache>
                <c:formatCode>General</c:formatCode>
                <c:ptCount val="8"/>
                <c:pt idx="0">
                  <c:v>20</c:v>
                </c:pt>
                <c:pt idx="1">
                  <c:v>18</c:v>
                </c:pt>
                <c:pt idx="2">
                  <c:v>19</c:v>
                </c:pt>
                <c:pt idx="3">
                  <c:v>16</c:v>
                </c:pt>
                <c:pt idx="4">
                  <c:v>14</c:v>
                </c:pt>
                <c:pt idx="5">
                  <c:v>11</c:v>
                </c:pt>
                <c:pt idx="6">
                  <c:v>5</c:v>
                </c:pt>
                <c:pt idx="7">
                  <c:v>6</c:v>
                </c:pt>
              </c:numCache>
            </c:numRef>
          </c:val>
          <c:smooth val="0"/>
          <c:extLst>
            <c:ext xmlns:c16="http://schemas.microsoft.com/office/drawing/2014/chart" uri="{C3380CC4-5D6E-409C-BE32-E72D297353CC}">
              <c16:uniqueId val="{00000000-C83B-49DC-B68E-256855BE1B69}"/>
            </c:ext>
          </c:extLst>
        </c:ser>
        <c:ser>
          <c:idx val="1"/>
          <c:order val="1"/>
          <c:tx>
            <c:strRef>
              <c:f>Sheet1!$C$1</c:f>
              <c:strCache>
                <c:ptCount val="1"/>
                <c:pt idx="0">
                  <c:v>Tap Water</c:v>
                </c:pt>
              </c:strCache>
            </c:strRef>
          </c:tx>
          <c:spPr>
            <a:ln w="28575" cap="rnd">
              <a:solidFill>
                <a:schemeClr val="accent1"/>
              </a:solidFill>
              <a:prstDash val="sysDash"/>
              <a:round/>
            </a:ln>
            <a:effectLst/>
          </c:spPr>
          <c:marker>
            <c:symbol val="none"/>
          </c:marker>
          <c:cat>
            <c:numRef>
              <c:f>Sheet1!$A$2:$A$9</c:f>
              <c:numCache>
                <c:formatCode>General</c:formatCode>
                <c:ptCount val="8"/>
                <c:pt idx="0">
                  <c:v>1975</c:v>
                </c:pt>
                <c:pt idx="1">
                  <c:v>1980</c:v>
                </c:pt>
                <c:pt idx="2">
                  <c:v>1985</c:v>
                </c:pt>
                <c:pt idx="3">
                  <c:v>1990</c:v>
                </c:pt>
                <c:pt idx="4">
                  <c:v>1995</c:v>
                </c:pt>
                <c:pt idx="5">
                  <c:v>2000</c:v>
                </c:pt>
                <c:pt idx="6">
                  <c:v>2005</c:v>
                </c:pt>
                <c:pt idx="7">
                  <c:v>2010</c:v>
                </c:pt>
              </c:numCache>
            </c:numRef>
          </c:cat>
          <c:val>
            <c:numRef>
              <c:f>Sheet1!$C$2:$C$9</c:f>
              <c:numCache>
                <c:formatCode>General</c:formatCode>
                <c:ptCount val="8"/>
                <c:pt idx="0">
                  <c:v>20</c:v>
                </c:pt>
                <c:pt idx="1">
                  <c:v>16</c:v>
                </c:pt>
                <c:pt idx="2">
                  <c:v>16.399999999999999</c:v>
                </c:pt>
                <c:pt idx="3">
                  <c:v>16</c:v>
                </c:pt>
                <c:pt idx="4">
                  <c:v>12</c:v>
                </c:pt>
                <c:pt idx="5">
                  <c:v>4</c:v>
                </c:pt>
                <c:pt idx="6">
                  <c:v>6</c:v>
                </c:pt>
                <c:pt idx="7">
                  <c:v>5</c:v>
                </c:pt>
              </c:numCache>
            </c:numRef>
          </c:val>
          <c:smooth val="0"/>
          <c:extLst>
            <c:ext xmlns:c16="http://schemas.microsoft.com/office/drawing/2014/chart" uri="{C3380CC4-5D6E-409C-BE32-E72D297353CC}">
              <c16:uniqueId val="{00000001-C83B-49DC-B68E-256855BE1B69}"/>
            </c:ext>
          </c:extLst>
        </c:ser>
        <c:ser>
          <c:idx val="2"/>
          <c:order val="2"/>
          <c:tx>
            <c:strRef>
              <c:f>Sheet1!$D$1</c:f>
              <c:strCache>
                <c:ptCount val="1"/>
                <c:pt idx="0">
                  <c:v>Surface Water</c:v>
                </c:pt>
              </c:strCache>
            </c:strRef>
          </c:tx>
          <c:spPr>
            <a:ln w="28575" cap="rnd">
              <a:solidFill>
                <a:schemeClr val="accent1">
                  <a:tint val="65000"/>
                </a:schemeClr>
              </a:solidFill>
              <a:round/>
            </a:ln>
            <a:effectLst/>
          </c:spPr>
          <c:marker>
            <c:symbol val="none"/>
          </c:marker>
          <c:cat>
            <c:numRef>
              <c:f>Sheet1!$A$2:$A$9</c:f>
              <c:numCache>
                <c:formatCode>General</c:formatCode>
                <c:ptCount val="8"/>
                <c:pt idx="0">
                  <c:v>1975</c:v>
                </c:pt>
                <c:pt idx="1">
                  <c:v>1980</c:v>
                </c:pt>
                <c:pt idx="2">
                  <c:v>1985</c:v>
                </c:pt>
                <c:pt idx="3">
                  <c:v>1990</c:v>
                </c:pt>
                <c:pt idx="4">
                  <c:v>1995</c:v>
                </c:pt>
                <c:pt idx="5">
                  <c:v>2000</c:v>
                </c:pt>
                <c:pt idx="6">
                  <c:v>2005</c:v>
                </c:pt>
                <c:pt idx="7">
                  <c:v>2010</c:v>
                </c:pt>
              </c:numCache>
            </c:numRef>
          </c:cat>
          <c:val>
            <c:numRef>
              <c:f>Sheet1!$D$2:$D$9</c:f>
              <c:numCache>
                <c:formatCode>General</c:formatCode>
                <c:ptCount val="8"/>
                <c:pt idx="0">
                  <c:v>20</c:v>
                </c:pt>
                <c:pt idx="1">
                  <c:v>15</c:v>
                </c:pt>
                <c:pt idx="2">
                  <c:v>14.7</c:v>
                </c:pt>
                <c:pt idx="3">
                  <c:v>15.2</c:v>
                </c:pt>
                <c:pt idx="4">
                  <c:v>14</c:v>
                </c:pt>
                <c:pt idx="5">
                  <c:v>8</c:v>
                </c:pt>
                <c:pt idx="6">
                  <c:v>7</c:v>
                </c:pt>
                <c:pt idx="7">
                  <c:v>6</c:v>
                </c:pt>
              </c:numCache>
            </c:numRef>
          </c:val>
          <c:smooth val="0"/>
          <c:extLst>
            <c:ext xmlns:c16="http://schemas.microsoft.com/office/drawing/2014/chart" uri="{C3380CC4-5D6E-409C-BE32-E72D297353CC}">
              <c16:uniqueId val="{00000002-C83B-49DC-B68E-256855BE1B69}"/>
            </c:ext>
          </c:extLst>
        </c:ser>
        <c:dLbls>
          <c:showLegendKey val="0"/>
          <c:showVal val="0"/>
          <c:showCatName val="0"/>
          <c:showSerName val="0"/>
          <c:showPercent val="0"/>
          <c:showBubbleSize val="0"/>
        </c:dLbls>
        <c:smooth val="0"/>
        <c:axId val="321288048"/>
        <c:axId val="321281776"/>
      </c:lineChart>
      <c:catAx>
        <c:axId val="3212880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21281776"/>
        <c:crosses val="autoZero"/>
        <c:auto val="1"/>
        <c:lblAlgn val="ctr"/>
        <c:lblOffset val="100"/>
        <c:noMultiLvlLbl val="0"/>
      </c:catAx>
      <c:valAx>
        <c:axId val="321281776"/>
        <c:scaling>
          <c:orientation val="minMax"/>
        </c:scaling>
        <c:delete val="0"/>
        <c:axPos val="l"/>
        <c:majorGridlines>
          <c:spPr>
            <a:ln w="9525" cap="flat" cmpd="sng" algn="ctr">
              <a:noFill/>
              <a:round/>
            </a:ln>
            <a:effectLst/>
          </c:spPr>
        </c:majorGridlines>
        <c:numFmt formatCode="\20" sourceLinked="0"/>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21288048"/>
        <c:crosses val="autoZero"/>
        <c:crossBetween val="between"/>
      </c:valAx>
      <c:spPr>
        <a:noFill/>
        <a:ln>
          <a:noFill/>
        </a:ln>
        <a:effectLst/>
      </c:spPr>
    </c:plotArea>
    <c:legend>
      <c:legendPos val="tr"/>
      <c:layout>
        <c:manualLayout>
          <c:xMode val="edge"/>
          <c:yMode val="edge"/>
          <c:x val="0.67582174954534102"/>
          <c:y val="0.15578125000000001"/>
          <c:w val="0.22494294012621499"/>
          <c:h val="0.21149720870428501"/>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3"/>
    </mc:Choice>
    <mc:Fallback>
      <c:style val="3"/>
    </mc:Fallback>
  </mc:AlternateContent>
  <c:chart>
    <c:title>
      <c:tx>
        <c:rich>
          <a:bodyPr rot="0" spcFirstLastPara="1" vertOverflow="ellipsis" vert="horz" wrap="square" anchor="ctr" anchorCtr="1"/>
          <a:lstStyle/>
          <a:p>
            <a:pPr algn="l">
              <a:defRPr sz="1862" b="0" i="0" u="none" strike="noStrike" kern="1200" spc="0" baseline="0">
                <a:solidFill>
                  <a:schemeClr val="tx1">
                    <a:lumMod val="65000"/>
                    <a:lumOff val="35000"/>
                  </a:schemeClr>
                </a:solidFill>
                <a:latin typeface="+mn-lt"/>
                <a:ea typeface="+mn-ea"/>
                <a:cs typeface="+mn-cs"/>
              </a:defRPr>
            </a:pPr>
            <a:r>
              <a:rPr lang="en-US" sz="1400" b="1" dirty="0">
                <a:latin typeface="News Gothic" panose="02000503040000020004" pitchFamily="2" charset="0"/>
              </a:rPr>
              <a:t>WATER USE</a:t>
            </a:r>
            <a:r>
              <a:rPr lang="en-US" sz="1400" b="1" baseline="0" dirty="0">
                <a:latin typeface="News Gothic" panose="02000503040000020004" pitchFamily="2" charset="0"/>
              </a:rPr>
              <a:t> INENSITIES PRODUCTION </a:t>
            </a:r>
          </a:p>
          <a:p>
            <a:pPr algn="l">
              <a:defRPr sz="1862" b="0" i="0" u="none" strike="noStrike" kern="1200" spc="0" baseline="0">
                <a:solidFill>
                  <a:schemeClr val="tx1">
                    <a:lumMod val="65000"/>
                    <a:lumOff val="35000"/>
                  </a:schemeClr>
                </a:solidFill>
                <a:latin typeface="+mn-lt"/>
                <a:ea typeface="+mn-ea"/>
                <a:cs typeface="+mn-cs"/>
              </a:defRPr>
            </a:pPr>
            <a:r>
              <a:rPr lang="en-US" sz="1400" b="1" baseline="0" dirty="0">
                <a:latin typeface="News Gothic" panose="02000503040000020004" pitchFamily="2" charset="0"/>
              </a:rPr>
              <a:t>ACTIVITY BY VALUE ADDED</a:t>
            </a:r>
            <a:endParaRPr lang="en-US" sz="1400" b="1" dirty="0">
              <a:latin typeface="News Gothic" panose="02000503040000020004" pitchFamily="2" charset="0"/>
            </a:endParaRPr>
          </a:p>
        </c:rich>
      </c:tx>
      <c:layout>
        <c:manualLayout>
          <c:xMode val="edge"/>
          <c:yMode val="edge"/>
          <c:x val="4.71925853018373E-2"/>
          <c:y val="5.6250000000000001E-2"/>
        </c:manualLayout>
      </c:layout>
      <c:overlay val="0"/>
      <c:spPr>
        <a:noFill/>
        <a:ln>
          <a:noFill/>
        </a:ln>
        <a:effectLst/>
      </c:spPr>
    </c:title>
    <c:autoTitleDeleted val="0"/>
    <c:plotArea>
      <c:layout>
        <c:manualLayout>
          <c:layoutTarget val="inner"/>
          <c:xMode val="edge"/>
          <c:yMode val="edge"/>
          <c:x val="5.1065538310952702E-2"/>
          <c:y val="0.34199765754554301"/>
          <c:w val="0.81388297287535005"/>
          <c:h val="0.55615802348415699"/>
        </c:manualLayout>
      </c:layout>
      <c:lineChart>
        <c:grouping val="standard"/>
        <c:varyColors val="0"/>
        <c:ser>
          <c:idx val="0"/>
          <c:order val="0"/>
          <c:tx>
            <c:strRef>
              <c:f>Sheet1!$B$1</c:f>
              <c:strCache>
                <c:ptCount val="1"/>
                <c:pt idx="0">
                  <c:v>Ground Water</c:v>
                </c:pt>
              </c:strCache>
            </c:strRef>
          </c:tx>
          <c:spPr>
            <a:ln w="28575" cap="rnd">
              <a:solidFill>
                <a:schemeClr val="accent1">
                  <a:lumMod val="50000"/>
                </a:schemeClr>
              </a:solidFill>
              <a:round/>
            </a:ln>
            <a:effectLst/>
          </c:spPr>
          <c:marker>
            <c:symbol val="none"/>
          </c:marker>
          <c:cat>
            <c:numRef>
              <c:f>Sheet1!$A$2:$A$9</c:f>
              <c:numCache>
                <c:formatCode>General</c:formatCode>
                <c:ptCount val="8"/>
                <c:pt idx="0">
                  <c:v>1975</c:v>
                </c:pt>
                <c:pt idx="1">
                  <c:v>1980</c:v>
                </c:pt>
                <c:pt idx="2">
                  <c:v>1985</c:v>
                </c:pt>
                <c:pt idx="3">
                  <c:v>1990</c:v>
                </c:pt>
                <c:pt idx="4">
                  <c:v>1995</c:v>
                </c:pt>
                <c:pt idx="5">
                  <c:v>2000</c:v>
                </c:pt>
                <c:pt idx="6">
                  <c:v>2005</c:v>
                </c:pt>
                <c:pt idx="7">
                  <c:v>2010</c:v>
                </c:pt>
              </c:numCache>
            </c:numRef>
          </c:cat>
          <c:val>
            <c:numRef>
              <c:f>Sheet1!$B$2:$B$9</c:f>
              <c:numCache>
                <c:formatCode>General</c:formatCode>
                <c:ptCount val="8"/>
                <c:pt idx="0">
                  <c:v>20</c:v>
                </c:pt>
                <c:pt idx="1">
                  <c:v>18</c:v>
                </c:pt>
                <c:pt idx="2">
                  <c:v>19</c:v>
                </c:pt>
                <c:pt idx="3">
                  <c:v>16</c:v>
                </c:pt>
                <c:pt idx="4">
                  <c:v>14</c:v>
                </c:pt>
                <c:pt idx="5">
                  <c:v>11</c:v>
                </c:pt>
                <c:pt idx="6">
                  <c:v>5</c:v>
                </c:pt>
                <c:pt idx="7">
                  <c:v>6</c:v>
                </c:pt>
              </c:numCache>
            </c:numRef>
          </c:val>
          <c:smooth val="0"/>
          <c:extLst>
            <c:ext xmlns:c16="http://schemas.microsoft.com/office/drawing/2014/chart" uri="{C3380CC4-5D6E-409C-BE32-E72D297353CC}">
              <c16:uniqueId val="{00000000-83D6-40A0-AA4C-7F7C2832754D}"/>
            </c:ext>
          </c:extLst>
        </c:ser>
        <c:ser>
          <c:idx val="1"/>
          <c:order val="1"/>
          <c:tx>
            <c:strRef>
              <c:f>Sheet1!$C$1</c:f>
              <c:strCache>
                <c:ptCount val="1"/>
                <c:pt idx="0">
                  <c:v>Tap Water</c:v>
                </c:pt>
              </c:strCache>
            </c:strRef>
          </c:tx>
          <c:spPr>
            <a:ln w="28575" cap="rnd">
              <a:solidFill>
                <a:schemeClr val="accent1"/>
              </a:solidFill>
              <a:prstDash val="sysDash"/>
              <a:round/>
            </a:ln>
            <a:effectLst/>
          </c:spPr>
          <c:marker>
            <c:symbol val="none"/>
          </c:marker>
          <c:cat>
            <c:numRef>
              <c:f>Sheet1!$A$2:$A$9</c:f>
              <c:numCache>
                <c:formatCode>General</c:formatCode>
                <c:ptCount val="8"/>
                <c:pt idx="0">
                  <c:v>1975</c:v>
                </c:pt>
                <c:pt idx="1">
                  <c:v>1980</c:v>
                </c:pt>
                <c:pt idx="2">
                  <c:v>1985</c:v>
                </c:pt>
                <c:pt idx="3">
                  <c:v>1990</c:v>
                </c:pt>
                <c:pt idx="4">
                  <c:v>1995</c:v>
                </c:pt>
                <c:pt idx="5">
                  <c:v>2000</c:v>
                </c:pt>
                <c:pt idx="6">
                  <c:v>2005</c:v>
                </c:pt>
                <c:pt idx="7">
                  <c:v>2010</c:v>
                </c:pt>
              </c:numCache>
            </c:numRef>
          </c:cat>
          <c:val>
            <c:numRef>
              <c:f>Sheet1!$C$2:$C$9</c:f>
              <c:numCache>
                <c:formatCode>General</c:formatCode>
                <c:ptCount val="8"/>
                <c:pt idx="0">
                  <c:v>20</c:v>
                </c:pt>
                <c:pt idx="1">
                  <c:v>16</c:v>
                </c:pt>
                <c:pt idx="2">
                  <c:v>16.399999999999999</c:v>
                </c:pt>
                <c:pt idx="3">
                  <c:v>16</c:v>
                </c:pt>
                <c:pt idx="4">
                  <c:v>12</c:v>
                </c:pt>
                <c:pt idx="5">
                  <c:v>4</c:v>
                </c:pt>
                <c:pt idx="6">
                  <c:v>6</c:v>
                </c:pt>
                <c:pt idx="7">
                  <c:v>5</c:v>
                </c:pt>
              </c:numCache>
            </c:numRef>
          </c:val>
          <c:smooth val="0"/>
          <c:extLst>
            <c:ext xmlns:c16="http://schemas.microsoft.com/office/drawing/2014/chart" uri="{C3380CC4-5D6E-409C-BE32-E72D297353CC}">
              <c16:uniqueId val="{00000001-83D6-40A0-AA4C-7F7C2832754D}"/>
            </c:ext>
          </c:extLst>
        </c:ser>
        <c:ser>
          <c:idx val="2"/>
          <c:order val="2"/>
          <c:tx>
            <c:strRef>
              <c:f>Sheet1!$D$1</c:f>
              <c:strCache>
                <c:ptCount val="1"/>
                <c:pt idx="0">
                  <c:v>Surface Water</c:v>
                </c:pt>
              </c:strCache>
            </c:strRef>
          </c:tx>
          <c:spPr>
            <a:ln w="28575" cap="rnd">
              <a:solidFill>
                <a:schemeClr val="accent1">
                  <a:tint val="65000"/>
                </a:schemeClr>
              </a:solidFill>
              <a:round/>
            </a:ln>
            <a:effectLst/>
          </c:spPr>
          <c:marker>
            <c:symbol val="none"/>
          </c:marker>
          <c:cat>
            <c:numRef>
              <c:f>Sheet1!$A$2:$A$9</c:f>
              <c:numCache>
                <c:formatCode>General</c:formatCode>
                <c:ptCount val="8"/>
                <c:pt idx="0">
                  <c:v>1975</c:v>
                </c:pt>
                <c:pt idx="1">
                  <c:v>1980</c:v>
                </c:pt>
                <c:pt idx="2">
                  <c:v>1985</c:v>
                </c:pt>
                <c:pt idx="3">
                  <c:v>1990</c:v>
                </c:pt>
                <c:pt idx="4">
                  <c:v>1995</c:v>
                </c:pt>
                <c:pt idx="5">
                  <c:v>2000</c:v>
                </c:pt>
                <c:pt idx="6">
                  <c:v>2005</c:v>
                </c:pt>
                <c:pt idx="7">
                  <c:v>2010</c:v>
                </c:pt>
              </c:numCache>
            </c:numRef>
          </c:cat>
          <c:val>
            <c:numRef>
              <c:f>Sheet1!$D$2:$D$9</c:f>
              <c:numCache>
                <c:formatCode>General</c:formatCode>
                <c:ptCount val="8"/>
                <c:pt idx="0">
                  <c:v>20</c:v>
                </c:pt>
                <c:pt idx="1">
                  <c:v>15</c:v>
                </c:pt>
                <c:pt idx="2">
                  <c:v>14.7</c:v>
                </c:pt>
                <c:pt idx="3">
                  <c:v>15.2</c:v>
                </c:pt>
                <c:pt idx="4">
                  <c:v>14</c:v>
                </c:pt>
                <c:pt idx="5">
                  <c:v>8</c:v>
                </c:pt>
                <c:pt idx="6">
                  <c:v>7</c:v>
                </c:pt>
                <c:pt idx="7">
                  <c:v>6</c:v>
                </c:pt>
              </c:numCache>
            </c:numRef>
          </c:val>
          <c:smooth val="0"/>
          <c:extLst>
            <c:ext xmlns:c16="http://schemas.microsoft.com/office/drawing/2014/chart" uri="{C3380CC4-5D6E-409C-BE32-E72D297353CC}">
              <c16:uniqueId val="{00000002-83D6-40A0-AA4C-7F7C2832754D}"/>
            </c:ext>
          </c:extLst>
        </c:ser>
        <c:dLbls>
          <c:showLegendKey val="0"/>
          <c:showVal val="0"/>
          <c:showCatName val="0"/>
          <c:showSerName val="0"/>
          <c:showPercent val="0"/>
          <c:showBubbleSize val="0"/>
        </c:dLbls>
        <c:smooth val="0"/>
        <c:axId val="321285696"/>
        <c:axId val="321286480"/>
      </c:lineChart>
      <c:catAx>
        <c:axId val="32128569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21286480"/>
        <c:crosses val="autoZero"/>
        <c:auto val="1"/>
        <c:lblAlgn val="ctr"/>
        <c:lblOffset val="100"/>
        <c:noMultiLvlLbl val="0"/>
      </c:catAx>
      <c:valAx>
        <c:axId val="321286480"/>
        <c:scaling>
          <c:orientation val="minMax"/>
        </c:scaling>
        <c:delete val="0"/>
        <c:axPos val="l"/>
        <c:majorGridlines>
          <c:spPr>
            <a:ln w="9525" cap="flat" cmpd="sng" algn="ctr">
              <a:noFill/>
              <a:round/>
            </a:ln>
            <a:effectLst/>
          </c:spPr>
        </c:majorGridlines>
        <c:numFmt formatCode="\20" sourceLinked="0"/>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21285696"/>
        <c:crosses val="autoZero"/>
        <c:crossBetween val="between"/>
      </c:valAx>
      <c:spPr>
        <a:noFill/>
        <a:ln>
          <a:noFill/>
        </a:ln>
        <a:effectLst/>
      </c:spPr>
    </c:plotArea>
    <c:legend>
      <c:legendPos val="tr"/>
      <c:layout>
        <c:manualLayout>
          <c:xMode val="edge"/>
          <c:yMode val="edge"/>
          <c:x val="0.67582174954534102"/>
          <c:y val="0.15578125000000001"/>
          <c:w val="0.22494294012621499"/>
          <c:h val="0.21149720870428501"/>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3"/>
    </mc:Choice>
    <mc:Fallback>
      <c:style val="3"/>
    </mc:Fallback>
  </mc:AlternateContent>
  <c:chart>
    <c:title>
      <c:tx>
        <c:rich>
          <a:bodyPr rot="0" spcFirstLastPara="1" vertOverflow="ellipsis" vert="horz" wrap="square" anchor="ctr" anchorCtr="1"/>
          <a:lstStyle/>
          <a:p>
            <a:pPr algn="l">
              <a:defRPr sz="1862" b="0" i="0" u="none" strike="noStrike" kern="1200" spc="0" baseline="0">
                <a:solidFill>
                  <a:schemeClr val="tx1">
                    <a:lumMod val="65000"/>
                    <a:lumOff val="35000"/>
                  </a:schemeClr>
                </a:solidFill>
                <a:latin typeface="+mn-lt"/>
                <a:ea typeface="+mn-ea"/>
                <a:cs typeface="+mn-cs"/>
              </a:defRPr>
            </a:pPr>
            <a:r>
              <a:rPr lang="en-US" sz="1400" b="1" dirty="0">
                <a:latin typeface="News Gothic" panose="02000503040000020004" pitchFamily="2" charset="0"/>
              </a:rPr>
              <a:t>WATER USE</a:t>
            </a:r>
            <a:r>
              <a:rPr lang="en-US" sz="1400" b="1" baseline="0" dirty="0">
                <a:latin typeface="News Gothic" panose="02000503040000020004" pitchFamily="2" charset="0"/>
              </a:rPr>
              <a:t> INENSITIES PRODUCTION </a:t>
            </a:r>
          </a:p>
          <a:p>
            <a:pPr algn="l">
              <a:defRPr sz="1862" b="0" i="0" u="none" strike="noStrike" kern="1200" spc="0" baseline="0">
                <a:solidFill>
                  <a:schemeClr val="tx1">
                    <a:lumMod val="65000"/>
                    <a:lumOff val="35000"/>
                  </a:schemeClr>
                </a:solidFill>
                <a:latin typeface="+mn-lt"/>
                <a:ea typeface="+mn-ea"/>
                <a:cs typeface="+mn-cs"/>
              </a:defRPr>
            </a:pPr>
            <a:r>
              <a:rPr lang="en-US" sz="1400" b="1" baseline="0" dirty="0">
                <a:latin typeface="News Gothic" panose="02000503040000020004" pitchFamily="2" charset="0"/>
              </a:rPr>
              <a:t>ACTIVITY BY VALUE ADDED</a:t>
            </a:r>
            <a:endParaRPr lang="en-US" sz="1400" b="1" dirty="0">
              <a:latin typeface="News Gothic" panose="02000503040000020004" pitchFamily="2" charset="0"/>
            </a:endParaRPr>
          </a:p>
        </c:rich>
      </c:tx>
      <c:layout>
        <c:manualLayout>
          <c:xMode val="edge"/>
          <c:yMode val="edge"/>
          <c:x val="4.71925853018373E-2"/>
          <c:y val="5.6250000000000001E-2"/>
        </c:manualLayout>
      </c:layout>
      <c:overlay val="0"/>
      <c:spPr>
        <a:noFill/>
        <a:ln>
          <a:noFill/>
        </a:ln>
        <a:effectLst/>
      </c:spPr>
    </c:title>
    <c:autoTitleDeleted val="0"/>
    <c:plotArea>
      <c:layout>
        <c:manualLayout>
          <c:layoutTarget val="inner"/>
          <c:xMode val="edge"/>
          <c:yMode val="edge"/>
          <c:x val="5.1065538310952702E-2"/>
          <c:y val="0.34199765754554301"/>
          <c:w val="0.81388297287535005"/>
          <c:h val="0.55615802348415699"/>
        </c:manualLayout>
      </c:layout>
      <c:lineChart>
        <c:grouping val="standard"/>
        <c:varyColors val="0"/>
        <c:ser>
          <c:idx val="0"/>
          <c:order val="0"/>
          <c:tx>
            <c:strRef>
              <c:f>Sheet1!$B$1</c:f>
              <c:strCache>
                <c:ptCount val="1"/>
                <c:pt idx="0">
                  <c:v>Ground Water</c:v>
                </c:pt>
              </c:strCache>
            </c:strRef>
          </c:tx>
          <c:spPr>
            <a:ln w="28575" cap="rnd">
              <a:solidFill>
                <a:schemeClr val="accent1">
                  <a:lumMod val="50000"/>
                </a:schemeClr>
              </a:solidFill>
              <a:round/>
            </a:ln>
            <a:effectLst/>
          </c:spPr>
          <c:marker>
            <c:symbol val="none"/>
          </c:marker>
          <c:cat>
            <c:numRef>
              <c:f>Sheet1!$A$2:$A$9</c:f>
              <c:numCache>
                <c:formatCode>General</c:formatCode>
                <c:ptCount val="8"/>
                <c:pt idx="0">
                  <c:v>1975</c:v>
                </c:pt>
                <c:pt idx="1">
                  <c:v>1980</c:v>
                </c:pt>
                <c:pt idx="2">
                  <c:v>1985</c:v>
                </c:pt>
                <c:pt idx="3">
                  <c:v>1990</c:v>
                </c:pt>
                <c:pt idx="4">
                  <c:v>1995</c:v>
                </c:pt>
                <c:pt idx="5">
                  <c:v>2000</c:v>
                </c:pt>
                <c:pt idx="6">
                  <c:v>2005</c:v>
                </c:pt>
                <c:pt idx="7">
                  <c:v>2010</c:v>
                </c:pt>
              </c:numCache>
            </c:numRef>
          </c:cat>
          <c:val>
            <c:numRef>
              <c:f>Sheet1!$B$2:$B$9</c:f>
              <c:numCache>
                <c:formatCode>General</c:formatCode>
                <c:ptCount val="8"/>
                <c:pt idx="0">
                  <c:v>20</c:v>
                </c:pt>
                <c:pt idx="1">
                  <c:v>18</c:v>
                </c:pt>
                <c:pt idx="2">
                  <c:v>19</c:v>
                </c:pt>
                <c:pt idx="3">
                  <c:v>16</c:v>
                </c:pt>
                <c:pt idx="4">
                  <c:v>14</c:v>
                </c:pt>
                <c:pt idx="5">
                  <c:v>11</c:v>
                </c:pt>
                <c:pt idx="6">
                  <c:v>5</c:v>
                </c:pt>
                <c:pt idx="7">
                  <c:v>6</c:v>
                </c:pt>
              </c:numCache>
            </c:numRef>
          </c:val>
          <c:smooth val="0"/>
          <c:extLst>
            <c:ext xmlns:c16="http://schemas.microsoft.com/office/drawing/2014/chart" uri="{C3380CC4-5D6E-409C-BE32-E72D297353CC}">
              <c16:uniqueId val="{00000000-7603-4103-B3D5-B2FA5AF870F8}"/>
            </c:ext>
          </c:extLst>
        </c:ser>
        <c:ser>
          <c:idx val="1"/>
          <c:order val="1"/>
          <c:tx>
            <c:strRef>
              <c:f>Sheet1!$C$1</c:f>
              <c:strCache>
                <c:ptCount val="1"/>
                <c:pt idx="0">
                  <c:v>Tap Water</c:v>
                </c:pt>
              </c:strCache>
            </c:strRef>
          </c:tx>
          <c:spPr>
            <a:ln w="28575" cap="rnd">
              <a:solidFill>
                <a:schemeClr val="accent1"/>
              </a:solidFill>
              <a:prstDash val="sysDash"/>
              <a:round/>
            </a:ln>
            <a:effectLst/>
          </c:spPr>
          <c:marker>
            <c:symbol val="none"/>
          </c:marker>
          <c:cat>
            <c:numRef>
              <c:f>Sheet1!$A$2:$A$9</c:f>
              <c:numCache>
                <c:formatCode>General</c:formatCode>
                <c:ptCount val="8"/>
                <c:pt idx="0">
                  <c:v>1975</c:v>
                </c:pt>
                <c:pt idx="1">
                  <c:v>1980</c:v>
                </c:pt>
                <c:pt idx="2">
                  <c:v>1985</c:v>
                </c:pt>
                <c:pt idx="3">
                  <c:v>1990</c:v>
                </c:pt>
                <c:pt idx="4">
                  <c:v>1995</c:v>
                </c:pt>
                <c:pt idx="5">
                  <c:v>2000</c:v>
                </c:pt>
                <c:pt idx="6">
                  <c:v>2005</c:v>
                </c:pt>
                <c:pt idx="7">
                  <c:v>2010</c:v>
                </c:pt>
              </c:numCache>
            </c:numRef>
          </c:cat>
          <c:val>
            <c:numRef>
              <c:f>Sheet1!$C$2:$C$9</c:f>
              <c:numCache>
                <c:formatCode>General</c:formatCode>
                <c:ptCount val="8"/>
                <c:pt idx="0">
                  <c:v>20</c:v>
                </c:pt>
                <c:pt idx="1">
                  <c:v>16</c:v>
                </c:pt>
                <c:pt idx="2">
                  <c:v>16.399999999999999</c:v>
                </c:pt>
                <c:pt idx="3">
                  <c:v>16</c:v>
                </c:pt>
                <c:pt idx="4">
                  <c:v>12</c:v>
                </c:pt>
                <c:pt idx="5">
                  <c:v>4</c:v>
                </c:pt>
                <c:pt idx="6">
                  <c:v>6</c:v>
                </c:pt>
                <c:pt idx="7">
                  <c:v>5</c:v>
                </c:pt>
              </c:numCache>
            </c:numRef>
          </c:val>
          <c:smooth val="0"/>
          <c:extLst>
            <c:ext xmlns:c16="http://schemas.microsoft.com/office/drawing/2014/chart" uri="{C3380CC4-5D6E-409C-BE32-E72D297353CC}">
              <c16:uniqueId val="{00000001-7603-4103-B3D5-B2FA5AF870F8}"/>
            </c:ext>
          </c:extLst>
        </c:ser>
        <c:ser>
          <c:idx val="2"/>
          <c:order val="2"/>
          <c:tx>
            <c:strRef>
              <c:f>Sheet1!$D$1</c:f>
              <c:strCache>
                <c:ptCount val="1"/>
                <c:pt idx="0">
                  <c:v>Surface Water</c:v>
                </c:pt>
              </c:strCache>
            </c:strRef>
          </c:tx>
          <c:spPr>
            <a:ln w="28575" cap="rnd">
              <a:solidFill>
                <a:schemeClr val="accent1">
                  <a:tint val="65000"/>
                </a:schemeClr>
              </a:solidFill>
              <a:round/>
            </a:ln>
            <a:effectLst/>
          </c:spPr>
          <c:marker>
            <c:symbol val="none"/>
          </c:marker>
          <c:cat>
            <c:numRef>
              <c:f>Sheet1!$A$2:$A$9</c:f>
              <c:numCache>
                <c:formatCode>General</c:formatCode>
                <c:ptCount val="8"/>
                <c:pt idx="0">
                  <c:v>1975</c:v>
                </c:pt>
                <c:pt idx="1">
                  <c:v>1980</c:v>
                </c:pt>
                <c:pt idx="2">
                  <c:v>1985</c:v>
                </c:pt>
                <c:pt idx="3">
                  <c:v>1990</c:v>
                </c:pt>
                <c:pt idx="4">
                  <c:v>1995</c:v>
                </c:pt>
                <c:pt idx="5">
                  <c:v>2000</c:v>
                </c:pt>
                <c:pt idx="6">
                  <c:v>2005</c:v>
                </c:pt>
                <c:pt idx="7">
                  <c:v>2010</c:v>
                </c:pt>
              </c:numCache>
            </c:numRef>
          </c:cat>
          <c:val>
            <c:numRef>
              <c:f>Sheet1!$D$2:$D$9</c:f>
              <c:numCache>
                <c:formatCode>General</c:formatCode>
                <c:ptCount val="8"/>
                <c:pt idx="0">
                  <c:v>20</c:v>
                </c:pt>
                <c:pt idx="1">
                  <c:v>15</c:v>
                </c:pt>
                <c:pt idx="2">
                  <c:v>14.7</c:v>
                </c:pt>
                <c:pt idx="3">
                  <c:v>15.2</c:v>
                </c:pt>
                <c:pt idx="4">
                  <c:v>14</c:v>
                </c:pt>
                <c:pt idx="5">
                  <c:v>8</c:v>
                </c:pt>
                <c:pt idx="6">
                  <c:v>7</c:v>
                </c:pt>
                <c:pt idx="7">
                  <c:v>6</c:v>
                </c:pt>
              </c:numCache>
            </c:numRef>
          </c:val>
          <c:smooth val="0"/>
          <c:extLst>
            <c:ext xmlns:c16="http://schemas.microsoft.com/office/drawing/2014/chart" uri="{C3380CC4-5D6E-409C-BE32-E72D297353CC}">
              <c16:uniqueId val="{00000002-7603-4103-B3D5-B2FA5AF870F8}"/>
            </c:ext>
          </c:extLst>
        </c:ser>
        <c:dLbls>
          <c:showLegendKey val="0"/>
          <c:showVal val="0"/>
          <c:showCatName val="0"/>
          <c:showSerName val="0"/>
          <c:showPercent val="0"/>
          <c:showBubbleSize val="0"/>
        </c:dLbls>
        <c:smooth val="0"/>
        <c:axId val="321285304"/>
        <c:axId val="321283344"/>
      </c:lineChart>
      <c:catAx>
        <c:axId val="32128530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21283344"/>
        <c:crosses val="autoZero"/>
        <c:auto val="1"/>
        <c:lblAlgn val="ctr"/>
        <c:lblOffset val="100"/>
        <c:noMultiLvlLbl val="0"/>
      </c:catAx>
      <c:valAx>
        <c:axId val="321283344"/>
        <c:scaling>
          <c:orientation val="minMax"/>
        </c:scaling>
        <c:delete val="0"/>
        <c:axPos val="l"/>
        <c:majorGridlines>
          <c:spPr>
            <a:ln w="9525" cap="flat" cmpd="sng" algn="ctr">
              <a:noFill/>
              <a:round/>
            </a:ln>
            <a:effectLst/>
          </c:spPr>
        </c:majorGridlines>
        <c:numFmt formatCode="\20" sourceLinked="0"/>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21285304"/>
        <c:crosses val="autoZero"/>
        <c:crossBetween val="between"/>
      </c:valAx>
      <c:spPr>
        <a:noFill/>
        <a:ln>
          <a:noFill/>
        </a:ln>
        <a:effectLst/>
      </c:spPr>
    </c:plotArea>
    <c:legend>
      <c:legendPos val="tr"/>
      <c:layout>
        <c:manualLayout>
          <c:xMode val="edge"/>
          <c:yMode val="edge"/>
          <c:x val="0.67582174954534102"/>
          <c:y val="0.15578125000000001"/>
          <c:w val="0.22494294012621499"/>
          <c:h val="0.21149720870428501"/>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3"/>
    </mc:Choice>
    <mc:Fallback>
      <c:style val="3"/>
    </mc:Fallback>
  </mc:AlternateContent>
  <c:chart>
    <c:title>
      <c:tx>
        <c:rich>
          <a:bodyPr rot="0" spcFirstLastPara="1" vertOverflow="ellipsis" vert="horz" wrap="square" anchor="ctr" anchorCtr="1"/>
          <a:lstStyle/>
          <a:p>
            <a:pPr algn="l">
              <a:defRPr sz="1862" b="0" i="0" u="none" strike="noStrike" kern="1200" spc="0" baseline="0">
                <a:solidFill>
                  <a:schemeClr val="tx1">
                    <a:lumMod val="65000"/>
                    <a:lumOff val="35000"/>
                  </a:schemeClr>
                </a:solidFill>
                <a:latin typeface="+mn-lt"/>
                <a:ea typeface="+mn-ea"/>
                <a:cs typeface="+mn-cs"/>
              </a:defRPr>
            </a:pPr>
            <a:r>
              <a:rPr lang="en-US" sz="1400" b="1" dirty="0">
                <a:latin typeface="News Gothic" panose="02000503040000020004" pitchFamily="2" charset="0"/>
              </a:rPr>
              <a:t>WATER USE</a:t>
            </a:r>
            <a:r>
              <a:rPr lang="en-US" sz="1400" b="1" baseline="0" dirty="0">
                <a:latin typeface="News Gothic" panose="02000503040000020004" pitchFamily="2" charset="0"/>
              </a:rPr>
              <a:t> INENSITIES PRODUCTION </a:t>
            </a:r>
          </a:p>
          <a:p>
            <a:pPr algn="l">
              <a:defRPr sz="1862" b="0" i="0" u="none" strike="noStrike" kern="1200" spc="0" baseline="0">
                <a:solidFill>
                  <a:schemeClr val="tx1">
                    <a:lumMod val="65000"/>
                    <a:lumOff val="35000"/>
                  </a:schemeClr>
                </a:solidFill>
                <a:latin typeface="+mn-lt"/>
                <a:ea typeface="+mn-ea"/>
                <a:cs typeface="+mn-cs"/>
              </a:defRPr>
            </a:pPr>
            <a:r>
              <a:rPr lang="en-US" sz="1400" b="1" baseline="0" dirty="0">
                <a:latin typeface="News Gothic" panose="02000503040000020004" pitchFamily="2" charset="0"/>
              </a:rPr>
              <a:t>ACTIVITY BY VALUE ADDED</a:t>
            </a:r>
            <a:endParaRPr lang="en-US" sz="1400" b="1" dirty="0">
              <a:latin typeface="News Gothic" panose="02000503040000020004" pitchFamily="2" charset="0"/>
            </a:endParaRPr>
          </a:p>
        </c:rich>
      </c:tx>
      <c:layout>
        <c:manualLayout>
          <c:xMode val="edge"/>
          <c:yMode val="edge"/>
          <c:x val="4.71925853018373E-2"/>
          <c:y val="5.6250000000000001E-2"/>
        </c:manualLayout>
      </c:layout>
      <c:overlay val="0"/>
      <c:spPr>
        <a:noFill/>
        <a:ln>
          <a:noFill/>
        </a:ln>
        <a:effectLst/>
      </c:spPr>
    </c:title>
    <c:autoTitleDeleted val="0"/>
    <c:plotArea>
      <c:layout>
        <c:manualLayout>
          <c:layoutTarget val="inner"/>
          <c:xMode val="edge"/>
          <c:yMode val="edge"/>
          <c:x val="5.1065538310952702E-2"/>
          <c:y val="0.34199765754554301"/>
          <c:w val="0.81388297287535005"/>
          <c:h val="0.55615802348415699"/>
        </c:manualLayout>
      </c:layout>
      <c:lineChart>
        <c:grouping val="standard"/>
        <c:varyColors val="0"/>
        <c:ser>
          <c:idx val="0"/>
          <c:order val="0"/>
          <c:tx>
            <c:strRef>
              <c:f>Sheet1!$B$1</c:f>
              <c:strCache>
                <c:ptCount val="1"/>
                <c:pt idx="0">
                  <c:v>Ground Water</c:v>
                </c:pt>
              </c:strCache>
            </c:strRef>
          </c:tx>
          <c:spPr>
            <a:ln w="28575" cap="rnd">
              <a:solidFill>
                <a:schemeClr val="accent1">
                  <a:lumMod val="50000"/>
                </a:schemeClr>
              </a:solidFill>
              <a:round/>
            </a:ln>
            <a:effectLst/>
          </c:spPr>
          <c:marker>
            <c:symbol val="none"/>
          </c:marker>
          <c:cat>
            <c:numRef>
              <c:f>Sheet1!$A$2:$A$9</c:f>
              <c:numCache>
                <c:formatCode>General</c:formatCode>
                <c:ptCount val="8"/>
                <c:pt idx="0">
                  <c:v>1975</c:v>
                </c:pt>
                <c:pt idx="1">
                  <c:v>1980</c:v>
                </c:pt>
                <c:pt idx="2">
                  <c:v>1985</c:v>
                </c:pt>
                <c:pt idx="3">
                  <c:v>1990</c:v>
                </c:pt>
                <c:pt idx="4">
                  <c:v>1995</c:v>
                </c:pt>
                <c:pt idx="5">
                  <c:v>2000</c:v>
                </c:pt>
                <c:pt idx="6">
                  <c:v>2005</c:v>
                </c:pt>
                <c:pt idx="7">
                  <c:v>2010</c:v>
                </c:pt>
              </c:numCache>
            </c:numRef>
          </c:cat>
          <c:val>
            <c:numRef>
              <c:f>Sheet1!$B$2:$B$9</c:f>
              <c:numCache>
                <c:formatCode>General</c:formatCode>
                <c:ptCount val="8"/>
                <c:pt idx="0">
                  <c:v>20</c:v>
                </c:pt>
                <c:pt idx="1">
                  <c:v>18</c:v>
                </c:pt>
                <c:pt idx="2">
                  <c:v>19</c:v>
                </c:pt>
                <c:pt idx="3">
                  <c:v>16</c:v>
                </c:pt>
                <c:pt idx="4">
                  <c:v>14</c:v>
                </c:pt>
                <c:pt idx="5">
                  <c:v>11</c:v>
                </c:pt>
                <c:pt idx="6">
                  <c:v>5</c:v>
                </c:pt>
                <c:pt idx="7">
                  <c:v>6</c:v>
                </c:pt>
              </c:numCache>
            </c:numRef>
          </c:val>
          <c:smooth val="0"/>
          <c:extLst>
            <c:ext xmlns:c16="http://schemas.microsoft.com/office/drawing/2014/chart" uri="{C3380CC4-5D6E-409C-BE32-E72D297353CC}">
              <c16:uniqueId val="{00000000-D35D-41AE-885A-8DA91784990E}"/>
            </c:ext>
          </c:extLst>
        </c:ser>
        <c:ser>
          <c:idx val="1"/>
          <c:order val="1"/>
          <c:tx>
            <c:strRef>
              <c:f>Sheet1!$C$1</c:f>
              <c:strCache>
                <c:ptCount val="1"/>
                <c:pt idx="0">
                  <c:v>Tap Water</c:v>
                </c:pt>
              </c:strCache>
            </c:strRef>
          </c:tx>
          <c:spPr>
            <a:ln w="28575" cap="rnd">
              <a:solidFill>
                <a:schemeClr val="accent1"/>
              </a:solidFill>
              <a:prstDash val="sysDash"/>
              <a:round/>
            </a:ln>
            <a:effectLst/>
          </c:spPr>
          <c:marker>
            <c:symbol val="none"/>
          </c:marker>
          <c:cat>
            <c:numRef>
              <c:f>Sheet1!$A$2:$A$9</c:f>
              <c:numCache>
                <c:formatCode>General</c:formatCode>
                <c:ptCount val="8"/>
                <c:pt idx="0">
                  <c:v>1975</c:v>
                </c:pt>
                <c:pt idx="1">
                  <c:v>1980</c:v>
                </c:pt>
                <c:pt idx="2">
                  <c:v>1985</c:v>
                </c:pt>
                <c:pt idx="3">
                  <c:v>1990</c:v>
                </c:pt>
                <c:pt idx="4">
                  <c:v>1995</c:v>
                </c:pt>
                <c:pt idx="5">
                  <c:v>2000</c:v>
                </c:pt>
                <c:pt idx="6">
                  <c:v>2005</c:v>
                </c:pt>
                <c:pt idx="7">
                  <c:v>2010</c:v>
                </c:pt>
              </c:numCache>
            </c:numRef>
          </c:cat>
          <c:val>
            <c:numRef>
              <c:f>Sheet1!$C$2:$C$9</c:f>
              <c:numCache>
                <c:formatCode>General</c:formatCode>
                <c:ptCount val="8"/>
                <c:pt idx="0">
                  <c:v>20</c:v>
                </c:pt>
                <c:pt idx="1">
                  <c:v>16</c:v>
                </c:pt>
                <c:pt idx="2">
                  <c:v>16.399999999999999</c:v>
                </c:pt>
                <c:pt idx="3">
                  <c:v>16</c:v>
                </c:pt>
                <c:pt idx="4">
                  <c:v>12</c:v>
                </c:pt>
                <c:pt idx="5">
                  <c:v>4</c:v>
                </c:pt>
                <c:pt idx="6">
                  <c:v>6</c:v>
                </c:pt>
                <c:pt idx="7">
                  <c:v>5</c:v>
                </c:pt>
              </c:numCache>
            </c:numRef>
          </c:val>
          <c:smooth val="0"/>
          <c:extLst>
            <c:ext xmlns:c16="http://schemas.microsoft.com/office/drawing/2014/chart" uri="{C3380CC4-5D6E-409C-BE32-E72D297353CC}">
              <c16:uniqueId val="{00000001-D35D-41AE-885A-8DA91784990E}"/>
            </c:ext>
          </c:extLst>
        </c:ser>
        <c:ser>
          <c:idx val="2"/>
          <c:order val="2"/>
          <c:tx>
            <c:strRef>
              <c:f>Sheet1!$D$1</c:f>
              <c:strCache>
                <c:ptCount val="1"/>
                <c:pt idx="0">
                  <c:v>Surface Water</c:v>
                </c:pt>
              </c:strCache>
            </c:strRef>
          </c:tx>
          <c:spPr>
            <a:ln w="28575" cap="rnd">
              <a:solidFill>
                <a:schemeClr val="accent1">
                  <a:tint val="65000"/>
                </a:schemeClr>
              </a:solidFill>
              <a:round/>
            </a:ln>
            <a:effectLst/>
          </c:spPr>
          <c:marker>
            <c:symbol val="none"/>
          </c:marker>
          <c:cat>
            <c:numRef>
              <c:f>Sheet1!$A$2:$A$9</c:f>
              <c:numCache>
                <c:formatCode>General</c:formatCode>
                <c:ptCount val="8"/>
                <c:pt idx="0">
                  <c:v>1975</c:v>
                </c:pt>
                <c:pt idx="1">
                  <c:v>1980</c:v>
                </c:pt>
                <c:pt idx="2">
                  <c:v>1985</c:v>
                </c:pt>
                <c:pt idx="3">
                  <c:v>1990</c:v>
                </c:pt>
                <c:pt idx="4">
                  <c:v>1995</c:v>
                </c:pt>
                <c:pt idx="5">
                  <c:v>2000</c:v>
                </c:pt>
                <c:pt idx="6">
                  <c:v>2005</c:v>
                </c:pt>
                <c:pt idx="7">
                  <c:v>2010</c:v>
                </c:pt>
              </c:numCache>
            </c:numRef>
          </c:cat>
          <c:val>
            <c:numRef>
              <c:f>Sheet1!$D$2:$D$9</c:f>
              <c:numCache>
                <c:formatCode>General</c:formatCode>
                <c:ptCount val="8"/>
                <c:pt idx="0">
                  <c:v>20</c:v>
                </c:pt>
                <c:pt idx="1">
                  <c:v>15</c:v>
                </c:pt>
                <c:pt idx="2">
                  <c:v>14.7</c:v>
                </c:pt>
                <c:pt idx="3">
                  <c:v>15.2</c:v>
                </c:pt>
                <c:pt idx="4">
                  <c:v>14</c:v>
                </c:pt>
                <c:pt idx="5">
                  <c:v>8</c:v>
                </c:pt>
                <c:pt idx="6">
                  <c:v>7</c:v>
                </c:pt>
                <c:pt idx="7">
                  <c:v>6</c:v>
                </c:pt>
              </c:numCache>
            </c:numRef>
          </c:val>
          <c:smooth val="0"/>
          <c:extLst>
            <c:ext xmlns:c16="http://schemas.microsoft.com/office/drawing/2014/chart" uri="{C3380CC4-5D6E-409C-BE32-E72D297353CC}">
              <c16:uniqueId val="{00000002-D35D-41AE-885A-8DA91784990E}"/>
            </c:ext>
          </c:extLst>
        </c:ser>
        <c:dLbls>
          <c:showLegendKey val="0"/>
          <c:showVal val="0"/>
          <c:showCatName val="0"/>
          <c:showSerName val="0"/>
          <c:showPercent val="0"/>
          <c:showBubbleSize val="0"/>
        </c:dLbls>
        <c:smooth val="0"/>
        <c:axId val="321284128"/>
        <c:axId val="321284520"/>
      </c:lineChart>
      <c:catAx>
        <c:axId val="32128412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21284520"/>
        <c:crosses val="autoZero"/>
        <c:auto val="1"/>
        <c:lblAlgn val="ctr"/>
        <c:lblOffset val="100"/>
        <c:noMultiLvlLbl val="0"/>
      </c:catAx>
      <c:valAx>
        <c:axId val="321284520"/>
        <c:scaling>
          <c:orientation val="minMax"/>
        </c:scaling>
        <c:delete val="0"/>
        <c:axPos val="l"/>
        <c:majorGridlines>
          <c:spPr>
            <a:ln w="9525" cap="flat" cmpd="sng" algn="ctr">
              <a:noFill/>
              <a:round/>
            </a:ln>
            <a:effectLst/>
          </c:spPr>
        </c:majorGridlines>
        <c:numFmt formatCode="\20" sourceLinked="0"/>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21284128"/>
        <c:crosses val="autoZero"/>
        <c:crossBetween val="between"/>
      </c:valAx>
      <c:spPr>
        <a:noFill/>
        <a:ln>
          <a:noFill/>
        </a:ln>
        <a:effectLst/>
      </c:spPr>
    </c:plotArea>
    <c:legend>
      <c:legendPos val="tr"/>
      <c:layout>
        <c:manualLayout>
          <c:xMode val="edge"/>
          <c:yMode val="edge"/>
          <c:x val="0.67582174954534102"/>
          <c:y val="0.15578125000000001"/>
          <c:w val="0.22494294012621499"/>
          <c:h val="0.21149720870428501"/>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3"/>
    </mc:Choice>
    <mc:Fallback>
      <c:style val="3"/>
    </mc:Fallback>
  </mc:AlternateContent>
  <c:chart>
    <c:title>
      <c:tx>
        <c:rich>
          <a:bodyPr rot="0" spcFirstLastPara="1" vertOverflow="ellipsis" vert="horz" wrap="square" anchor="ctr" anchorCtr="1"/>
          <a:lstStyle/>
          <a:p>
            <a:pPr algn="l">
              <a:defRPr sz="1862" b="0" i="0" u="none" strike="noStrike" kern="1200" spc="0" baseline="0">
                <a:solidFill>
                  <a:schemeClr val="tx1">
                    <a:lumMod val="65000"/>
                    <a:lumOff val="35000"/>
                  </a:schemeClr>
                </a:solidFill>
                <a:latin typeface="+mn-lt"/>
                <a:ea typeface="+mn-ea"/>
                <a:cs typeface="+mn-cs"/>
              </a:defRPr>
            </a:pPr>
            <a:r>
              <a:rPr lang="en-US" sz="1400" b="1" dirty="0">
                <a:latin typeface="News Gothic" panose="02000503040000020004" pitchFamily="2" charset="0"/>
              </a:rPr>
              <a:t>WATER USE</a:t>
            </a:r>
            <a:r>
              <a:rPr lang="en-US" sz="1400" b="1" baseline="0" dirty="0">
                <a:latin typeface="News Gothic" panose="02000503040000020004" pitchFamily="2" charset="0"/>
              </a:rPr>
              <a:t> INENSITIES PRODUCTION </a:t>
            </a:r>
          </a:p>
          <a:p>
            <a:pPr algn="l">
              <a:defRPr sz="1862" b="0" i="0" u="none" strike="noStrike" kern="1200" spc="0" baseline="0">
                <a:solidFill>
                  <a:schemeClr val="tx1">
                    <a:lumMod val="65000"/>
                    <a:lumOff val="35000"/>
                  </a:schemeClr>
                </a:solidFill>
                <a:latin typeface="+mn-lt"/>
                <a:ea typeface="+mn-ea"/>
                <a:cs typeface="+mn-cs"/>
              </a:defRPr>
            </a:pPr>
            <a:r>
              <a:rPr lang="en-US" sz="1400" b="1" baseline="0" dirty="0">
                <a:latin typeface="News Gothic" panose="02000503040000020004" pitchFamily="2" charset="0"/>
              </a:rPr>
              <a:t>ACTIVITY BY VALUE ADDED</a:t>
            </a:r>
            <a:endParaRPr lang="en-US" sz="1400" b="1" dirty="0">
              <a:latin typeface="News Gothic" panose="02000503040000020004" pitchFamily="2" charset="0"/>
            </a:endParaRPr>
          </a:p>
        </c:rich>
      </c:tx>
      <c:layout>
        <c:manualLayout>
          <c:xMode val="edge"/>
          <c:yMode val="edge"/>
          <c:x val="4.71925853018373E-2"/>
          <c:y val="5.6250000000000001E-2"/>
        </c:manualLayout>
      </c:layout>
      <c:overlay val="0"/>
      <c:spPr>
        <a:noFill/>
        <a:ln>
          <a:noFill/>
        </a:ln>
        <a:effectLst/>
      </c:spPr>
    </c:title>
    <c:autoTitleDeleted val="0"/>
    <c:plotArea>
      <c:layout>
        <c:manualLayout>
          <c:layoutTarget val="inner"/>
          <c:xMode val="edge"/>
          <c:yMode val="edge"/>
          <c:x val="5.1065538310952702E-2"/>
          <c:y val="0.34199765754554301"/>
          <c:w val="0.81388297287535005"/>
          <c:h val="0.55615802348415699"/>
        </c:manualLayout>
      </c:layout>
      <c:lineChart>
        <c:grouping val="standard"/>
        <c:varyColors val="0"/>
        <c:ser>
          <c:idx val="0"/>
          <c:order val="0"/>
          <c:tx>
            <c:strRef>
              <c:f>Sheet1!$B$1</c:f>
              <c:strCache>
                <c:ptCount val="1"/>
                <c:pt idx="0">
                  <c:v>Ground Water</c:v>
                </c:pt>
              </c:strCache>
            </c:strRef>
          </c:tx>
          <c:spPr>
            <a:ln w="28575" cap="rnd">
              <a:solidFill>
                <a:schemeClr val="accent1">
                  <a:lumMod val="50000"/>
                </a:schemeClr>
              </a:solidFill>
              <a:round/>
            </a:ln>
            <a:effectLst/>
          </c:spPr>
          <c:marker>
            <c:symbol val="none"/>
          </c:marker>
          <c:cat>
            <c:numRef>
              <c:f>Sheet1!$A$2:$A$9</c:f>
              <c:numCache>
                <c:formatCode>General</c:formatCode>
                <c:ptCount val="8"/>
                <c:pt idx="0">
                  <c:v>1975</c:v>
                </c:pt>
                <c:pt idx="1">
                  <c:v>1980</c:v>
                </c:pt>
                <c:pt idx="2">
                  <c:v>1985</c:v>
                </c:pt>
                <c:pt idx="3">
                  <c:v>1990</c:v>
                </c:pt>
                <c:pt idx="4">
                  <c:v>1995</c:v>
                </c:pt>
                <c:pt idx="5">
                  <c:v>2000</c:v>
                </c:pt>
                <c:pt idx="6">
                  <c:v>2005</c:v>
                </c:pt>
                <c:pt idx="7">
                  <c:v>2010</c:v>
                </c:pt>
              </c:numCache>
            </c:numRef>
          </c:cat>
          <c:val>
            <c:numRef>
              <c:f>Sheet1!$B$2:$B$9</c:f>
              <c:numCache>
                <c:formatCode>General</c:formatCode>
                <c:ptCount val="8"/>
                <c:pt idx="0">
                  <c:v>20</c:v>
                </c:pt>
                <c:pt idx="1">
                  <c:v>18</c:v>
                </c:pt>
                <c:pt idx="2">
                  <c:v>19</c:v>
                </c:pt>
                <c:pt idx="3">
                  <c:v>16</c:v>
                </c:pt>
                <c:pt idx="4">
                  <c:v>14</c:v>
                </c:pt>
                <c:pt idx="5">
                  <c:v>11</c:v>
                </c:pt>
                <c:pt idx="6">
                  <c:v>5</c:v>
                </c:pt>
                <c:pt idx="7">
                  <c:v>6</c:v>
                </c:pt>
              </c:numCache>
            </c:numRef>
          </c:val>
          <c:smooth val="0"/>
          <c:extLst>
            <c:ext xmlns:c16="http://schemas.microsoft.com/office/drawing/2014/chart" uri="{C3380CC4-5D6E-409C-BE32-E72D297353CC}">
              <c16:uniqueId val="{00000000-BA6C-4883-B462-BC9AD7B213F5}"/>
            </c:ext>
          </c:extLst>
        </c:ser>
        <c:ser>
          <c:idx val="1"/>
          <c:order val="1"/>
          <c:tx>
            <c:strRef>
              <c:f>Sheet1!$C$1</c:f>
              <c:strCache>
                <c:ptCount val="1"/>
                <c:pt idx="0">
                  <c:v>Tap Water</c:v>
                </c:pt>
              </c:strCache>
            </c:strRef>
          </c:tx>
          <c:spPr>
            <a:ln w="28575" cap="rnd">
              <a:solidFill>
                <a:schemeClr val="accent1"/>
              </a:solidFill>
              <a:prstDash val="sysDash"/>
              <a:round/>
            </a:ln>
            <a:effectLst/>
          </c:spPr>
          <c:marker>
            <c:symbol val="none"/>
          </c:marker>
          <c:cat>
            <c:numRef>
              <c:f>Sheet1!$A$2:$A$9</c:f>
              <c:numCache>
                <c:formatCode>General</c:formatCode>
                <c:ptCount val="8"/>
                <c:pt idx="0">
                  <c:v>1975</c:v>
                </c:pt>
                <c:pt idx="1">
                  <c:v>1980</c:v>
                </c:pt>
                <c:pt idx="2">
                  <c:v>1985</c:v>
                </c:pt>
                <c:pt idx="3">
                  <c:v>1990</c:v>
                </c:pt>
                <c:pt idx="4">
                  <c:v>1995</c:v>
                </c:pt>
                <c:pt idx="5">
                  <c:v>2000</c:v>
                </c:pt>
                <c:pt idx="6">
                  <c:v>2005</c:v>
                </c:pt>
                <c:pt idx="7">
                  <c:v>2010</c:v>
                </c:pt>
              </c:numCache>
            </c:numRef>
          </c:cat>
          <c:val>
            <c:numRef>
              <c:f>Sheet1!$C$2:$C$9</c:f>
              <c:numCache>
                <c:formatCode>General</c:formatCode>
                <c:ptCount val="8"/>
                <c:pt idx="0">
                  <c:v>20</c:v>
                </c:pt>
                <c:pt idx="1">
                  <c:v>16</c:v>
                </c:pt>
                <c:pt idx="2">
                  <c:v>16.399999999999999</c:v>
                </c:pt>
                <c:pt idx="3">
                  <c:v>16</c:v>
                </c:pt>
                <c:pt idx="4">
                  <c:v>12</c:v>
                </c:pt>
                <c:pt idx="5">
                  <c:v>4</c:v>
                </c:pt>
                <c:pt idx="6">
                  <c:v>6</c:v>
                </c:pt>
                <c:pt idx="7">
                  <c:v>5</c:v>
                </c:pt>
              </c:numCache>
            </c:numRef>
          </c:val>
          <c:smooth val="0"/>
          <c:extLst>
            <c:ext xmlns:c16="http://schemas.microsoft.com/office/drawing/2014/chart" uri="{C3380CC4-5D6E-409C-BE32-E72D297353CC}">
              <c16:uniqueId val="{00000001-BA6C-4883-B462-BC9AD7B213F5}"/>
            </c:ext>
          </c:extLst>
        </c:ser>
        <c:ser>
          <c:idx val="2"/>
          <c:order val="2"/>
          <c:tx>
            <c:strRef>
              <c:f>Sheet1!$D$1</c:f>
              <c:strCache>
                <c:ptCount val="1"/>
                <c:pt idx="0">
                  <c:v>Surface Water</c:v>
                </c:pt>
              </c:strCache>
            </c:strRef>
          </c:tx>
          <c:spPr>
            <a:ln w="28575" cap="rnd">
              <a:solidFill>
                <a:schemeClr val="accent1">
                  <a:tint val="65000"/>
                </a:schemeClr>
              </a:solidFill>
              <a:round/>
            </a:ln>
            <a:effectLst/>
          </c:spPr>
          <c:marker>
            <c:symbol val="none"/>
          </c:marker>
          <c:cat>
            <c:numRef>
              <c:f>Sheet1!$A$2:$A$9</c:f>
              <c:numCache>
                <c:formatCode>General</c:formatCode>
                <c:ptCount val="8"/>
                <c:pt idx="0">
                  <c:v>1975</c:v>
                </c:pt>
                <c:pt idx="1">
                  <c:v>1980</c:v>
                </c:pt>
                <c:pt idx="2">
                  <c:v>1985</c:v>
                </c:pt>
                <c:pt idx="3">
                  <c:v>1990</c:v>
                </c:pt>
                <c:pt idx="4">
                  <c:v>1995</c:v>
                </c:pt>
                <c:pt idx="5">
                  <c:v>2000</c:v>
                </c:pt>
                <c:pt idx="6">
                  <c:v>2005</c:v>
                </c:pt>
                <c:pt idx="7">
                  <c:v>2010</c:v>
                </c:pt>
              </c:numCache>
            </c:numRef>
          </c:cat>
          <c:val>
            <c:numRef>
              <c:f>Sheet1!$D$2:$D$9</c:f>
              <c:numCache>
                <c:formatCode>General</c:formatCode>
                <c:ptCount val="8"/>
                <c:pt idx="0">
                  <c:v>20</c:v>
                </c:pt>
                <c:pt idx="1">
                  <c:v>15</c:v>
                </c:pt>
                <c:pt idx="2">
                  <c:v>14.7</c:v>
                </c:pt>
                <c:pt idx="3">
                  <c:v>15.2</c:v>
                </c:pt>
                <c:pt idx="4">
                  <c:v>14</c:v>
                </c:pt>
                <c:pt idx="5">
                  <c:v>8</c:v>
                </c:pt>
                <c:pt idx="6">
                  <c:v>7</c:v>
                </c:pt>
                <c:pt idx="7">
                  <c:v>6</c:v>
                </c:pt>
              </c:numCache>
            </c:numRef>
          </c:val>
          <c:smooth val="0"/>
          <c:extLst>
            <c:ext xmlns:c16="http://schemas.microsoft.com/office/drawing/2014/chart" uri="{C3380CC4-5D6E-409C-BE32-E72D297353CC}">
              <c16:uniqueId val="{00000002-BA6C-4883-B462-BC9AD7B213F5}"/>
            </c:ext>
          </c:extLst>
        </c:ser>
        <c:dLbls>
          <c:showLegendKey val="0"/>
          <c:showVal val="0"/>
          <c:showCatName val="0"/>
          <c:showSerName val="0"/>
          <c:showPercent val="0"/>
          <c:showBubbleSize val="0"/>
        </c:dLbls>
        <c:smooth val="0"/>
        <c:axId val="321286872"/>
        <c:axId val="321287656"/>
      </c:lineChart>
      <c:catAx>
        <c:axId val="32128687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21287656"/>
        <c:crosses val="autoZero"/>
        <c:auto val="1"/>
        <c:lblAlgn val="ctr"/>
        <c:lblOffset val="100"/>
        <c:noMultiLvlLbl val="0"/>
      </c:catAx>
      <c:valAx>
        <c:axId val="321287656"/>
        <c:scaling>
          <c:orientation val="minMax"/>
        </c:scaling>
        <c:delete val="0"/>
        <c:axPos val="l"/>
        <c:majorGridlines>
          <c:spPr>
            <a:ln w="9525" cap="flat" cmpd="sng" algn="ctr">
              <a:noFill/>
              <a:round/>
            </a:ln>
            <a:effectLst/>
          </c:spPr>
        </c:majorGridlines>
        <c:numFmt formatCode="\20" sourceLinked="0"/>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21286872"/>
        <c:crosses val="autoZero"/>
        <c:crossBetween val="between"/>
      </c:valAx>
      <c:spPr>
        <a:noFill/>
        <a:ln>
          <a:noFill/>
        </a:ln>
        <a:effectLst/>
      </c:spPr>
    </c:plotArea>
    <c:legend>
      <c:legendPos val="tr"/>
      <c:layout>
        <c:manualLayout>
          <c:xMode val="edge"/>
          <c:yMode val="edge"/>
          <c:x val="0.67582174954534102"/>
          <c:y val="0.15578125000000001"/>
          <c:w val="0.22494294012621499"/>
          <c:h val="0.21149720870428501"/>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olors1.xml><?xml version="1.0" encoding="utf-8"?>
<cs:colorStyle xmlns:cs="http://schemas.microsoft.com/office/drawing/2012/chartStyle" xmlns:a="http://schemas.openxmlformats.org/drawingml/2006/main" meth="withinLinear" id="14">
  <a:schemeClr val="accent1"/>
</cs:colorStyle>
</file>

<file path=ppt/charts/colors2.xml><?xml version="1.0" encoding="utf-8"?>
<cs:colorStyle xmlns:cs="http://schemas.microsoft.com/office/drawing/2012/chartStyle" xmlns:a="http://schemas.openxmlformats.org/drawingml/2006/main" meth="withinLinear" id="14">
  <a:schemeClr val="accent1"/>
</cs:colorStyle>
</file>

<file path=ppt/charts/colors3.xml><?xml version="1.0" encoding="utf-8"?>
<cs:colorStyle xmlns:cs="http://schemas.microsoft.com/office/drawing/2012/chartStyle" xmlns:a="http://schemas.openxmlformats.org/drawingml/2006/main" meth="withinLinear" id="14">
  <a:schemeClr val="accent1"/>
</cs:colorStyle>
</file>

<file path=ppt/charts/colors4.xml><?xml version="1.0" encoding="utf-8"?>
<cs:colorStyle xmlns:cs="http://schemas.microsoft.com/office/drawing/2012/chartStyle" xmlns:a="http://schemas.openxmlformats.org/drawingml/2006/main" meth="withinLinear" id="14">
  <a:schemeClr val="accent1"/>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2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GB"/>
          </a:p>
        </p:txBody>
      </p:sp>
      <p:sp>
        <p:nvSpPr>
          <p:cNvPr id="3" name="Date Placeholder 2"/>
          <p:cNvSpPr>
            <a:spLocks noGrp="1"/>
          </p:cNvSpPr>
          <p:nvPr>
            <p:ph type="dt" sz="quarter" idx="1"/>
          </p:nvPr>
        </p:nvSpPr>
        <p:spPr>
          <a:xfrm>
            <a:off x="3970938" y="0"/>
            <a:ext cx="3037840" cy="464820"/>
          </a:xfrm>
          <a:prstGeom prst="rect">
            <a:avLst/>
          </a:prstGeom>
        </p:spPr>
        <p:txBody>
          <a:bodyPr vert="horz" lIns="93177" tIns="46589" rIns="93177" bIns="46589" rtlCol="0"/>
          <a:lstStyle>
            <a:lvl1pPr algn="r">
              <a:defRPr sz="1200"/>
            </a:lvl1pPr>
          </a:lstStyle>
          <a:p>
            <a:fld id="{94A35DD0-2372-4C80-81B6-EF7D8CD8B4A1}" type="datetimeFigureOut">
              <a:rPr lang="en-GB" smtClean="0"/>
              <a:t>20/10/2017</a:t>
            </a:fld>
            <a:endParaRPr lang="en-GB"/>
          </a:p>
        </p:txBody>
      </p:sp>
      <p:sp>
        <p:nvSpPr>
          <p:cNvPr id="4" name="Footer Placeholder 3"/>
          <p:cNvSpPr>
            <a:spLocks noGrp="1"/>
          </p:cNvSpPr>
          <p:nvPr>
            <p:ph type="ftr" sz="quarter" idx="2"/>
          </p:nvPr>
        </p:nvSpPr>
        <p:spPr>
          <a:xfrm>
            <a:off x="0" y="8829967"/>
            <a:ext cx="3037840" cy="464820"/>
          </a:xfrm>
          <a:prstGeom prst="rect">
            <a:avLst/>
          </a:prstGeom>
        </p:spPr>
        <p:txBody>
          <a:bodyPr vert="horz" lIns="93177" tIns="46589" rIns="93177" bIns="46589" rtlCol="0" anchor="b"/>
          <a:lstStyle>
            <a:lvl1pPr algn="l">
              <a:defRPr sz="1200"/>
            </a:lvl1pPr>
          </a:lstStyle>
          <a:p>
            <a:endParaRPr lang="en-GB"/>
          </a:p>
        </p:txBody>
      </p:sp>
      <p:sp>
        <p:nvSpPr>
          <p:cNvPr id="5" name="Slide Number Placeholder 4"/>
          <p:cNvSpPr>
            <a:spLocks noGrp="1"/>
          </p:cNvSpPr>
          <p:nvPr>
            <p:ph type="sldNum" sz="quarter" idx="3"/>
          </p:nvPr>
        </p:nvSpPr>
        <p:spPr>
          <a:xfrm>
            <a:off x="3970938" y="8829967"/>
            <a:ext cx="3037840" cy="464820"/>
          </a:xfrm>
          <a:prstGeom prst="rect">
            <a:avLst/>
          </a:prstGeom>
        </p:spPr>
        <p:txBody>
          <a:bodyPr vert="horz" lIns="93177" tIns="46589" rIns="93177" bIns="46589" rtlCol="0" anchor="b"/>
          <a:lstStyle>
            <a:lvl1pPr algn="r">
              <a:defRPr sz="1200"/>
            </a:lvl1pPr>
          </a:lstStyle>
          <a:p>
            <a:fld id="{00CBE1BB-57C1-4813-BE11-B465033F56D7}" type="slidenum">
              <a:rPr lang="en-GB" smtClean="0"/>
              <a:t>‹#›</a:t>
            </a:fld>
            <a:endParaRPr lang="en-GB"/>
          </a:p>
        </p:txBody>
      </p:sp>
    </p:spTree>
    <p:extLst>
      <p:ext uri="{BB962C8B-B14F-4D97-AF65-F5344CB8AC3E}">
        <p14:creationId xmlns:p14="http://schemas.microsoft.com/office/powerpoint/2010/main" val="85732784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C284D844-4F32-4510-B327-D56999612EA7}" type="datetimeFigureOut">
              <a:rPr lang="en-US" smtClean="0"/>
              <a:t>20/10/2017</a:t>
            </a:fld>
            <a:endParaRPr lang="en-US"/>
          </a:p>
        </p:txBody>
      </p:sp>
      <p:sp>
        <p:nvSpPr>
          <p:cNvPr id="4" name="Slide Image Placeholder 3"/>
          <p:cNvSpPr>
            <a:spLocks noGrp="1" noRot="1" noChangeAspect="1"/>
          </p:cNvSpPr>
          <p:nvPr>
            <p:ph type="sldImg" idx="2"/>
          </p:nvPr>
        </p:nvSpPr>
        <p:spPr>
          <a:xfrm>
            <a:off x="1414463" y="1162050"/>
            <a:ext cx="4181475" cy="313690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32251393-DB9F-420B-9ED7-40348FAB9894}" type="slidenum">
              <a:rPr lang="en-US" smtClean="0"/>
              <a:t>‹#›</a:t>
            </a:fld>
            <a:endParaRPr lang="en-US"/>
          </a:p>
        </p:txBody>
      </p:sp>
    </p:spTree>
    <p:extLst>
      <p:ext uri="{BB962C8B-B14F-4D97-AF65-F5344CB8AC3E}">
        <p14:creationId xmlns:p14="http://schemas.microsoft.com/office/powerpoint/2010/main" val="4823562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2251393-DB9F-420B-9ED7-40348FAB9894}" type="slidenum">
              <a:rPr lang="en-US" smtClean="0"/>
              <a:t>1</a:t>
            </a:fld>
            <a:endParaRPr lang="en-US"/>
          </a:p>
        </p:txBody>
      </p:sp>
    </p:spTree>
    <p:extLst>
      <p:ext uri="{BB962C8B-B14F-4D97-AF65-F5344CB8AC3E}">
        <p14:creationId xmlns:p14="http://schemas.microsoft.com/office/powerpoint/2010/main" val="15749160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en-US" dirty="0"/>
              <a:t>Now will give 3 examples</a:t>
            </a:r>
            <a:r>
              <a:rPr lang="en-US" baseline="0" dirty="0"/>
              <a:t> that each followed a slightly different approach. </a:t>
            </a:r>
            <a:endParaRPr lang="en-US" dirty="0"/>
          </a:p>
        </p:txBody>
      </p:sp>
      <p:sp>
        <p:nvSpPr>
          <p:cNvPr id="4" name="Tijdelijke aanduiding voor dianummer 3"/>
          <p:cNvSpPr>
            <a:spLocks noGrp="1"/>
          </p:cNvSpPr>
          <p:nvPr>
            <p:ph type="sldNum" sz="quarter" idx="10"/>
          </p:nvPr>
        </p:nvSpPr>
        <p:spPr/>
        <p:txBody>
          <a:bodyPr/>
          <a:lstStyle/>
          <a:p>
            <a:fld id="{32251393-DB9F-420B-9ED7-40348FAB9894}" type="slidenum">
              <a:rPr lang="en-US" smtClean="0"/>
              <a:t>12</a:t>
            </a:fld>
            <a:endParaRPr lang="en-US"/>
          </a:p>
        </p:txBody>
      </p:sp>
    </p:spTree>
    <p:extLst>
      <p:ext uri="{BB962C8B-B14F-4D97-AF65-F5344CB8AC3E}">
        <p14:creationId xmlns:p14="http://schemas.microsoft.com/office/powerpoint/2010/main" val="8747843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en-US" dirty="0"/>
              <a:t>CLC based</a:t>
            </a:r>
            <a:r>
              <a:rPr lang="en-US" baseline="0" dirty="0"/>
              <a:t> on RS data.</a:t>
            </a:r>
            <a:endParaRPr lang="en-US" dirty="0"/>
          </a:p>
        </p:txBody>
      </p:sp>
      <p:sp>
        <p:nvSpPr>
          <p:cNvPr id="4" name="Tijdelijke aanduiding voor dianummer 3"/>
          <p:cNvSpPr>
            <a:spLocks noGrp="1"/>
          </p:cNvSpPr>
          <p:nvPr>
            <p:ph type="sldNum" sz="quarter" idx="10"/>
          </p:nvPr>
        </p:nvSpPr>
        <p:spPr/>
        <p:txBody>
          <a:bodyPr/>
          <a:lstStyle/>
          <a:p>
            <a:fld id="{32251393-DB9F-420B-9ED7-40348FAB9894}" type="slidenum">
              <a:rPr lang="en-US" smtClean="0"/>
              <a:t>13</a:t>
            </a:fld>
            <a:endParaRPr lang="en-US"/>
          </a:p>
        </p:txBody>
      </p:sp>
    </p:spTree>
    <p:extLst>
      <p:ext uri="{BB962C8B-B14F-4D97-AF65-F5344CB8AC3E}">
        <p14:creationId xmlns:p14="http://schemas.microsoft.com/office/powerpoint/2010/main" val="35015230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map presents a combination of EUNIS level 1 habitats</a:t>
            </a:r>
          </a:p>
          <a:p>
            <a:r>
              <a:rPr lang="en-US" sz="1200" b="0" i="0" u="none" strike="noStrike" kern="1200" baseline="0" dirty="0">
                <a:solidFill>
                  <a:schemeClr val="tx1"/>
                </a:solidFill>
                <a:latin typeface="+mn-lt"/>
                <a:ea typeface="+mn-ea"/>
                <a:cs typeface="+mn-cs"/>
              </a:rPr>
              <a:t>(equivalent to the MAES ecosystem types) and, where there is enough detail, level 2 habitats (see</a:t>
            </a:r>
          </a:p>
          <a:p>
            <a:r>
              <a:rPr lang="en-US" sz="1200" b="0" i="0" u="none" strike="noStrike" kern="1200" baseline="0" dirty="0">
                <a:solidFill>
                  <a:schemeClr val="tx1"/>
                </a:solidFill>
                <a:latin typeface="+mn-lt"/>
                <a:ea typeface="+mn-ea"/>
                <a:cs typeface="+mn-cs"/>
              </a:rPr>
              <a:t>Table 2.1). It represents the distribution of major habitats across Europe, and it is the basis for the</a:t>
            </a:r>
          </a:p>
          <a:p>
            <a:r>
              <a:rPr lang="en-US" sz="1200" b="0" i="0" u="none" strike="noStrike" kern="1200" baseline="0" dirty="0">
                <a:solidFill>
                  <a:schemeClr val="tx1"/>
                </a:solidFill>
                <a:latin typeface="+mn-lt"/>
                <a:ea typeface="+mn-ea"/>
                <a:cs typeface="+mn-cs"/>
              </a:rPr>
              <a:t>assessment of the condition of these habitats and of the pressures they are subject to, as reported</a:t>
            </a:r>
          </a:p>
          <a:p>
            <a:r>
              <a:rPr lang="en-US" sz="1200" b="0" i="0" u="none" strike="noStrike" kern="1200" baseline="0" dirty="0">
                <a:solidFill>
                  <a:schemeClr val="tx1"/>
                </a:solidFill>
                <a:latin typeface="+mn-lt"/>
                <a:ea typeface="+mn-ea"/>
                <a:cs typeface="+mn-cs"/>
              </a:rPr>
              <a:t>in Chapter 4</a:t>
            </a:r>
            <a:endParaRPr lang="en-US" dirty="0"/>
          </a:p>
        </p:txBody>
      </p:sp>
      <p:sp>
        <p:nvSpPr>
          <p:cNvPr id="4" name="Slide Number Placeholder 3"/>
          <p:cNvSpPr>
            <a:spLocks noGrp="1"/>
          </p:cNvSpPr>
          <p:nvPr>
            <p:ph type="sldNum" sz="quarter" idx="10"/>
          </p:nvPr>
        </p:nvSpPr>
        <p:spPr/>
        <p:txBody>
          <a:bodyPr/>
          <a:lstStyle/>
          <a:p>
            <a:fld id="{32251393-DB9F-420B-9ED7-40348FAB9894}" type="slidenum">
              <a:rPr lang="en-US" smtClean="0"/>
              <a:t>14</a:t>
            </a:fld>
            <a:endParaRPr lang="en-US"/>
          </a:p>
        </p:txBody>
      </p:sp>
    </p:spTree>
    <p:extLst>
      <p:ext uri="{BB962C8B-B14F-4D97-AF65-F5344CB8AC3E}">
        <p14:creationId xmlns:p14="http://schemas.microsoft.com/office/powerpoint/2010/main" val="18197849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2251393-DB9F-420B-9ED7-40348FAB9894}" type="slidenum">
              <a:rPr lang="en-US" smtClean="0"/>
              <a:t>15</a:t>
            </a:fld>
            <a:endParaRPr lang="en-US"/>
          </a:p>
        </p:txBody>
      </p:sp>
    </p:spTree>
    <p:extLst>
      <p:ext uri="{BB962C8B-B14F-4D97-AF65-F5344CB8AC3E}">
        <p14:creationId xmlns:p14="http://schemas.microsoft.com/office/powerpoint/2010/main" val="5466767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dirty="0"/>
              <a:t>Various maps are combined together to</a:t>
            </a:r>
            <a:r>
              <a:rPr lang="en-US" baseline="0" dirty="0"/>
              <a:t> serve the purposes of ecosystem accounting</a:t>
            </a:r>
          </a:p>
          <a:p>
            <a:pPr marL="171450" indent="-171450">
              <a:buFontTx/>
              <a:buChar char="-"/>
            </a:pPr>
            <a:r>
              <a:rPr lang="en-US" baseline="0" dirty="0"/>
              <a:t>In this example the following maps are overplayed: aerial photo, cadastral map, cadastral parcels linked to business register, crop growth and topography; to develop a land by use map, and an </a:t>
            </a:r>
            <a:r>
              <a:rPr lang="en-US" baseline="0" dirty="0" err="1"/>
              <a:t>ecosyetmp</a:t>
            </a:r>
            <a:r>
              <a:rPr lang="en-US" baseline="0" dirty="0"/>
              <a:t> extent map. 9that of course for a given area can be aggregated into a table). </a:t>
            </a:r>
          </a:p>
          <a:p>
            <a:pPr marL="171450" indent="-171450">
              <a:buFontTx/>
              <a:buChar char="-"/>
            </a:pPr>
            <a:r>
              <a:rPr lang="en-US" baseline="0" dirty="0"/>
              <a:t>For defining ecosystems, we also took </a:t>
            </a:r>
            <a:r>
              <a:rPr lang="en-US" baseline="0" dirty="0" err="1"/>
              <a:t>sopply</a:t>
            </a:r>
            <a:r>
              <a:rPr lang="en-US" baseline="0" dirty="0"/>
              <a:t> of services into accounts (e.g. dunes)</a:t>
            </a:r>
          </a:p>
          <a:p>
            <a:pPr marL="171450" indent="-171450">
              <a:buFontTx/>
              <a:buChar char="-"/>
            </a:pPr>
            <a:endParaRPr lang="en-US" baseline="0" dirty="0"/>
          </a:p>
          <a:p>
            <a:pPr marL="171450" indent="-171450">
              <a:buFontTx/>
              <a:buChar char="-"/>
            </a:pPr>
            <a:endParaRPr lang="en-US" baseline="0" dirty="0"/>
          </a:p>
        </p:txBody>
      </p:sp>
      <p:sp>
        <p:nvSpPr>
          <p:cNvPr id="4" name="Slide Number Placeholder 3"/>
          <p:cNvSpPr>
            <a:spLocks noGrp="1"/>
          </p:cNvSpPr>
          <p:nvPr>
            <p:ph type="sldNum" sz="quarter" idx="10"/>
          </p:nvPr>
        </p:nvSpPr>
        <p:spPr/>
        <p:txBody>
          <a:bodyPr/>
          <a:lstStyle/>
          <a:p>
            <a:fld id="{32251393-DB9F-420B-9ED7-40348FAB9894}" type="slidenum">
              <a:rPr lang="en-US" smtClean="0"/>
              <a:t>16</a:t>
            </a:fld>
            <a:endParaRPr lang="en-US"/>
          </a:p>
        </p:txBody>
      </p:sp>
    </p:spTree>
    <p:extLst>
      <p:ext uri="{BB962C8B-B14F-4D97-AF65-F5344CB8AC3E}">
        <p14:creationId xmlns:p14="http://schemas.microsoft.com/office/powerpoint/2010/main" val="8444406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a:solidFill>
                  <a:schemeClr val="tx1"/>
                </a:solidFill>
                <a:latin typeface="+mn-lt"/>
                <a:ea typeface="+mn-ea"/>
                <a:cs typeface="+mn-cs"/>
              </a:rPr>
              <a:t>ecosystem extent accounts are presented for KZN</a:t>
            </a:r>
            <a:r>
              <a:rPr lang="en-US" sz="1200" b="0" i="0" u="none" strike="noStrike" kern="1200" baseline="0" dirty="0">
                <a:solidFill>
                  <a:schemeClr val="tx1"/>
                </a:solidFill>
                <a:latin typeface="+mn-lt"/>
                <a:ea typeface="+mn-ea"/>
                <a:cs typeface="+mn-cs"/>
              </a:rPr>
              <a:t>, with ecosystem units defined on the basis of 101 </a:t>
            </a:r>
            <a:r>
              <a:rPr lang="en-US" sz="1200" b="1" i="0" u="none" strike="noStrike" kern="1200" baseline="0" dirty="0">
                <a:solidFill>
                  <a:schemeClr val="tx1"/>
                </a:solidFill>
                <a:latin typeface="+mn-lt"/>
                <a:ea typeface="+mn-ea"/>
                <a:cs typeface="+mn-cs"/>
              </a:rPr>
              <a:t>vegetation types </a:t>
            </a:r>
            <a:r>
              <a:rPr lang="en-US" sz="1200" b="0" i="0" u="none" strike="noStrike" kern="1200" baseline="0" dirty="0">
                <a:solidFill>
                  <a:schemeClr val="tx1"/>
                </a:solidFill>
                <a:latin typeface="+mn-lt"/>
                <a:ea typeface="+mn-ea"/>
                <a:cs typeface="+mn-cs"/>
              </a:rPr>
              <a:t>that have been delineated in KZN, nested within five biomes. Vegetation types have been mapped based on their potential or historical extent prior to major human modification, independently of current land cover. In many cases the current land cover class in an area (for example, irrigated cultivation) bears no relation to the underlying ecosystem unit / vegetation type (which might be, for example, Midlands </a:t>
            </a:r>
            <a:r>
              <a:rPr lang="en-US" sz="1200" b="0" i="0" u="none" strike="noStrike" kern="1200" baseline="0" dirty="0" err="1">
                <a:solidFill>
                  <a:schemeClr val="tx1"/>
                </a:solidFill>
                <a:latin typeface="+mn-lt"/>
                <a:ea typeface="+mn-ea"/>
                <a:cs typeface="+mn-cs"/>
              </a:rPr>
              <a:t>Mistbelt</a:t>
            </a:r>
            <a:r>
              <a:rPr lang="en-US" sz="1200" b="0" i="0" u="none" strike="noStrike" kern="1200" baseline="0" dirty="0">
                <a:solidFill>
                  <a:schemeClr val="tx1"/>
                </a:solidFill>
                <a:latin typeface="+mn-lt"/>
                <a:ea typeface="+mn-ea"/>
                <a:cs typeface="+mn-cs"/>
              </a:rPr>
              <a:t> Grassland). Changes in ecosystem extent are measured by calculating how much of each ecosystem unit / vegetation type falls within the land cover class “Natural” (which includes natural and near‐natural areas), in relation to its </a:t>
            </a:r>
            <a:r>
              <a:rPr lang="en-GB" sz="1200" b="0" i="0" u="none" strike="noStrike" kern="1200" baseline="0" dirty="0">
                <a:solidFill>
                  <a:schemeClr val="tx1"/>
                </a:solidFill>
                <a:latin typeface="+mn-lt"/>
                <a:ea typeface="+mn-ea"/>
                <a:cs typeface="+mn-cs"/>
              </a:rPr>
              <a:t>historical extent.</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Ecosystem extent accounts </a:t>
            </a:r>
            <a:r>
              <a:rPr lang="en-US" sz="1200" b="0" i="0" u="none" strike="noStrike" kern="1200" baseline="0" dirty="0" err="1">
                <a:solidFill>
                  <a:schemeClr val="tx1"/>
                </a:solidFill>
                <a:latin typeface="+mn-lt"/>
                <a:ea typeface="+mn-ea"/>
                <a:cs typeface="+mn-cs"/>
              </a:rPr>
              <a:t>summarised</a:t>
            </a:r>
            <a:r>
              <a:rPr lang="en-US" sz="1200" b="0" i="0" u="none" strike="noStrike" kern="1200" baseline="0" dirty="0">
                <a:solidFill>
                  <a:schemeClr val="tx1"/>
                </a:solidFill>
                <a:latin typeface="+mn-lt"/>
                <a:ea typeface="+mn-ea"/>
                <a:cs typeface="+mn-cs"/>
              </a:rPr>
              <a:t> by biome in KZN show that the largest absolute decline in extent has taken place in the Grassland biome (with a current extent of 2.6 million ha relative to historical extent of 4.6 million ha – a decline of 43%), while the largest percentage decline has taken place in the Indian Ocean Coastal Belt (with a current extent of 0.3 million ha relative to historical extent of 0.9 million ha – a decline of 67%). The decline in extent per biome can be viewed in relation to ecological thresholds that indicate, for example, when loss of ecological functioning may be expected and when loss of species associated with the biome may occur – shown by the ecological function threshold and extinction threshold respectively</a:t>
            </a:r>
            <a:endParaRPr lang="en-GB" dirty="0"/>
          </a:p>
        </p:txBody>
      </p:sp>
      <p:sp>
        <p:nvSpPr>
          <p:cNvPr id="4" name="Slide Number Placeholder 3"/>
          <p:cNvSpPr>
            <a:spLocks noGrp="1"/>
          </p:cNvSpPr>
          <p:nvPr>
            <p:ph type="sldNum" sz="quarter" idx="10"/>
          </p:nvPr>
        </p:nvSpPr>
        <p:spPr/>
        <p:txBody>
          <a:bodyPr/>
          <a:lstStyle/>
          <a:p>
            <a:fld id="{32251393-DB9F-420B-9ED7-40348FAB9894}" type="slidenum">
              <a:rPr lang="en-US" smtClean="0"/>
              <a:t>17</a:t>
            </a:fld>
            <a:endParaRPr lang="en-US"/>
          </a:p>
        </p:txBody>
      </p:sp>
    </p:spTree>
    <p:extLst>
      <p:ext uri="{BB962C8B-B14F-4D97-AF65-F5344CB8AC3E}">
        <p14:creationId xmlns:p14="http://schemas.microsoft.com/office/powerpoint/2010/main" val="14555875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en-US" dirty="0"/>
              <a:t>Condition: ability to sustain the delivery of ecosystem services, informs measurement of degradation</a:t>
            </a:r>
            <a:r>
              <a:rPr lang="en-US" baseline="0" dirty="0"/>
              <a:t> of ecosystems.</a:t>
            </a:r>
            <a:endParaRPr lang="en-US" dirty="0"/>
          </a:p>
          <a:p>
            <a:r>
              <a:rPr lang="en-US" dirty="0"/>
              <a:t>E.G</a:t>
            </a:r>
            <a:r>
              <a:rPr lang="en-US" baseline="0" dirty="0"/>
              <a:t> soil carbon content, but a lot of experimentation needs to be done.</a:t>
            </a:r>
          </a:p>
          <a:p>
            <a:endParaRPr lang="en-US" dirty="0"/>
          </a:p>
        </p:txBody>
      </p:sp>
      <p:sp>
        <p:nvSpPr>
          <p:cNvPr id="4" name="Tijdelijke aanduiding voor dianummer 3"/>
          <p:cNvSpPr>
            <a:spLocks noGrp="1"/>
          </p:cNvSpPr>
          <p:nvPr>
            <p:ph type="sldNum" sz="quarter" idx="10"/>
          </p:nvPr>
        </p:nvSpPr>
        <p:spPr/>
        <p:txBody>
          <a:bodyPr/>
          <a:lstStyle/>
          <a:p>
            <a:fld id="{32251393-DB9F-420B-9ED7-40348FAB9894}" type="slidenum">
              <a:rPr lang="en-US" smtClean="0"/>
              <a:t>19</a:t>
            </a:fld>
            <a:endParaRPr lang="en-US"/>
          </a:p>
        </p:txBody>
      </p:sp>
    </p:spTree>
    <p:extLst>
      <p:ext uri="{BB962C8B-B14F-4D97-AF65-F5344CB8AC3E}">
        <p14:creationId xmlns:p14="http://schemas.microsoft.com/office/powerpoint/2010/main" val="202243510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en-US" dirty="0" err="1"/>
              <a:t>Eutrophicaton</a:t>
            </a:r>
            <a:r>
              <a:rPr lang="en-US" dirty="0"/>
              <a:t> etc.</a:t>
            </a:r>
          </a:p>
          <a:p>
            <a:r>
              <a:rPr lang="en-US" dirty="0"/>
              <a:t>SOC</a:t>
            </a:r>
          </a:p>
        </p:txBody>
      </p:sp>
      <p:sp>
        <p:nvSpPr>
          <p:cNvPr id="4" name="Tijdelijke aanduiding voor dianummer 3"/>
          <p:cNvSpPr>
            <a:spLocks noGrp="1"/>
          </p:cNvSpPr>
          <p:nvPr>
            <p:ph type="sldNum" sz="quarter" idx="10"/>
          </p:nvPr>
        </p:nvSpPr>
        <p:spPr/>
        <p:txBody>
          <a:bodyPr/>
          <a:lstStyle/>
          <a:p>
            <a:fld id="{32251393-DB9F-420B-9ED7-40348FAB9894}" type="slidenum">
              <a:rPr lang="en-US" smtClean="0"/>
              <a:t>20</a:t>
            </a:fld>
            <a:endParaRPr lang="en-US"/>
          </a:p>
        </p:txBody>
      </p:sp>
    </p:spTree>
    <p:extLst>
      <p:ext uri="{BB962C8B-B14F-4D97-AF65-F5344CB8AC3E}">
        <p14:creationId xmlns:p14="http://schemas.microsoft.com/office/powerpoint/2010/main" val="36367506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 A map of high nature value cropland (farmland, excluding pastures) has been combined with information on </a:t>
            </a:r>
            <a:r>
              <a:rPr lang="en-US" sz="1200" b="0" i="0" u="none" strike="noStrike" kern="1200" baseline="0" dirty="0" err="1">
                <a:solidFill>
                  <a:schemeClr val="tx1"/>
                </a:solidFill>
                <a:latin typeface="+mn-lt"/>
                <a:ea typeface="+mn-ea"/>
                <a:cs typeface="+mn-cs"/>
              </a:rPr>
              <a:t>agro</a:t>
            </a:r>
            <a:r>
              <a:rPr lang="en-US" sz="1200" b="0" i="0" u="none" strike="noStrike" kern="1200" baseline="0" dirty="0">
                <a:solidFill>
                  <a:schemeClr val="tx1"/>
                </a:solidFill>
                <a:latin typeface="+mn-lt"/>
                <a:ea typeface="+mn-ea"/>
                <a:cs typeface="+mn-cs"/>
              </a:rPr>
              <a:t>-environmental species and habitat condition to produce a map of cropland </a:t>
            </a:r>
            <a:r>
              <a:rPr lang="en-GB" sz="1200" b="0" i="0" u="none" strike="noStrike" kern="1200" baseline="0" dirty="0">
                <a:solidFill>
                  <a:schemeClr val="tx1"/>
                </a:solidFill>
                <a:latin typeface="+mn-lt"/>
                <a:ea typeface="+mn-ea"/>
                <a:cs typeface="+mn-cs"/>
              </a:rPr>
              <a:t>condition. </a:t>
            </a:r>
          </a:p>
          <a:p>
            <a:pPr marL="171450" indent="-171450">
              <a:buFontTx/>
              <a:buChar char="-"/>
            </a:pPr>
            <a:r>
              <a:rPr lang="en-US" sz="1200" b="0" i="0" u="none" strike="noStrike" kern="1200" baseline="0" dirty="0">
                <a:solidFill>
                  <a:schemeClr val="tx1"/>
                </a:solidFill>
                <a:latin typeface="+mn-lt"/>
                <a:ea typeface="+mn-ea"/>
                <a:cs typeface="+mn-cs"/>
              </a:rPr>
              <a:t>Cropland condition is based on aggregated assessment of multiple pressures and species or habitat conservation status (bird and non-bird species). </a:t>
            </a:r>
          </a:p>
          <a:p>
            <a:pPr marL="171450" indent="-171450">
              <a:buFontTx/>
              <a:buChar char="-"/>
            </a:pPr>
            <a:r>
              <a:rPr lang="en-US" sz="1200" b="0" i="0" u="none" strike="noStrike" kern="1200" baseline="0" dirty="0">
                <a:solidFill>
                  <a:schemeClr val="tx1"/>
                </a:solidFill>
                <a:latin typeface="+mn-lt"/>
                <a:ea typeface="+mn-ea"/>
                <a:cs typeface="+mn-cs"/>
              </a:rPr>
              <a:t>The units are re-scaled (classified from </a:t>
            </a:r>
            <a:r>
              <a:rPr lang="en-US" sz="1200" b="0" i="0" u="none" strike="noStrike" kern="1200" baseline="0" dirty="0" err="1">
                <a:solidFill>
                  <a:schemeClr val="tx1"/>
                </a:solidFill>
                <a:latin typeface="+mn-lt"/>
                <a:ea typeface="+mn-ea"/>
                <a:cs typeface="+mn-cs"/>
              </a:rPr>
              <a:t>unfavourable</a:t>
            </a:r>
            <a:r>
              <a:rPr lang="en-US" sz="1200" b="0" i="0" u="none" strike="noStrike" kern="1200" baseline="0" dirty="0">
                <a:solidFill>
                  <a:schemeClr val="tx1"/>
                </a:solidFill>
                <a:latin typeface="+mn-lt"/>
                <a:ea typeface="+mn-ea"/>
                <a:cs typeface="+mn-cs"/>
              </a:rPr>
              <a:t> to good) because the input consists of information in </a:t>
            </a:r>
            <a:r>
              <a:rPr lang="en-GB" sz="1200" b="0" i="0" u="none" strike="noStrike" kern="1200" baseline="0" dirty="0">
                <a:solidFill>
                  <a:schemeClr val="tx1"/>
                </a:solidFill>
                <a:latin typeface="+mn-lt"/>
                <a:ea typeface="+mn-ea"/>
                <a:cs typeface="+mn-cs"/>
              </a:rPr>
              <a:t>different units.</a:t>
            </a:r>
            <a:endParaRPr lang="en-GB" dirty="0"/>
          </a:p>
        </p:txBody>
      </p:sp>
      <p:sp>
        <p:nvSpPr>
          <p:cNvPr id="4" name="Slide Number Placeholder 3"/>
          <p:cNvSpPr>
            <a:spLocks noGrp="1"/>
          </p:cNvSpPr>
          <p:nvPr>
            <p:ph type="sldNum" sz="quarter" idx="10"/>
          </p:nvPr>
        </p:nvSpPr>
        <p:spPr/>
        <p:txBody>
          <a:bodyPr/>
          <a:lstStyle/>
          <a:p>
            <a:fld id="{32251393-DB9F-420B-9ED7-40348FAB9894}" type="slidenum">
              <a:rPr lang="en-US" smtClean="0">
                <a:solidFill>
                  <a:prstClr val="black"/>
                </a:solidFill>
              </a:rPr>
              <a:pPr/>
              <a:t>21</a:t>
            </a:fld>
            <a:endParaRPr lang="en-US">
              <a:solidFill>
                <a:prstClr val="black"/>
              </a:solidFill>
            </a:endParaRPr>
          </a:p>
        </p:txBody>
      </p:sp>
    </p:spTree>
    <p:extLst>
      <p:ext uri="{BB962C8B-B14F-4D97-AF65-F5344CB8AC3E}">
        <p14:creationId xmlns:p14="http://schemas.microsoft.com/office/powerpoint/2010/main" val="71946688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The terrestrial domain of this table presents data primarily by NRM Region. These Natural Resource Management regions represent a classification of Australia's ecosystem regions, and their boundaries are more closely linked to the marine area of interest. </a:t>
            </a:r>
          </a:p>
          <a:p>
            <a:endParaRPr lang="en-US" sz="1200" b="0" i="0" kern="1200" dirty="0">
              <a:solidFill>
                <a:schemeClr val="tx1"/>
              </a:solidFill>
              <a:effectLst/>
              <a:latin typeface="+mn-lt"/>
              <a:ea typeface="+mn-ea"/>
              <a:cs typeface="+mn-cs"/>
            </a:endParaRPr>
          </a:p>
          <a:p>
            <a:r>
              <a:rPr lang="en-GB" sz="1200" b="0" i="0" kern="1200" dirty="0">
                <a:solidFill>
                  <a:schemeClr val="tx1"/>
                </a:solidFill>
                <a:effectLst/>
                <a:latin typeface="+mn-lt"/>
                <a:ea typeface="+mn-ea"/>
                <a:cs typeface="+mn-cs"/>
              </a:rPr>
              <a:t>Index - Net Primary Productivity (NPP) </a:t>
            </a:r>
            <a:endParaRPr lang="en-GB" dirty="0"/>
          </a:p>
        </p:txBody>
      </p:sp>
      <p:sp>
        <p:nvSpPr>
          <p:cNvPr id="4" name="Slide Number Placeholder 3"/>
          <p:cNvSpPr>
            <a:spLocks noGrp="1"/>
          </p:cNvSpPr>
          <p:nvPr>
            <p:ph type="sldNum" sz="quarter" idx="10"/>
          </p:nvPr>
        </p:nvSpPr>
        <p:spPr/>
        <p:txBody>
          <a:bodyPr/>
          <a:lstStyle/>
          <a:p>
            <a:fld id="{32251393-DB9F-420B-9ED7-40348FAB9894}" type="slidenum">
              <a:rPr lang="en-US" smtClean="0"/>
              <a:t>22</a:t>
            </a:fld>
            <a:endParaRPr lang="en-US"/>
          </a:p>
        </p:txBody>
      </p:sp>
    </p:spTree>
    <p:extLst>
      <p:ext uri="{BB962C8B-B14F-4D97-AF65-F5344CB8AC3E}">
        <p14:creationId xmlns:p14="http://schemas.microsoft.com/office/powerpoint/2010/main" val="15956637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2251393-DB9F-420B-9ED7-40348FAB9894}" type="slidenum">
              <a:rPr lang="en-US" smtClean="0">
                <a:solidFill>
                  <a:prstClr val="black"/>
                </a:solidFill>
              </a:rPr>
              <a:pPr/>
              <a:t>2</a:t>
            </a:fld>
            <a:endParaRPr lang="en-US">
              <a:solidFill>
                <a:prstClr val="black"/>
              </a:solidFill>
            </a:endParaRPr>
          </a:p>
        </p:txBody>
      </p:sp>
    </p:spTree>
    <p:extLst>
      <p:ext uri="{BB962C8B-B14F-4D97-AF65-F5344CB8AC3E}">
        <p14:creationId xmlns:p14="http://schemas.microsoft.com/office/powerpoint/2010/main" val="4785665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en-US" dirty="0"/>
              <a:t>There is as yet not standard classification of ES,</a:t>
            </a:r>
            <a:r>
              <a:rPr lang="en-US" baseline="0" dirty="0"/>
              <a:t> e.g. CICES, FEGS, MEA.</a:t>
            </a:r>
          </a:p>
          <a:p>
            <a:r>
              <a:rPr lang="en-US" baseline="0" dirty="0"/>
              <a:t>Although the description of these services is often slightly different, there is general convergence on an enumeration of lists of ES. This is an example of ES that have bene studies in the Netherlands. </a:t>
            </a:r>
          </a:p>
          <a:p>
            <a:endParaRPr lang="en-US" dirty="0"/>
          </a:p>
        </p:txBody>
      </p:sp>
      <p:sp>
        <p:nvSpPr>
          <p:cNvPr id="4" name="Tijdelijke aanduiding voor dianummer 3"/>
          <p:cNvSpPr>
            <a:spLocks noGrp="1"/>
          </p:cNvSpPr>
          <p:nvPr>
            <p:ph type="sldNum" sz="quarter" idx="10"/>
          </p:nvPr>
        </p:nvSpPr>
        <p:spPr/>
        <p:txBody>
          <a:bodyPr/>
          <a:lstStyle/>
          <a:p>
            <a:fld id="{32251393-DB9F-420B-9ED7-40348FAB9894}" type="slidenum">
              <a:rPr lang="en-US" smtClean="0"/>
              <a:t>25</a:t>
            </a:fld>
            <a:endParaRPr lang="en-US"/>
          </a:p>
        </p:txBody>
      </p:sp>
    </p:spTree>
    <p:extLst>
      <p:ext uri="{BB962C8B-B14F-4D97-AF65-F5344CB8AC3E}">
        <p14:creationId xmlns:p14="http://schemas.microsoft.com/office/powerpoint/2010/main" val="313069186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en-US" dirty="0"/>
          </a:p>
        </p:txBody>
      </p:sp>
      <p:sp>
        <p:nvSpPr>
          <p:cNvPr id="4" name="Tijdelijke aanduiding voor dianummer 3"/>
          <p:cNvSpPr>
            <a:spLocks noGrp="1"/>
          </p:cNvSpPr>
          <p:nvPr>
            <p:ph type="sldNum" sz="quarter" idx="10"/>
          </p:nvPr>
        </p:nvSpPr>
        <p:spPr/>
        <p:txBody>
          <a:bodyPr/>
          <a:lstStyle/>
          <a:p>
            <a:fld id="{32251393-DB9F-420B-9ED7-40348FAB9894}" type="slidenum">
              <a:rPr lang="en-US" smtClean="0"/>
              <a:t>26</a:t>
            </a:fld>
            <a:endParaRPr lang="en-US"/>
          </a:p>
        </p:txBody>
      </p:sp>
    </p:spTree>
    <p:extLst>
      <p:ext uri="{BB962C8B-B14F-4D97-AF65-F5344CB8AC3E}">
        <p14:creationId xmlns:p14="http://schemas.microsoft.com/office/powerpoint/2010/main" val="130982782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en-US" dirty="0"/>
          </a:p>
        </p:txBody>
      </p:sp>
      <p:sp>
        <p:nvSpPr>
          <p:cNvPr id="4" name="Tijdelijke aanduiding voor dianummer 3"/>
          <p:cNvSpPr>
            <a:spLocks noGrp="1"/>
          </p:cNvSpPr>
          <p:nvPr>
            <p:ph type="sldNum" sz="quarter" idx="10"/>
          </p:nvPr>
        </p:nvSpPr>
        <p:spPr/>
        <p:txBody>
          <a:bodyPr/>
          <a:lstStyle/>
          <a:p>
            <a:fld id="{32251393-DB9F-420B-9ED7-40348FAB9894}" type="slidenum">
              <a:rPr lang="en-US" smtClean="0"/>
              <a:t>27</a:t>
            </a:fld>
            <a:endParaRPr lang="en-US"/>
          </a:p>
        </p:txBody>
      </p:sp>
    </p:spTree>
    <p:extLst>
      <p:ext uri="{BB962C8B-B14F-4D97-AF65-F5344CB8AC3E}">
        <p14:creationId xmlns:p14="http://schemas.microsoft.com/office/powerpoint/2010/main" val="160710975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See, the same ET shown earlier,</a:t>
            </a:r>
            <a:r>
              <a:rPr lang="en-US" baseline="0" dirty="0"/>
              <a:t> here for Limburg province (published in ecological economics)</a:t>
            </a:r>
          </a:p>
          <a:p>
            <a:endParaRPr lang="en-US" baseline="0" dirty="0"/>
          </a:p>
          <a:p>
            <a:endParaRPr lang="en-US" dirty="0"/>
          </a:p>
        </p:txBody>
      </p:sp>
      <p:sp>
        <p:nvSpPr>
          <p:cNvPr id="4" name="Slide Number Placeholder 3"/>
          <p:cNvSpPr>
            <a:spLocks noGrp="1"/>
          </p:cNvSpPr>
          <p:nvPr>
            <p:ph type="sldNum" sz="quarter" idx="10"/>
          </p:nvPr>
        </p:nvSpPr>
        <p:spPr/>
        <p:txBody>
          <a:bodyPr/>
          <a:lstStyle/>
          <a:p>
            <a:fld id="{32251393-DB9F-420B-9ED7-40348FAB9894}" type="slidenum">
              <a:rPr lang="en-US" smtClean="0">
                <a:solidFill>
                  <a:prstClr val="black"/>
                </a:solidFill>
              </a:rPr>
              <a:pPr/>
              <a:t>28</a:t>
            </a:fld>
            <a:endParaRPr lang="en-US">
              <a:solidFill>
                <a:prstClr val="black"/>
              </a:solidFill>
            </a:endParaRPr>
          </a:p>
        </p:txBody>
      </p:sp>
    </p:spTree>
    <p:extLst>
      <p:ext uri="{BB962C8B-B14F-4D97-AF65-F5344CB8AC3E}">
        <p14:creationId xmlns:p14="http://schemas.microsoft.com/office/powerpoint/2010/main" val="43543055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en-US" dirty="0"/>
          </a:p>
        </p:txBody>
      </p:sp>
      <p:sp>
        <p:nvSpPr>
          <p:cNvPr id="4" name="Tijdelijke aanduiding voor dianummer 3"/>
          <p:cNvSpPr>
            <a:spLocks noGrp="1"/>
          </p:cNvSpPr>
          <p:nvPr>
            <p:ph type="sldNum" sz="quarter" idx="10"/>
          </p:nvPr>
        </p:nvSpPr>
        <p:spPr/>
        <p:txBody>
          <a:bodyPr/>
          <a:lstStyle/>
          <a:p>
            <a:fld id="{32251393-DB9F-420B-9ED7-40348FAB9894}" type="slidenum">
              <a:rPr lang="en-US" smtClean="0"/>
              <a:t>29</a:t>
            </a:fld>
            <a:endParaRPr lang="en-US"/>
          </a:p>
        </p:txBody>
      </p:sp>
    </p:spTree>
    <p:extLst>
      <p:ext uri="{BB962C8B-B14F-4D97-AF65-F5344CB8AC3E}">
        <p14:creationId xmlns:p14="http://schemas.microsoft.com/office/powerpoint/2010/main" val="330072754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en-US" dirty="0"/>
          </a:p>
        </p:txBody>
      </p:sp>
      <p:sp>
        <p:nvSpPr>
          <p:cNvPr id="4" name="Tijdelijke aanduiding voor dianummer 3"/>
          <p:cNvSpPr>
            <a:spLocks noGrp="1"/>
          </p:cNvSpPr>
          <p:nvPr>
            <p:ph type="sldNum" sz="quarter" idx="10"/>
          </p:nvPr>
        </p:nvSpPr>
        <p:spPr/>
        <p:txBody>
          <a:bodyPr/>
          <a:lstStyle/>
          <a:p>
            <a:fld id="{32251393-DB9F-420B-9ED7-40348FAB9894}" type="slidenum">
              <a:rPr lang="en-US" smtClean="0"/>
              <a:t>30</a:t>
            </a:fld>
            <a:endParaRPr lang="en-US"/>
          </a:p>
        </p:txBody>
      </p:sp>
    </p:spTree>
    <p:extLst>
      <p:ext uri="{BB962C8B-B14F-4D97-AF65-F5344CB8AC3E}">
        <p14:creationId xmlns:p14="http://schemas.microsoft.com/office/powerpoint/2010/main" val="124180454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dirty="0"/>
              <a:t>Land accounts can focus on land use, land cover and land ownership. The development of land accounts provides a platform for measurement and is commonly the basic entry point for ecosystem accounting.</a:t>
            </a:r>
            <a:endParaRPr lang="en-GB" sz="1200" dirty="0"/>
          </a:p>
          <a:p>
            <a:endParaRPr lang="en-AU" sz="1200" dirty="0"/>
          </a:p>
          <a:p>
            <a:r>
              <a:rPr lang="en-AU" sz="1200" dirty="0"/>
              <a:t>In water accounting measurement at the river basin level is important for ecosystem assessment. Working at this level will require the use of hydrological models but this work can also underpin the estimation of relevant ecosystem services such as water filtration and soil retention.</a:t>
            </a:r>
          </a:p>
          <a:p>
            <a:endParaRPr lang="en-GB" sz="1200" dirty="0"/>
          </a:p>
          <a:p>
            <a:r>
              <a:rPr lang="en-AU" sz="1200" dirty="0"/>
              <a:t>Accounting for stocks of carbon can provide a strong base for co-ordinating information on carbon and complements measurement within the Inter-governmental Panel on Climate Change (IPCC) framework and the UN REDD+. The data can support measurement of ecosystem condition and ecosystem services such as carbon sequestration and storage.</a:t>
            </a:r>
            <a:endParaRPr lang="en-GB" sz="1200" dirty="0"/>
          </a:p>
          <a:p>
            <a:endParaRPr lang="en-AU" sz="1200" dirty="0"/>
          </a:p>
          <a:p>
            <a:r>
              <a:rPr lang="en-AU" sz="1200" dirty="0"/>
              <a:t>Accounting for biodiversity considers both ecosystem and species diversity. Biodiversity is considered primarily a characteristic of ecosystem assets rather than an ecosystem service. In accounting terms this permits recognising declines or improvements in biodiversity over time and links to the capacity of ecosystems to supply ecosystem services.</a:t>
            </a:r>
            <a:endParaRPr lang="en-GB" sz="1200" dirty="0"/>
          </a:p>
          <a:p>
            <a:endParaRPr lang="en-GB" dirty="0"/>
          </a:p>
        </p:txBody>
      </p:sp>
      <p:sp>
        <p:nvSpPr>
          <p:cNvPr id="4" name="Slide Number Placeholder 3"/>
          <p:cNvSpPr>
            <a:spLocks noGrp="1"/>
          </p:cNvSpPr>
          <p:nvPr>
            <p:ph type="sldNum" sz="quarter" idx="10"/>
          </p:nvPr>
        </p:nvSpPr>
        <p:spPr/>
        <p:txBody>
          <a:bodyPr/>
          <a:lstStyle/>
          <a:p>
            <a:fld id="{32251393-DB9F-420B-9ED7-40348FAB9894}" type="slidenum">
              <a:rPr lang="en-US" smtClean="0">
                <a:solidFill>
                  <a:prstClr val="black"/>
                </a:solidFill>
              </a:rPr>
              <a:pPr/>
              <a:t>32</a:t>
            </a:fld>
            <a:endParaRPr lang="en-US">
              <a:solidFill>
                <a:prstClr val="black"/>
              </a:solidFill>
            </a:endParaRPr>
          </a:p>
        </p:txBody>
      </p:sp>
    </p:spTree>
    <p:extLst>
      <p:ext uri="{BB962C8B-B14F-4D97-AF65-F5344CB8AC3E}">
        <p14:creationId xmlns:p14="http://schemas.microsoft.com/office/powerpoint/2010/main" val="68881308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sz="1200" b="0" i="0" u="none" strike="noStrike" kern="1200" baseline="0" dirty="0">
                <a:solidFill>
                  <a:schemeClr val="tx1"/>
                </a:solidFill>
                <a:latin typeface="+mn-lt"/>
                <a:ea typeface="+mn-ea"/>
                <a:cs typeface="+mn-cs"/>
              </a:rPr>
              <a:t>The figure shows the spatial distribution of carbon stock density across the landscape in the study area.</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sz="1200" b="0" i="0" u="none" strike="noStrike" kern="1200" baseline="0" dirty="0">
                <a:solidFill>
                  <a:schemeClr val="tx1"/>
                </a:solidFill>
                <a:latin typeface="+mn-lt"/>
                <a:ea typeface="+mn-ea"/>
                <a:cs typeface="+mn-cs"/>
              </a:rPr>
              <a:t>Further it can be shown for specific land use areas to differentiate the areas that have been logged, the areas that are available for logging, and specifically, the montane ash forest type that generally has high </a:t>
            </a:r>
            <a:r>
              <a:rPr lang="en-GB" sz="1200" b="0" i="0" u="none" strike="noStrike" kern="1200" baseline="0" dirty="0">
                <a:solidFill>
                  <a:schemeClr val="tx1"/>
                </a:solidFill>
                <a:latin typeface="+mn-lt"/>
                <a:ea typeface="+mn-ea"/>
                <a:cs typeface="+mn-cs"/>
              </a:rPr>
              <a:t>carbon stocks.</a:t>
            </a:r>
            <a:endParaRPr lang="en-US" sz="1200" b="0" i="0" u="none" strike="noStrike" kern="1200" baseline="0" dirty="0">
              <a:solidFill>
                <a:schemeClr val="tx1"/>
              </a:solidFill>
              <a:latin typeface="+mn-lt"/>
              <a:ea typeface="+mn-ea"/>
              <a:cs typeface="+mn-cs"/>
            </a:endParaRPr>
          </a:p>
          <a:p>
            <a:pPr marL="171450" indent="-171450">
              <a:buFontTx/>
              <a:buChar char="-"/>
            </a:pPr>
            <a:r>
              <a:rPr lang="en-US" sz="1200" b="0" i="0" u="none" strike="noStrike" kern="1200" baseline="0" dirty="0">
                <a:solidFill>
                  <a:schemeClr val="tx1"/>
                </a:solidFill>
                <a:latin typeface="+mn-lt"/>
                <a:ea typeface="+mn-ea"/>
                <a:cs typeface="+mn-cs"/>
              </a:rPr>
              <a:t>Maintaining terrestrial carbon stocks, such as those in the Central Highland forests, by reducing carbon losses from degradation and deforestation, is a critical component of climate change mitigation. Understanding the carbon dynamics of ecosystems is important to maximize their mitigation potential. Key factors include how carbon stocks vary in relation to environmental conditions and human land use activities.</a:t>
            </a:r>
          </a:p>
        </p:txBody>
      </p:sp>
      <p:sp>
        <p:nvSpPr>
          <p:cNvPr id="4" name="Slide Number Placeholder 3"/>
          <p:cNvSpPr>
            <a:spLocks noGrp="1"/>
          </p:cNvSpPr>
          <p:nvPr>
            <p:ph type="sldNum" sz="quarter" idx="10"/>
          </p:nvPr>
        </p:nvSpPr>
        <p:spPr/>
        <p:txBody>
          <a:bodyPr/>
          <a:lstStyle/>
          <a:p>
            <a:fld id="{32251393-DB9F-420B-9ED7-40348FAB9894}" type="slidenum">
              <a:rPr lang="en-US" smtClean="0"/>
              <a:t>33</a:t>
            </a:fld>
            <a:endParaRPr lang="en-US"/>
          </a:p>
        </p:txBody>
      </p:sp>
    </p:spTree>
    <p:extLst>
      <p:ext uri="{BB962C8B-B14F-4D97-AF65-F5344CB8AC3E}">
        <p14:creationId xmlns:p14="http://schemas.microsoft.com/office/powerpoint/2010/main" val="53979042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en-US" dirty="0"/>
              <a:t>If you ask</a:t>
            </a:r>
            <a:r>
              <a:rPr lang="en-US" baseline="0" dirty="0"/>
              <a:t> an economist, the answer is pretty clear.</a:t>
            </a:r>
          </a:p>
          <a:p>
            <a:endParaRPr lang="en-US" dirty="0"/>
          </a:p>
          <a:p>
            <a:r>
              <a:rPr lang="en-US" dirty="0"/>
              <a:t>The work done by Jane </a:t>
            </a:r>
            <a:r>
              <a:rPr lang="en-US" dirty="0" err="1"/>
              <a:t>Turpie</a:t>
            </a:r>
            <a:r>
              <a:rPr lang="en-US" dirty="0"/>
              <a:t> (SA) was “at least 7% GDP” – maintaining</a:t>
            </a:r>
            <a:r>
              <a:rPr lang="en-US" baseline="0" dirty="0"/>
              <a:t> untransformed natural systems</a:t>
            </a:r>
          </a:p>
          <a:p>
            <a:endParaRPr lang="en-US" baseline="0" dirty="0"/>
          </a:p>
          <a:p>
            <a:r>
              <a:rPr lang="en-US" dirty="0"/>
              <a:t>Does not rule out welfare based valuation, but need to be careful.</a:t>
            </a:r>
            <a:r>
              <a:rPr lang="en-US" baseline="0" dirty="0"/>
              <a:t> For instance when we compile a comprehensive balance sheet, having ecosystems based on welfare </a:t>
            </a:r>
            <a:r>
              <a:rPr lang="en-US" baseline="0" dirty="0" err="1"/>
              <a:t>basedvaluation</a:t>
            </a:r>
            <a:r>
              <a:rPr lang="en-US" baseline="0" dirty="0"/>
              <a:t> </a:t>
            </a:r>
            <a:r>
              <a:rPr lang="en-US" baseline="0" dirty="0" err="1"/>
              <a:t>woidl</a:t>
            </a:r>
            <a:r>
              <a:rPr lang="en-US" baseline="0" dirty="0"/>
              <a:t> lead to inconsistencies.</a:t>
            </a:r>
            <a:endParaRPr lang="en-US" dirty="0"/>
          </a:p>
        </p:txBody>
      </p:sp>
      <p:sp>
        <p:nvSpPr>
          <p:cNvPr id="4" name="Tijdelijke aanduiding voor dianummer 3"/>
          <p:cNvSpPr>
            <a:spLocks noGrp="1"/>
          </p:cNvSpPr>
          <p:nvPr>
            <p:ph type="sldNum" sz="quarter" idx="10"/>
          </p:nvPr>
        </p:nvSpPr>
        <p:spPr/>
        <p:txBody>
          <a:bodyPr/>
          <a:lstStyle/>
          <a:p>
            <a:fld id="{32251393-DB9F-420B-9ED7-40348FAB9894}" type="slidenum">
              <a:rPr lang="en-US" smtClean="0"/>
              <a:t>35</a:t>
            </a:fld>
            <a:endParaRPr lang="en-US"/>
          </a:p>
        </p:txBody>
      </p:sp>
    </p:spTree>
    <p:extLst>
      <p:ext uri="{BB962C8B-B14F-4D97-AF65-F5344CB8AC3E}">
        <p14:creationId xmlns:p14="http://schemas.microsoft.com/office/powerpoint/2010/main" val="41379543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Some NSIs may be able to do </a:t>
            </a:r>
            <a:r>
              <a:rPr lang="en-CA" dirty="0" err="1"/>
              <a:t>inhouse</a:t>
            </a:r>
            <a:r>
              <a:rPr lang="en-CA" dirty="0"/>
              <a:t> bio </a:t>
            </a:r>
            <a:r>
              <a:rPr lang="en-CA"/>
              <a:t>physical modelling.</a:t>
            </a:r>
            <a:endParaRPr lang="en-CA" dirty="0"/>
          </a:p>
        </p:txBody>
      </p:sp>
      <p:sp>
        <p:nvSpPr>
          <p:cNvPr id="4" name="Slide Number Placeholder 3"/>
          <p:cNvSpPr>
            <a:spLocks noGrp="1"/>
          </p:cNvSpPr>
          <p:nvPr>
            <p:ph type="sldNum" sz="quarter" idx="10"/>
          </p:nvPr>
        </p:nvSpPr>
        <p:spPr/>
        <p:txBody>
          <a:bodyPr/>
          <a:lstStyle/>
          <a:p>
            <a:fld id="{45040C50-B555-46ED-9005-45C5F97D1AFC}" type="slidenum">
              <a:rPr lang="en-US" smtClean="0">
                <a:solidFill>
                  <a:prstClr val="black"/>
                </a:solidFill>
              </a:rPr>
              <a:pPr/>
              <a:t>37</a:t>
            </a:fld>
            <a:endParaRPr lang="en-US" dirty="0">
              <a:solidFill>
                <a:prstClr val="black"/>
              </a:solidFill>
            </a:endParaRPr>
          </a:p>
        </p:txBody>
      </p:sp>
    </p:spTree>
    <p:extLst>
      <p:ext uri="{BB962C8B-B14F-4D97-AF65-F5344CB8AC3E}">
        <p14:creationId xmlns:p14="http://schemas.microsoft.com/office/powerpoint/2010/main" val="20755553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2251393-DB9F-420B-9ED7-40348FAB9894}" type="slidenum">
              <a:rPr lang="en-US" smtClean="0"/>
              <a:t>4</a:t>
            </a:fld>
            <a:endParaRPr lang="en-US"/>
          </a:p>
        </p:txBody>
      </p:sp>
    </p:spTree>
    <p:extLst>
      <p:ext uri="{BB962C8B-B14F-4D97-AF65-F5344CB8AC3E}">
        <p14:creationId xmlns:p14="http://schemas.microsoft.com/office/powerpoint/2010/main" val="15191085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en-US" dirty="0"/>
              <a:t>Complementary, 2 sides of the same coin</a:t>
            </a:r>
          </a:p>
        </p:txBody>
      </p:sp>
      <p:sp>
        <p:nvSpPr>
          <p:cNvPr id="4" name="Tijdelijke aanduiding voor dianummer 3"/>
          <p:cNvSpPr>
            <a:spLocks noGrp="1"/>
          </p:cNvSpPr>
          <p:nvPr>
            <p:ph type="sldNum" sz="quarter" idx="10"/>
          </p:nvPr>
        </p:nvSpPr>
        <p:spPr/>
        <p:txBody>
          <a:bodyPr/>
          <a:lstStyle/>
          <a:p>
            <a:fld id="{32251393-DB9F-420B-9ED7-40348FAB9894}" type="slidenum">
              <a:rPr lang="en-US" smtClean="0"/>
              <a:t>5</a:t>
            </a:fld>
            <a:endParaRPr lang="en-US"/>
          </a:p>
        </p:txBody>
      </p:sp>
    </p:spTree>
    <p:extLst>
      <p:ext uri="{BB962C8B-B14F-4D97-AF65-F5344CB8AC3E}">
        <p14:creationId xmlns:p14="http://schemas.microsoft.com/office/powerpoint/2010/main" val="23046161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en-US" dirty="0"/>
              <a:t>Different</a:t>
            </a:r>
            <a:r>
              <a:rPr lang="en-US" baseline="0" dirty="0"/>
              <a:t> types of accounts</a:t>
            </a:r>
          </a:p>
          <a:p>
            <a:r>
              <a:rPr lang="en-US" baseline="0" dirty="0"/>
              <a:t>Crucial !! Spatial underpinning of ecosystem accounts, that is what sets it apart from other approaches.</a:t>
            </a:r>
            <a:endParaRPr lang="en-US" dirty="0"/>
          </a:p>
        </p:txBody>
      </p:sp>
      <p:sp>
        <p:nvSpPr>
          <p:cNvPr id="4" name="Tijdelijke aanduiding voor dianummer 3"/>
          <p:cNvSpPr>
            <a:spLocks noGrp="1"/>
          </p:cNvSpPr>
          <p:nvPr>
            <p:ph type="sldNum" sz="quarter" idx="10"/>
          </p:nvPr>
        </p:nvSpPr>
        <p:spPr/>
        <p:txBody>
          <a:bodyPr/>
          <a:lstStyle/>
          <a:p>
            <a:fld id="{32251393-DB9F-420B-9ED7-40348FAB9894}" type="slidenum">
              <a:rPr lang="en-US" smtClean="0"/>
              <a:t>6</a:t>
            </a:fld>
            <a:endParaRPr lang="en-US"/>
          </a:p>
        </p:txBody>
      </p:sp>
    </p:spTree>
    <p:extLst>
      <p:ext uri="{BB962C8B-B14F-4D97-AF65-F5344CB8AC3E}">
        <p14:creationId xmlns:p14="http://schemas.microsoft.com/office/powerpoint/2010/main" val="34912555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AU" dirty="0"/>
              <a:t>The SEEA EEA ecosystem accounting model has five main components that are reflected in diagram. Starting at the bottom, the model is based around accounting for an </a:t>
            </a:r>
            <a:r>
              <a:rPr lang="en-AU" b="1" dirty="0"/>
              <a:t>ecosystem asset (1)</a:t>
            </a:r>
            <a:r>
              <a:rPr lang="en-AU" dirty="0"/>
              <a:t> that is represented by a spatial area. The delineation of the area that defines an ecosystem asset is required for accounting purposes and should be considered a statistical representation of ecosystems, which by their nature are not discrete systems.</a:t>
            </a:r>
          </a:p>
          <a:p>
            <a:pPr defTabSz="931774">
              <a:defRPr/>
            </a:pPr>
            <a:endParaRPr lang="en-AU" dirty="0"/>
          </a:p>
          <a:p>
            <a:pPr defTabSz="931774">
              <a:defRPr/>
            </a:pPr>
            <a:r>
              <a:rPr lang="en-AU" dirty="0"/>
              <a:t>Conceptually, ecosystem assets are represented by ecosystem units (EU).  </a:t>
            </a:r>
          </a:p>
          <a:p>
            <a:pPr defTabSz="931774">
              <a:defRPr/>
            </a:pPr>
            <a:endParaRPr lang="en-AU" dirty="0"/>
          </a:p>
          <a:p>
            <a:pPr defTabSz="931774">
              <a:defRPr/>
            </a:pPr>
            <a:r>
              <a:rPr lang="en-AU" dirty="0"/>
              <a:t>Each ecosystem asset has a range of relevant </a:t>
            </a:r>
            <a:r>
              <a:rPr lang="en-AU" b="1" dirty="0"/>
              <a:t>ecosystem characteristics and processes (2)</a:t>
            </a:r>
            <a:r>
              <a:rPr lang="en-AU" dirty="0"/>
              <a:t> that together describe the functioning of the ecosystem. The accounting model proposes that the stock and changes in stock of ecosystem assets is measured by considering the ecosystem asset’s </a:t>
            </a:r>
            <a:r>
              <a:rPr lang="en-AU" b="1" dirty="0"/>
              <a:t>extent and condition</a:t>
            </a:r>
            <a:r>
              <a:rPr lang="en-AU" dirty="0"/>
              <a:t> which can be done using indicators of the relevant ecosystem asset’s area, characteristics and processes.</a:t>
            </a:r>
          </a:p>
          <a:p>
            <a:pPr defTabSz="931774">
              <a:defRPr/>
            </a:pPr>
            <a:endParaRPr lang="en-AU" dirty="0"/>
          </a:p>
          <a:p>
            <a:pPr defTabSz="931774">
              <a:defRPr/>
            </a:pPr>
            <a:r>
              <a:rPr lang="en-AU" dirty="0"/>
              <a:t>Each ecosystem asset generates a set or basket of </a:t>
            </a:r>
            <a:r>
              <a:rPr lang="en-AU" b="1" dirty="0"/>
              <a:t>ecosystem services (3)</a:t>
            </a:r>
            <a:r>
              <a:rPr lang="en-AU" dirty="0"/>
              <a:t> which, in turn, contribute to the production of </a:t>
            </a:r>
            <a:r>
              <a:rPr lang="en-AU" b="1" dirty="0"/>
              <a:t>benefits (4)</a:t>
            </a:r>
            <a:r>
              <a:rPr lang="en-AU" dirty="0"/>
              <a:t>. Benefits may be goods or services (products) currently included in the economic production boundary of the SNA, referred to as SNA benefits; or they may be benefits received by individuals that are not produced by economic units (e.g. clean air). These are referred to as non-SNA benefits. Both SNA and non-SNA benefits contribute to </a:t>
            </a:r>
            <a:r>
              <a:rPr lang="en-AU" b="1" dirty="0"/>
              <a:t>individual and societal</a:t>
            </a:r>
            <a:r>
              <a:rPr lang="en-AU" dirty="0"/>
              <a:t> </a:t>
            </a:r>
            <a:r>
              <a:rPr lang="en-AU" b="1" dirty="0"/>
              <a:t>well-being (5)</a:t>
            </a:r>
            <a:r>
              <a:rPr lang="en-AU" dirty="0"/>
              <a:t>.</a:t>
            </a:r>
            <a:endParaRPr lang="en-GB" dirty="0"/>
          </a:p>
          <a:p>
            <a:pPr defTabSz="931774">
              <a:defRPr/>
            </a:pPr>
            <a:endParaRPr lang="en-US" dirty="0"/>
          </a:p>
          <a:p>
            <a:pPr defTabSz="931774">
              <a:defRPr/>
            </a:pPr>
            <a:r>
              <a:rPr lang="en-AU" dirty="0"/>
              <a:t>The chain of relationships from ecosystem assets to well-being is at the core of the SEEA EEA. While there remain some important issues of definition in terms of the boundaries between different components, and there are measurement challenges; the core model reflecting the relationships between ecosystem assets, ecosystem services, benefits and individual and societal well-being remains strong.</a:t>
            </a:r>
            <a:endParaRPr lang="en-GB" dirty="0"/>
          </a:p>
          <a:p>
            <a:pPr defTabSz="931774">
              <a:defRPr/>
            </a:pPr>
            <a:endParaRPr lang="en-GB" dirty="0"/>
          </a:p>
          <a:p>
            <a:pPr eaLnBrk="1" hangingPunct="1"/>
            <a:endParaRPr lang="en-US" altLang="en-US" dirty="0">
              <a:latin typeface="Arial" charset="0"/>
            </a:endParaRPr>
          </a:p>
          <a:p>
            <a:endParaRPr lang="en-US" dirty="0"/>
          </a:p>
        </p:txBody>
      </p:sp>
      <p:sp>
        <p:nvSpPr>
          <p:cNvPr id="4" name="Slide Number Placeholder 3"/>
          <p:cNvSpPr>
            <a:spLocks noGrp="1"/>
          </p:cNvSpPr>
          <p:nvPr>
            <p:ph type="sldNum" sz="quarter" idx="10"/>
          </p:nvPr>
        </p:nvSpPr>
        <p:spPr/>
        <p:txBody>
          <a:bodyPr/>
          <a:lstStyle/>
          <a:p>
            <a:fld id="{32251393-DB9F-420B-9ED7-40348FAB9894}" type="slidenum">
              <a:rPr lang="en-US" smtClean="0"/>
              <a:t>7</a:t>
            </a:fld>
            <a:endParaRPr lang="en-US"/>
          </a:p>
        </p:txBody>
      </p:sp>
    </p:spTree>
    <p:extLst>
      <p:ext uri="{BB962C8B-B14F-4D97-AF65-F5344CB8AC3E}">
        <p14:creationId xmlns:p14="http://schemas.microsoft.com/office/powerpoint/2010/main" val="8036574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554990"/>
          </a:xfrm>
        </p:spPr>
        <p:txBody>
          <a:bodyPr/>
          <a:lstStyle/>
          <a:p>
            <a:r>
              <a:rPr lang="en-CA" sz="900" dirty="0"/>
              <a:t>How to??</a:t>
            </a:r>
          </a:p>
          <a:p>
            <a:r>
              <a:rPr lang="en-CA" sz="900" dirty="0"/>
              <a:t>Physical usually comes</a:t>
            </a:r>
            <a:r>
              <a:rPr lang="en-CA" sz="900" baseline="0" dirty="0"/>
              <a:t> before valuation</a:t>
            </a:r>
            <a:endParaRPr lang="en-CA" sz="900" dirty="0"/>
          </a:p>
          <a:p>
            <a:endParaRPr lang="en-CA" sz="900" dirty="0"/>
          </a:p>
          <a:p>
            <a:r>
              <a:rPr lang="en-CA" sz="900" dirty="0"/>
              <a:t>The current</a:t>
            </a:r>
            <a:r>
              <a:rPr lang="en-CA" sz="900" baseline="0" dirty="0"/>
              <a:t> slide describe the broad steps in ecosystem accounting.</a:t>
            </a:r>
          </a:p>
          <a:p>
            <a:endParaRPr lang="en-CA" sz="900" baseline="0" dirty="0"/>
          </a:p>
          <a:p>
            <a:r>
              <a:rPr lang="en-CA" sz="900" baseline="0" dirty="0"/>
              <a:t>The use of Earth Observation data (remote sensing data) was highlighted to indicated that Big data is an important source data for the compilation of ecosystem accounts</a:t>
            </a:r>
          </a:p>
          <a:p>
            <a:endParaRPr lang="en-CA" sz="900" baseline="0" dirty="0"/>
          </a:p>
          <a:p>
            <a:endParaRPr lang="en-CA" sz="900" baseline="0" dirty="0"/>
          </a:p>
          <a:p>
            <a:endParaRPr lang="en-CA" sz="900" baseline="0" dirty="0"/>
          </a:p>
          <a:p>
            <a:endParaRPr lang="en-CA" sz="900" dirty="0"/>
          </a:p>
        </p:txBody>
      </p:sp>
      <p:sp>
        <p:nvSpPr>
          <p:cNvPr id="4" name="Slide Number Placeholder 3"/>
          <p:cNvSpPr>
            <a:spLocks noGrp="1"/>
          </p:cNvSpPr>
          <p:nvPr>
            <p:ph type="sldNum" sz="quarter" idx="10"/>
          </p:nvPr>
        </p:nvSpPr>
        <p:spPr/>
        <p:txBody>
          <a:bodyPr/>
          <a:lstStyle/>
          <a:p>
            <a:fld id="{45040C50-B555-46ED-9005-45C5F97D1AFC}"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12311485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en-US" dirty="0"/>
              <a:t>Emphasize the spatial underpinning</a:t>
            </a:r>
          </a:p>
          <a:p>
            <a:r>
              <a:rPr lang="en-US" dirty="0"/>
              <a:t>-mutually exclusive</a:t>
            </a:r>
          </a:p>
          <a:p>
            <a:r>
              <a:rPr lang="en-US" dirty="0"/>
              <a:t>-grid cells when a</a:t>
            </a:r>
            <a:r>
              <a:rPr lang="en-US" baseline="0" dirty="0"/>
              <a:t> raster based approach is followed</a:t>
            </a:r>
            <a:endParaRPr lang="en-US" dirty="0"/>
          </a:p>
        </p:txBody>
      </p:sp>
      <p:sp>
        <p:nvSpPr>
          <p:cNvPr id="4" name="Tijdelijke aanduiding voor dianummer 3"/>
          <p:cNvSpPr>
            <a:spLocks noGrp="1"/>
          </p:cNvSpPr>
          <p:nvPr>
            <p:ph type="sldNum" sz="quarter" idx="10"/>
          </p:nvPr>
        </p:nvSpPr>
        <p:spPr/>
        <p:txBody>
          <a:bodyPr/>
          <a:lstStyle/>
          <a:p>
            <a:fld id="{32251393-DB9F-420B-9ED7-40348FAB9894}" type="slidenum">
              <a:rPr lang="en-US" smtClean="0"/>
              <a:t>9</a:t>
            </a:fld>
            <a:endParaRPr lang="en-US"/>
          </a:p>
        </p:txBody>
      </p:sp>
    </p:spTree>
    <p:extLst>
      <p:ext uri="{BB962C8B-B14F-4D97-AF65-F5344CB8AC3E}">
        <p14:creationId xmlns:p14="http://schemas.microsoft.com/office/powerpoint/2010/main" val="28586408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a:ln/>
        </p:spPr>
      </p:sp>
      <p:sp>
        <p:nvSpPr>
          <p:cNvPr id="24579" name="Notes Placeholder 2"/>
          <p:cNvSpPr>
            <a:spLocks noGrp="1"/>
          </p:cNvSpPr>
          <p:nvPr>
            <p:ph type="body" idx="1"/>
          </p:nvPr>
        </p:nvSpPr>
        <p:spPr>
          <a:noFill/>
        </p:spPr>
        <p:txBody>
          <a:bodyPr/>
          <a:lstStyle/>
          <a:p>
            <a:r>
              <a:rPr lang="en-AU" altLang="en-US" b="1" dirty="0">
                <a:latin typeface="Arial" panose="020B0604020202020204" pitchFamily="34" charset="0"/>
              </a:rPr>
              <a:t>The grid cells are key to classification and aggregation to suit the purpose; e.g. the SEEA analytical and statistical units.</a:t>
            </a:r>
          </a:p>
          <a:p>
            <a:endParaRPr lang="en-AU" altLang="en-US" dirty="0">
              <a:latin typeface="Arial" panose="020B0604020202020204" pitchFamily="34" charset="0"/>
            </a:endParaRPr>
          </a:p>
          <a:p>
            <a:r>
              <a:rPr lang="en-AU" altLang="en-US" dirty="0">
                <a:latin typeface="Arial" panose="020B0604020202020204" pitchFamily="34" charset="0"/>
              </a:rPr>
              <a:t>SEEA 2.47:  Statistical units are the entities about which information is sought and about which statistics</a:t>
            </a:r>
          </a:p>
          <a:p>
            <a:r>
              <a:rPr lang="en-AU" altLang="en-US" dirty="0">
                <a:latin typeface="Arial" panose="020B0604020202020204" pitchFamily="34" charset="0"/>
              </a:rPr>
              <a:t>are ultimately compiled. It is the statistical unit that provides the basis for compilation of</a:t>
            </a:r>
          </a:p>
          <a:p>
            <a:r>
              <a:rPr lang="en-AU" altLang="en-US" dirty="0">
                <a:latin typeface="Arial" panose="020B0604020202020204" pitchFamily="34" charset="0"/>
              </a:rPr>
              <a:t>statistical aggregates and to which tabulated data refer.22 In economic statistics, the statistical</a:t>
            </a:r>
          </a:p>
          <a:p>
            <a:r>
              <a:rPr lang="en-AU" altLang="en-US" dirty="0">
                <a:latin typeface="Arial" panose="020B0604020202020204" pitchFamily="34" charset="0"/>
              </a:rPr>
              <a:t>units are the various establishments, enterprises, government and household entities about</a:t>
            </a:r>
          </a:p>
          <a:p>
            <a:r>
              <a:rPr lang="en-AU" altLang="en-US" dirty="0">
                <a:latin typeface="Arial" panose="020B0604020202020204" pitchFamily="34" charset="0"/>
              </a:rPr>
              <a:t>which economic data are collected. Generically these are referred to as economic units.23</a:t>
            </a:r>
          </a:p>
          <a:p>
            <a:r>
              <a:rPr lang="en-AU" altLang="en-US" dirty="0">
                <a:latin typeface="Arial" panose="020B0604020202020204" pitchFamily="34" charset="0"/>
              </a:rPr>
              <a:t>Economic units may be grouped for analytical purposes into industries (units undertaking</a:t>
            </a:r>
          </a:p>
          <a:p>
            <a:r>
              <a:rPr lang="en-AU" altLang="en-US" dirty="0">
                <a:latin typeface="Arial" panose="020B0604020202020204" pitchFamily="34" charset="0"/>
              </a:rPr>
              <a:t>similar economic activities) and institutional sectors (units with similar types of legal basis</a:t>
            </a:r>
          </a:p>
          <a:p>
            <a:r>
              <a:rPr lang="en-AU" altLang="en-US" dirty="0">
                <a:latin typeface="Arial" panose="020B0604020202020204" pitchFamily="34" charset="0"/>
              </a:rPr>
              <a:t>and behaviours).</a:t>
            </a:r>
          </a:p>
          <a:p>
            <a:endParaRPr lang="en-AU" altLang="en-US" dirty="0">
              <a:latin typeface="Arial" panose="020B0604020202020204" pitchFamily="34" charset="0"/>
            </a:endParaRPr>
          </a:p>
          <a:p>
            <a:r>
              <a:rPr lang="en-AU" altLang="en-US" dirty="0">
                <a:latin typeface="Arial" panose="020B0604020202020204" pitchFamily="34" charset="0"/>
              </a:rPr>
              <a:t>SEEA 2.48: The statistical units of ecosystem accounting are spatial areas about which information is</a:t>
            </a:r>
          </a:p>
          <a:p>
            <a:r>
              <a:rPr lang="en-AU" altLang="en-US" dirty="0">
                <a:latin typeface="Arial" panose="020B0604020202020204" pitchFamily="34" charset="0"/>
              </a:rPr>
              <a:t>collected and statistics are compiled. Such information is collected at a variety of scales using</a:t>
            </a:r>
          </a:p>
          <a:p>
            <a:r>
              <a:rPr lang="en-AU" altLang="en-US" dirty="0">
                <a:latin typeface="Arial" panose="020B0604020202020204" pitchFamily="34" charset="0"/>
              </a:rPr>
              <a:t>a number of different methods. Examples of methods include remote sensing, on ground</a:t>
            </a:r>
          </a:p>
          <a:p>
            <a:r>
              <a:rPr lang="en-AU" altLang="en-US" dirty="0">
                <a:latin typeface="Arial" panose="020B0604020202020204" pitchFamily="34" charset="0"/>
              </a:rPr>
              <a:t>assessment, surveys of land owners and administrative data.</a:t>
            </a:r>
          </a:p>
          <a:p>
            <a:endParaRPr lang="en-AU" altLang="en-US" dirty="0">
              <a:latin typeface="Arial" panose="020B0604020202020204" pitchFamily="34" charset="0"/>
            </a:endParaRPr>
          </a:p>
          <a:p>
            <a:r>
              <a:rPr lang="en-AU" altLang="en-US" dirty="0">
                <a:latin typeface="Arial" panose="020B0604020202020204" pitchFamily="34" charset="0"/>
              </a:rPr>
              <a:t>SEEA 2.52:  A basic spatial unit (BSU) is a small spatial area. Ideally, BSU should be formed by</a:t>
            </a:r>
          </a:p>
          <a:p>
            <a:r>
              <a:rPr lang="en-AU" altLang="en-US" dirty="0">
                <a:latin typeface="Arial" panose="020B0604020202020204" pitchFamily="34" charset="0"/>
              </a:rPr>
              <a:t>delineating tessellations (small areas e.g. 1 km2), typically by overlaying a grid on a map of</a:t>
            </a:r>
          </a:p>
          <a:p>
            <a:r>
              <a:rPr lang="en-AU" altLang="en-US" dirty="0">
                <a:latin typeface="Arial" panose="020B0604020202020204" pitchFamily="34" charset="0"/>
              </a:rPr>
              <a:t>the relevant territory, but they may also be land parcels delineated by a cadastre24 or using</a:t>
            </a:r>
          </a:p>
          <a:p>
            <a:r>
              <a:rPr lang="en-AU" altLang="en-US" dirty="0">
                <a:latin typeface="Arial" panose="020B0604020202020204" pitchFamily="34" charset="0"/>
              </a:rPr>
              <a:t>remote sensing pixels. Grid squares, ideally each one being a BSU, are delineated to be as</a:t>
            </a:r>
          </a:p>
          <a:p>
            <a:r>
              <a:rPr lang="en-AU" altLang="en-US" dirty="0">
                <a:latin typeface="Arial" panose="020B0604020202020204" pitchFamily="34" charset="0"/>
              </a:rPr>
              <a:t>small as possible given available information and landscape diversity. The model can also accommodate different scale grids through spatial nesting (e.g. a 100 m2 grid nested within 1 km2 grid). It is particularly advantageous for each BSU to refer to the same spatial area over</a:t>
            </a:r>
          </a:p>
          <a:p>
            <a:r>
              <a:rPr lang="en-AU" altLang="en-US" dirty="0">
                <a:latin typeface="Arial" panose="020B0604020202020204" pitchFamily="34" charset="0"/>
              </a:rPr>
              <a:t>time.</a:t>
            </a:r>
          </a:p>
          <a:p>
            <a:endParaRPr lang="en-AU" altLang="en-US" dirty="0">
              <a:latin typeface="Arial" panose="020B0604020202020204" pitchFamily="34" charset="0"/>
            </a:endParaRPr>
          </a:p>
          <a:p>
            <a:r>
              <a:rPr lang="en-AU" altLang="en-US" dirty="0">
                <a:latin typeface="Arial" panose="020B0604020202020204" pitchFamily="34" charset="0"/>
              </a:rPr>
              <a:t>SEEA 2.56: The second type of unit is the land cover/ecosystem functional unit (LCEU). For most</a:t>
            </a:r>
          </a:p>
          <a:p>
            <a:r>
              <a:rPr lang="en-AU" altLang="en-US" dirty="0">
                <a:latin typeface="Arial" panose="020B0604020202020204" pitchFamily="34" charset="0"/>
              </a:rPr>
              <a:t>terrestrial areas an LCEU is defined by areas satisfying a pre-determined set of factors relating</a:t>
            </a:r>
          </a:p>
          <a:p>
            <a:r>
              <a:rPr lang="en-AU" altLang="en-US" dirty="0">
                <a:latin typeface="Arial" panose="020B0604020202020204" pitchFamily="34" charset="0"/>
              </a:rPr>
              <a:t>to the characteristics of an ecosystem. Examples of these factors include land cover type,</a:t>
            </a:r>
          </a:p>
          <a:p>
            <a:r>
              <a:rPr lang="en-AU" altLang="en-US" dirty="0">
                <a:latin typeface="Arial" panose="020B0604020202020204" pitchFamily="34" charset="0"/>
              </a:rPr>
              <a:t>water resources, climate, altitude, and soil type. A particular feature is that an LCEU should</a:t>
            </a:r>
          </a:p>
          <a:p>
            <a:r>
              <a:rPr lang="en-AU" altLang="en-US" dirty="0">
                <a:latin typeface="Arial" panose="020B0604020202020204" pitchFamily="34" charset="0"/>
              </a:rPr>
              <a:t>be able to be consistently differentiated from neighbouring LCEU based on differences in</a:t>
            </a:r>
          </a:p>
          <a:p>
            <a:r>
              <a:rPr lang="en-AU" altLang="en-US" dirty="0">
                <a:latin typeface="Arial" panose="020B0604020202020204" pitchFamily="34" charset="0"/>
              </a:rPr>
              <a:t>their ecosystem characteristics.</a:t>
            </a:r>
          </a:p>
          <a:p>
            <a:endParaRPr lang="en-AU" altLang="en-US" dirty="0">
              <a:latin typeface="Arial" panose="020B0604020202020204" pitchFamily="34" charset="0"/>
            </a:endParaRPr>
          </a:p>
          <a:p>
            <a:r>
              <a:rPr lang="en-AU" altLang="en-US" dirty="0">
                <a:latin typeface="Arial" panose="020B0604020202020204" pitchFamily="34" charset="0"/>
              </a:rPr>
              <a:t>SEEA 2.64:  The delineation of an EAU is based on the purpose of analysis and should therefore take into</a:t>
            </a:r>
          </a:p>
          <a:p>
            <a:r>
              <a:rPr lang="en-AU" altLang="en-US" dirty="0">
                <a:latin typeface="Arial" panose="020B0604020202020204" pitchFamily="34" charset="0"/>
              </a:rPr>
              <a:t>consideration administrative boundaries, environmental management areas, large scale natural</a:t>
            </a:r>
          </a:p>
          <a:p>
            <a:r>
              <a:rPr lang="en-AU" altLang="en-US" dirty="0">
                <a:latin typeface="Arial" panose="020B0604020202020204" pitchFamily="34" charset="0"/>
              </a:rPr>
              <a:t>features (e.g. river basins) and other factors relevant to defining areas relevant for reporting</a:t>
            </a:r>
          </a:p>
          <a:p>
            <a:r>
              <a:rPr lang="en-AU" altLang="en-US" dirty="0">
                <a:latin typeface="Arial" panose="020B0604020202020204" pitchFamily="34" charset="0"/>
              </a:rPr>
              <a:t>purposes (e.g. national parks or other protected areas). Overall, EAU should be relatively large</a:t>
            </a:r>
          </a:p>
          <a:p>
            <a:r>
              <a:rPr lang="en-AU" altLang="en-US" dirty="0">
                <a:latin typeface="Arial" panose="020B0604020202020204" pitchFamily="34" charset="0"/>
              </a:rPr>
              <a:t>areas about which there is interest in understanding and managing change over time.</a:t>
            </a:r>
          </a:p>
          <a:p>
            <a:r>
              <a:rPr lang="en-AU" altLang="en-US" dirty="0">
                <a:latin typeface="Arial" panose="020B0604020202020204" pitchFamily="34" charset="0"/>
              </a:rPr>
              <a:t>Consequently, EAU should be fixed or largely stable spatial areas over time and, for</a:t>
            </a:r>
          </a:p>
          <a:p>
            <a:r>
              <a:rPr lang="en-AU" altLang="en-US" dirty="0">
                <a:latin typeface="Arial" panose="020B0604020202020204" pitchFamily="34" charset="0"/>
              </a:rPr>
              <a:t>accounting purposes, may be considered ecosystem assets.</a:t>
            </a:r>
          </a:p>
          <a:p>
            <a:endParaRPr lang="en-AU" altLang="en-US" dirty="0">
              <a:latin typeface="Arial" panose="020B0604020202020204" pitchFamily="34" charset="0"/>
            </a:endParaRPr>
          </a:p>
        </p:txBody>
      </p:sp>
      <p:sp>
        <p:nvSpPr>
          <p:cNvPr id="24580" name="Date Placeholder 3"/>
          <p:cNvSpPr>
            <a:spLocks noGrp="1"/>
          </p:cNvSpPr>
          <p:nvPr>
            <p:ph type="dt" sz="quarter" idx="1"/>
          </p:nvPr>
        </p:nvSpPr>
        <p:spPr>
          <a:noFill/>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EC7B4796-94FD-458F-ACC8-BDFFA270399B}" type="datetime1">
              <a:rPr lang="en-AU" altLang="en-US" sz="1200" smtClean="0"/>
              <a:pPr/>
              <a:t>20/10/2017</a:t>
            </a:fld>
            <a:endParaRPr lang="en-AU" altLang="en-US" sz="1200"/>
          </a:p>
        </p:txBody>
      </p:sp>
      <p:sp>
        <p:nvSpPr>
          <p:cNvPr id="24581" name="Slide Number Placeholder 4"/>
          <p:cNvSpPr>
            <a:spLocks noGrp="1"/>
          </p:cNvSpPr>
          <p:nvPr>
            <p:ph type="sldNum" sz="quarter" idx="5"/>
          </p:nvPr>
        </p:nvSpPr>
        <p:spPr>
          <a:noFill/>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B2D99048-8BB9-4DFB-A37C-5063057915FE}" type="slidenum">
              <a:rPr lang="en-AU" altLang="en-US" sz="1200"/>
              <a:pPr/>
              <a:t>10</a:t>
            </a:fld>
            <a:endParaRPr lang="en-AU" altLang="en-US" sz="1200"/>
          </a:p>
        </p:txBody>
      </p:sp>
    </p:spTree>
    <p:extLst>
      <p:ext uri="{BB962C8B-B14F-4D97-AF65-F5344CB8AC3E}">
        <p14:creationId xmlns:p14="http://schemas.microsoft.com/office/powerpoint/2010/main" val="8748705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4.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1.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Master" Target="../slideMasters/slideMaster4.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8.xml"/></Relationships>
</file>

<file path=ppt/slideLayouts/_rels/slideLayout112.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8.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14.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18.xml"/></Relationships>
</file>

<file path=ppt/slideLayouts/_rels/slideLayout115.xml.rels><?xml version="1.0" encoding="UTF-8" standalone="yes"?>
<Relationships xmlns="http://schemas.openxmlformats.org/package/2006/relationships"><Relationship Id="rId2" Type="http://schemas.openxmlformats.org/officeDocument/2006/relationships/chart" Target="../charts/chart11.xml"/><Relationship Id="rId1" Type="http://schemas.openxmlformats.org/officeDocument/2006/relationships/slideMaster" Target="../slideMasters/slideMaster18.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0.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9.xml"/></Relationships>
</file>

<file path=ppt/slideLayouts/_rels/slideLayout121.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9.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123.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19.xml"/></Relationships>
</file>

<file path=ppt/slideLayouts/_rels/slideLayout124.xml.rels><?xml version="1.0" encoding="UTF-8" standalone="yes"?>
<Relationships xmlns="http://schemas.openxmlformats.org/package/2006/relationships"><Relationship Id="rId2" Type="http://schemas.openxmlformats.org/officeDocument/2006/relationships/chart" Target="../charts/chart12.xml"/><Relationship Id="rId1" Type="http://schemas.openxmlformats.org/officeDocument/2006/relationships/slideMaster" Target="../slideMasters/slideMaster19.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2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20.xml"/></Relationships>
</file>

<file path=ppt/slideLayouts/_rels/slideLayout129.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20.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31.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20.xml"/></Relationships>
</file>

<file path=ppt/slideLayouts/_rels/slideLayout132.xml.rels><?xml version="1.0" encoding="UTF-8" standalone="yes"?>
<Relationships xmlns="http://schemas.openxmlformats.org/package/2006/relationships"><Relationship Id="rId2" Type="http://schemas.openxmlformats.org/officeDocument/2006/relationships/chart" Target="../charts/chart13.xml"/><Relationship Id="rId1" Type="http://schemas.openxmlformats.org/officeDocument/2006/relationships/slideMaster" Target="../slideMasters/slideMaster20.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3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21.xml"/></Relationships>
</file>

<file path=ppt/slideLayouts/_rels/slideLayout139.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2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41.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21.xml"/></Relationships>
</file>

<file path=ppt/slideLayouts/_rels/slideLayout142.xml.rels><?xml version="1.0" encoding="UTF-8" standalone="yes"?>
<Relationships xmlns="http://schemas.openxmlformats.org/package/2006/relationships"><Relationship Id="rId2" Type="http://schemas.openxmlformats.org/officeDocument/2006/relationships/chart" Target="../charts/chart14.xml"/><Relationship Id="rId1" Type="http://schemas.openxmlformats.org/officeDocument/2006/relationships/slideMaster" Target="../slideMasters/slideMaster21.xml"/></Relationships>
</file>

<file path=ppt/slideLayouts/_rels/slideLayout143.xml.rels><?xml version="1.0" encoding="UTF-8" standalone="yes"?>
<Relationships xmlns="http://schemas.openxmlformats.org/package/2006/relationships"><Relationship Id="rId3" Type="http://schemas.openxmlformats.org/officeDocument/2006/relationships/image" Target="../media/image13.gif"/><Relationship Id="rId2" Type="http://schemas.openxmlformats.org/officeDocument/2006/relationships/image" Target="../media/image12.png"/><Relationship Id="rId1" Type="http://schemas.openxmlformats.org/officeDocument/2006/relationships/slideMaster" Target="../slideMasters/slideMaster21.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45.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21.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5.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152.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22.xml"/></Relationships>
</file>

<file path=ppt/slideLayouts/_rels/slideLayout153.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22.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155.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22.xml"/></Relationships>
</file>

<file path=ppt/slideLayouts/_rels/slideLayout156.xml.rels><?xml version="1.0" encoding="UTF-8" standalone="yes"?>
<Relationships xmlns="http://schemas.openxmlformats.org/package/2006/relationships"><Relationship Id="rId2" Type="http://schemas.openxmlformats.org/officeDocument/2006/relationships/chart" Target="../charts/chart15.xml"/><Relationship Id="rId1" Type="http://schemas.openxmlformats.org/officeDocument/2006/relationships/slideMaster" Target="../slideMasters/slideMaster22.xml"/></Relationships>
</file>

<file path=ppt/slideLayouts/_rels/slideLayout157.xml.rels><?xml version="1.0" encoding="UTF-8" standalone="yes"?>
<Relationships xmlns="http://schemas.openxmlformats.org/package/2006/relationships"><Relationship Id="rId3" Type="http://schemas.openxmlformats.org/officeDocument/2006/relationships/image" Target="../media/image13.gif"/><Relationship Id="rId2" Type="http://schemas.openxmlformats.org/officeDocument/2006/relationships/image" Target="../media/image12.png"/><Relationship Id="rId1" Type="http://schemas.openxmlformats.org/officeDocument/2006/relationships/slideMaster" Target="../slideMasters/slideMaster22.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159.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2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16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23.xml"/></Relationships>
</file>

<file path=ppt/slideLayouts/_rels/slideLayout16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23.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169.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2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70.xml.rels><?xml version="1.0" encoding="UTF-8" standalone="yes"?>
<Relationships xmlns="http://schemas.openxmlformats.org/package/2006/relationships"><Relationship Id="rId2" Type="http://schemas.openxmlformats.org/officeDocument/2006/relationships/chart" Target="../charts/chart16.xml"/><Relationship Id="rId1" Type="http://schemas.openxmlformats.org/officeDocument/2006/relationships/slideMaster" Target="../slideMasters/slideMaster23.xml"/></Relationships>
</file>

<file path=ppt/slideLayouts/_rels/slideLayout171.xml.rels><?xml version="1.0" encoding="UTF-8" standalone="yes"?>
<Relationships xmlns="http://schemas.openxmlformats.org/package/2006/relationships"><Relationship Id="rId3" Type="http://schemas.openxmlformats.org/officeDocument/2006/relationships/image" Target="../media/image13.gif"/><Relationship Id="rId2" Type="http://schemas.openxmlformats.org/officeDocument/2006/relationships/image" Target="../media/image12.png"/><Relationship Id="rId1" Type="http://schemas.openxmlformats.org/officeDocument/2006/relationships/slideMaster" Target="../slideMasters/slideMaster23.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173.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23.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7.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7.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7.xml"/></Relationships>
</file>

<file path=ppt/slideLayouts/_rels/slideLayout24.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Master" Target="../slideMasters/slideMaster7.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8.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8.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8.xml"/></Relationships>
</file>

<file path=ppt/slideLayouts/_rels/slideLayout32.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9.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9.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9.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0.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Master" Target="../slideMasters/slideMaster9.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0.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0.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10.xml"/></Relationships>
</file>

<file path=ppt/slideLayouts/_rels/slideLayout48.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Master" Target="../slideMasters/slideMaster10.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1.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11.xml"/></Relationships>
</file>

<file path=ppt/slideLayouts/_rels/slideLayout57.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Master" Target="../slideMasters/slideMaster1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2.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12.xml"/></Relationships>
</file>

<file path=ppt/slideLayouts/_rels/slideLayout65.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Master" Target="../slideMasters/slideMaster12.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1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4.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3.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13.xml"/></Relationships>
</file>

<file path=ppt/slideLayouts/_rels/slideLayout77.xml.rels><?xml version="1.0" encoding="UTF-8" standalone="yes"?>
<Relationships xmlns="http://schemas.openxmlformats.org/package/2006/relationships"><Relationship Id="rId2" Type="http://schemas.openxmlformats.org/officeDocument/2006/relationships/chart" Target="../charts/chart8.xml"/><Relationship Id="rId1" Type="http://schemas.openxmlformats.org/officeDocument/2006/relationships/slideMaster" Target="../slideMasters/slideMaster1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4.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4.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4.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14.xml"/></Relationships>
</file>

<file path=ppt/slideLayouts/_rels/slideLayout85.xml.rels><?xml version="1.0" encoding="UTF-8" standalone="yes"?>
<Relationships xmlns="http://schemas.openxmlformats.org/package/2006/relationships"><Relationship Id="rId2" Type="http://schemas.openxmlformats.org/officeDocument/2006/relationships/chart" Target="../charts/chart9.xml"/><Relationship Id="rId1" Type="http://schemas.openxmlformats.org/officeDocument/2006/relationships/slideMaster" Target="../slideMasters/slideMaster14.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5.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5.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15.xml"/></Relationships>
</file>

<file path=ppt/slideLayouts/_rels/slideLayout94.xml.rels><?xml version="1.0" encoding="UTF-8" standalone="yes"?>
<Relationships xmlns="http://schemas.openxmlformats.org/package/2006/relationships"><Relationship Id="rId2" Type="http://schemas.openxmlformats.org/officeDocument/2006/relationships/chart" Target="../charts/chart10.xml"/><Relationship Id="rId1" Type="http://schemas.openxmlformats.org/officeDocument/2006/relationships/slideMaster" Target="../slideMasters/slideMaster15.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6.xml"/></Relationships>
</file>

<file path=ppt/slideLayouts/_rels/slideLayout96.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16.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5152278"/>
            <a:ext cx="9144000" cy="495487"/>
          </a:xfrm>
          <a:prstGeom prst="rect">
            <a:avLst/>
          </a:prstGeom>
        </p:spPr>
        <p:txBody>
          <a:bodyPr/>
          <a:lstStyle>
            <a:lvl1pPr algn="ctr">
              <a:defRPr sz="2400" baseline="0">
                <a:solidFill>
                  <a:schemeClr val="tx1">
                    <a:lumMod val="75000"/>
                    <a:lumOff val="25000"/>
                  </a:schemeClr>
                </a:solidFill>
                <a:latin typeface="Franklin Gothic Book"/>
              </a:defRPr>
            </a:lvl1pPr>
          </a:lstStyle>
          <a:p>
            <a:r>
              <a:rPr lang="en-US" dirty="0"/>
              <a:t>Bringing the Future into Focus</a:t>
            </a:r>
          </a:p>
        </p:txBody>
      </p:sp>
    </p:spTree>
    <p:extLst>
      <p:ext uri="{BB962C8B-B14F-4D97-AF65-F5344CB8AC3E}">
        <p14:creationId xmlns:p14="http://schemas.microsoft.com/office/powerpoint/2010/main" val="18118317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Slide with Text and Icon">
    <p:bg>
      <p:bgPr>
        <a:blipFill dpi="0" rotWithShape="1">
          <a:blip r:embed="rId2">
            <a:alphaModFix amt="99000"/>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28650" y="484094"/>
            <a:ext cx="6858000" cy="591670"/>
          </a:xfrm>
          <a:prstGeom prst="rect">
            <a:avLst/>
          </a:prstGeom>
        </p:spPr>
        <p:txBody>
          <a:bodyPr anchor="b"/>
          <a:lstStyle>
            <a:lvl1pPr algn="l">
              <a:defRPr sz="3600" b="0" baseline="0">
                <a:solidFill>
                  <a:schemeClr val="accent3"/>
                </a:solidFill>
                <a:latin typeface="+mj-lt"/>
              </a:defRPr>
            </a:lvl1pPr>
          </a:lstStyle>
          <a:p>
            <a:r>
              <a:rPr lang="en-US" dirty="0"/>
              <a:t>Slide with Text and Icon </a:t>
            </a:r>
          </a:p>
        </p:txBody>
      </p:sp>
      <p:sp>
        <p:nvSpPr>
          <p:cNvPr id="3" name="Subtitle 2"/>
          <p:cNvSpPr>
            <a:spLocks noGrp="1"/>
          </p:cNvSpPr>
          <p:nvPr>
            <p:ph type="subTitle" idx="1" hasCustomPrompt="1"/>
          </p:nvPr>
        </p:nvSpPr>
        <p:spPr>
          <a:xfrm>
            <a:off x="628650" y="1463955"/>
            <a:ext cx="6858000" cy="4089680"/>
          </a:xfrm>
          <a:prstGeom prst="rect">
            <a:avLst/>
          </a:prstGeom>
        </p:spPr>
        <p:txBody>
          <a:bodyPr/>
          <a:lstStyle>
            <a:lvl1pPr marL="0" marR="0" indent="0" algn="l" defTabSz="914400" rtl="0" eaLnBrk="1" fontAlgn="auto" latinLnBrk="0" hangingPunct="1">
              <a:lnSpc>
                <a:spcPct val="110000"/>
              </a:lnSpc>
              <a:spcBef>
                <a:spcPts val="1000"/>
              </a:spcBef>
              <a:spcAft>
                <a:spcPts val="0"/>
              </a:spcAft>
              <a:buClrTx/>
              <a:buSzTx/>
              <a:buFont typeface="Arial" panose="020B0604020202020204" pitchFamily="34" charset="0"/>
              <a:buNone/>
              <a:tabLst/>
              <a:defRPr lang="en-US" sz="1800" baseline="0" smtClean="0">
                <a:effectLs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Lorem ipsum dolor sit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sed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aliqua</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p>
          <a:p>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enim</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ad minim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veniam</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quis</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nostrud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exercitation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ullamco</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laboris</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nisi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aliquip</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ea</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commodo</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consequat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Lorem ipsum dolor sit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sed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aliqua</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t>
            </a:r>
            <a:endParaRPr lang="en-US" dirty="0"/>
          </a:p>
          <a:p>
            <a:endParaRPr lang="en-US" dirty="0"/>
          </a:p>
        </p:txBody>
      </p:sp>
      <p:sp>
        <p:nvSpPr>
          <p:cNvPr id="7"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t>Page </a:t>
            </a:r>
            <a:fld id="{C8303BCE-995F-4709-9859-41737DB22DB5}" type="slidenum">
              <a:rPr lang="en-US" smtClean="0"/>
              <a:pPr/>
              <a:t>‹#›</a:t>
            </a:fld>
            <a:endParaRPr lang="en-US" dirty="0"/>
          </a:p>
        </p:txBody>
      </p:sp>
    </p:spTree>
    <p:extLst>
      <p:ext uri="{BB962C8B-B14F-4D97-AF65-F5344CB8AC3E}">
        <p14:creationId xmlns:p14="http://schemas.microsoft.com/office/powerpoint/2010/main" val="985713245"/>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fld id="{93BC0F52-ADED-4C5E-9784-068E1FEBE1BC}" type="datetime1">
              <a:rPr lang="en-US">
                <a:solidFill>
                  <a:srgbClr val="000000"/>
                </a:solidFill>
              </a:rPr>
              <a:pPr/>
              <a:t>20/10/2017</a:t>
            </a:fld>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7E73471A-9234-4147-9751-53DD0CA6EA23}" type="slidenum">
              <a:rPr lang="en-US">
                <a:solidFill>
                  <a:srgbClr val="000000"/>
                </a:solidFill>
              </a:rPr>
              <a:pPr/>
              <a:t>‹#›</a:t>
            </a:fld>
            <a:endParaRPr lang="en-US">
              <a:solidFill>
                <a:srgbClr val="000000"/>
              </a:solidFill>
            </a:endParaRPr>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fld id="{50FE7AF8-FF85-4229-828A-399CC2ECC4EE}" type="datetime1">
              <a:rPr lang="en-US">
                <a:solidFill>
                  <a:srgbClr val="000000"/>
                </a:solidFill>
              </a:rPr>
              <a:pPr/>
              <a:t>20/10/2017</a:t>
            </a:fld>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fld id="{A517A15C-E43D-48E3-9F7A-81294F491E23}" type="slidenum">
              <a:rPr lang="en-US">
                <a:solidFill>
                  <a:srgbClr val="000000"/>
                </a:solidFill>
              </a:rPr>
              <a:pPr/>
              <a:t>‹#›</a:t>
            </a:fld>
            <a:endParaRPr lang="en-US">
              <a:solidFill>
                <a:srgbClr val="000000"/>
              </a:solidFill>
            </a:endParaRPr>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fld id="{A766D24C-E097-4323-8EBF-6998D5C35DD0}" type="datetime1">
              <a:rPr lang="en-US">
                <a:solidFill>
                  <a:srgbClr val="000000"/>
                </a:solidFill>
              </a:rPr>
              <a:pPr/>
              <a:t>20/10/2017</a:t>
            </a:fld>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fld id="{DFA9DCD7-5240-4AF8-A3F1-3F4AD34CDC91}" type="slidenum">
              <a:rPr lang="en-US">
                <a:solidFill>
                  <a:srgbClr val="000000"/>
                </a:solidFill>
              </a:rPr>
              <a:pPr/>
              <a:t>‹#›</a:t>
            </a:fld>
            <a:endParaRPr lang="en-US">
              <a:solidFill>
                <a:srgbClr val="000000"/>
              </a:solidFill>
            </a:endParaRPr>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fld id="{05B65775-C0DA-4A5F-9BCC-5840ED18DBDF}" type="datetime1">
              <a:rPr lang="en-US">
                <a:solidFill>
                  <a:srgbClr val="000000"/>
                </a:solidFill>
              </a:rPr>
              <a:pPr/>
              <a:t>20/10/2017</a:t>
            </a:fld>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fld id="{69952B37-7E46-4681-80B6-32404C7F6045}" type="slidenum">
              <a:rPr lang="en-US">
                <a:solidFill>
                  <a:srgbClr val="000000"/>
                </a:solidFill>
              </a:rPr>
              <a:pPr/>
              <a:t>‹#›</a:t>
            </a:fld>
            <a:endParaRPr lang="en-US">
              <a:solidFill>
                <a:srgbClr val="000000"/>
              </a:solidFill>
            </a:endParaRPr>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fld id="{81FDA4AB-D4EF-40DA-9DFF-13729604ABAC}" type="datetime1">
              <a:rPr lang="en-US">
                <a:solidFill>
                  <a:srgbClr val="000000"/>
                </a:solidFill>
              </a:rPr>
              <a:pPr/>
              <a:t>20/10/2017</a:t>
            </a:fld>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E8E63866-17AC-485A-BBE9-1D9A15FE0114}" type="slidenum">
              <a:rPr lang="en-US">
                <a:solidFill>
                  <a:srgbClr val="000000"/>
                </a:solidFill>
              </a:rPr>
              <a:pPr/>
              <a:t>‹#›</a:t>
            </a:fld>
            <a:endParaRPr lang="en-US">
              <a:solidFill>
                <a:srgbClr val="000000"/>
              </a:solidFill>
            </a:endParaRPr>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fld id="{BE3AEBCA-35FD-431D-9897-835121571A0E}" type="datetime1">
              <a:rPr lang="en-US">
                <a:solidFill>
                  <a:srgbClr val="000000"/>
                </a:solidFill>
              </a:rPr>
              <a:pPr/>
              <a:t>20/10/2017</a:t>
            </a:fld>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84414A9F-A8BA-4E90-B68F-07328210748D}" type="slidenum">
              <a:rPr lang="en-US">
                <a:solidFill>
                  <a:srgbClr val="000000"/>
                </a:solidFill>
              </a:rPr>
              <a:pPr/>
              <a:t>‹#›</a:t>
            </a:fld>
            <a:endParaRPr lang="en-US">
              <a:solidFill>
                <a:srgbClr val="000000"/>
              </a:solidFill>
            </a:endParaRPr>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fld id="{39012B9F-715D-43C3-ABF8-CAE3E46BF247}" type="datetime1">
              <a:rPr lang="en-US">
                <a:solidFill>
                  <a:srgbClr val="000000"/>
                </a:solidFill>
              </a:rPr>
              <a:pPr/>
              <a:t>20/10/2017</a:t>
            </a:fld>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70556EDE-20B0-42F6-BB2C-26A2CE4C4690}" type="slidenum">
              <a:rPr lang="en-US">
                <a:solidFill>
                  <a:srgbClr val="000000"/>
                </a:solidFill>
              </a:rPr>
              <a:pPr/>
              <a:t>‹#›</a:t>
            </a:fld>
            <a:endParaRPr lang="en-US">
              <a:solidFill>
                <a:srgbClr val="000000"/>
              </a:solidFill>
            </a:endParaRPr>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fld id="{DFAD6F7B-CC2D-4919-9D7D-01E920300085}" type="datetime1">
              <a:rPr lang="en-US">
                <a:solidFill>
                  <a:srgbClr val="000000"/>
                </a:solidFill>
              </a:rPr>
              <a:pPr/>
              <a:t>20/10/2017</a:t>
            </a:fld>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47EB992D-17DD-4DC2-A4AA-00EDE17DB2CB}" type="slidenum">
              <a:rPr lang="en-US">
                <a:solidFill>
                  <a:srgbClr val="000000"/>
                </a:solidFill>
              </a:rPr>
              <a:pPr/>
              <a:t>‹#›</a:t>
            </a:fld>
            <a:endParaRPr lang="en-US">
              <a:solidFill>
                <a:srgbClr val="000000"/>
              </a:solidFill>
            </a:endParaRPr>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title" preserve="1">
  <p:cSld name="Slide with Text Box">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28650" y="484094"/>
            <a:ext cx="6858000" cy="591670"/>
          </a:xfrm>
          <a:prstGeom prst="rect">
            <a:avLst/>
          </a:prstGeom>
        </p:spPr>
        <p:txBody>
          <a:bodyPr anchor="b"/>
          <a:lstStyle>
            <a:lvl1pPr algn="l">
              <a:defRPr sz="3600" b="0" baseline="0">
                <a:solidFill>
                  <a:schemeClr val="accent3"/>
                </a:solidFill>
                <a:latin typeface="+mj-lt"/>
              </a:defRPr>
            </a:lvl1pPr>
          </a:lstStyle>
          <a:p>
            <a:r>
              <a:rPr lang="en-US" dirty="0"/>
              <a:t>Slide With Text Box </a:t>
            </a:r>
          </a:p>
        </p:txBody>
      </p:sp>
      <p:sp>
        <p:nvSpPr>
          <p:cNvPr id="3" name="Subtitle 2"/>
          <p:cNvSpPr>
            <a:spLocks noGrp="1"/>
          </p:cNvSpPr>
          <p:nvPr>
            <p:ph type="subTitle" idx="1" hasCustomPrompt="1"/>
          </p:nvPr>
        </p:nvSpPr>
        <p:spPr>
          <a:xfrm>
            <a:off x="628650" y="1463955"/>
            <a:ext cx="6858000" cy="4089680"/>
          </a:xfrm>
          <a:prstGeom prst="rect">
            <a:avLst/>
          </a:prstGeom>
        </p:spPr>
        <p:txBody>
          <a:bodyPr/>
          <a:lstStyle>
            <a:lvl1pPr marL="0" marR="0" indent="0" algn="l" defTabSz="914400" rtl="0" eaLnBrk="1" fontAlgn="auto" latinLnBrk="0" hangingPunct="1">
              <a:lnSpc>
                <a:spcPct val="110000"/>
              </a:lnSpc>
              <a:spcBef>
                <a:spcPts val="1000"/>
              </a:spcBef>
              <a:spcAft>
                <a:spcPts val="0"/>
              </a:spcAft>
              <a:buClrTx/>
              <a:buSzTx/>
              <a:buFont typeface="Arial" panose="020B0604020202020204" pitchFamily="34" charset="0"/>
              <a:buNone/>
              <a:tabLst/>
              <a:defRPr lang="en-US" sz="1800" baseline="0" smtClean="0">
                <a:effectLst/>
                <a:latin typeface="Palatino Linotype" panose="02040502050505030304" pitchFamily="18"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Lorem ipsum dolor sit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sed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aliqua</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p>
          <a:p>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enim</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ad minim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veniam</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quis</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nostrud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exercitation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ullamco</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laboris</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nisi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aliquip</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ea</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commodo</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consequat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Lorem ipsum dolor sit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sed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aliqua</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t>
            </a:r>
            <a:endParaRPr lang="en-US" dirty="0"/>
          </a:p>
          <a:p>
            <a:endParaRPr lang="en-US" dirty="0"/>
          </a:p>
        </p:txBody>
      </p:sp>
      <p:sp>
        <p:nvSpPr>
          <p:cNvPr id="9"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402497154"/>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Slide with Bullets">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28650" y="484094"/>
            <a:ext cx="6858000" cy="591670"/>
          </a:xfrm>
          <a:prstGeom prst="rect">
            <a:avLst/>
          </a:prstGeom>
        </p:spPr>
        <p:txBody>
          <a:bodyPr anchor="b"/>
          <a:lstStyle>
            <a:lvl1pPr algn="l">
              <a:defRPr sz="3600" b="0" baseline="0">
                <a:solidFill>
                  <a:schemeClr val="accent3"/>
                </a:solidFill>
                <a:latin typeface="+mj-lt"/>
              </a:defRPr>
            </a:lvl1pPr>
          </a:lstStyle>
          <a:p>
            <a:r>
              <a:rPr lang="en-US" dirty="0"/>
              <a:t>Slide With Bullets</a:t>
            </a:r>
          </a:p>
        </p:txBody>
      </p:sp>
      <p:sp>
        <p:nvSpPr>
          <p:cNvPr id="5" name="Text Placeholder 4"/>
          <p:cNvSpPr>
            <a:spLocks noGrp="1"/>
          </p:cNvSpPr>
          <p:nvPr>
            <p:ph type="body" sz="quarter" idx="13" hasCustomPrompt="1"/>
          </p:nvPr>
        </p:nvSpPr>
        <p:spPr>
          <a:xfrm>
            <a:off x="628650" y="1478805"/>
            <a:ext cx="6858000" cy="3308347"/>
          </a:xfrm>
          <a:prstGeom prst="rect">
            <a:avLst/>
          </a:prstGeom>
        </p:spPr>
        <p:txBody>
          <a:bodyPr/>
          <a:lstStyle>
            <a:lvl1pPr>
              <a:lnSpc>
                <a:spcPct val="110000"/>
              </a:lnSpc>
              <a:buClr>
                <a:srgbClr val="0984AF"/>
              </a:buClr>
              <a:defRPr sz="1800">
                <a:solidFill>
                  <a:schemeClr val="accent4"/>
                </a:solidFill>
                <a:latin typeface="Palatino Linotype" panose="02040502050505030304" pitchFamily="18" charset="0"/>
              </a:defRPr>
            </a:lvl1pPr>
            <a:lvl2pPr marL="685800" indent="-228600">
              <a:lnSpc>
                <a:spcPct val="110000"/>
              </a:lnSpc>
              <a:buClr>
                <a:srgbClr val="0984AF"/>
              </a:buClr>
              <a:buFont typeface="News Gothic" panose="02000503040000020004" pitchFamily="2" charset="0"/>
              <a:buChar char="&gt;"/>
              <a:defRPr sz="1800">
                <a:solidFill>
                  <a:schemeClr val="accent4"/>
                </a:solidFill>
                <a:latin typeface="Palatino Linotype" panose="02040502050505030304" pitchFamily="18" charset="0"/>
              </a:defRPr>
            </a:lvl2pPr>
            <a:lvl3pPr marL="1143000" indent="-228600">
              <a:lnSpc>
                <a:spcPct val="110000"/>
              </a:lnSpc>
              <a:buClr>
                <a:srgbClr val="0984AF"/>
              </a:buClr>
              <a:buFont typeface="Calibri" panose="020F0502020204030204" pitchFamily="34" charset="0"/>
              <a:buChar char="⁻"/>
              <a:defRPr sz="1800">
                <a:solidFill>
                  <a:schemeClr val="accent4"/>
                </a:solidFill>
                <a:latin typeface="Palatino Linotype" panose="02040502050505030304" pitchFamily="18" charset="0"/>
              </a:defRPr>
            </a:lvl3pPr>
            <a:lvl4pPr marL="1371600" indent="0">
              <a:buNone/>
              <a:defRPr sz="2400">
                <a:latin typeface="Palatino Linotype" panose="02040502050505030304" pitchFamily="18" charset="0"/>
              </a:defRPr>
            </a:lvl4pPr>
            <a:lvl5pPr marL="0" indent="228600">
              <a:lnSpc>
                <a:spcPct val="110000"/>
              </a:lnSpc>
              <a:buClr>
                <a:srgbClr val="0984AF"/>
              </a:buClr>
              <a:defRPr sz="1800" baseline="0">
                <a:solidFill>
                  <a:schemeClr val="accent4"/>
                </a:solidFill>
                <a:latin typeface="Palatino Linotype" panose="02040502050505030304" pitchFamily="18" charset="0"/>
              </a:defRPr>
            </a:lvl5pPr>
          </a:lstStyle>
          <a:p>
            <a:pPr lvl="0"/>
            <a:r>
              <a:rPr lang="en-US" dirty="0"/>
              <a:t>Bullet 1</a:t>
            </a:r>
          </a:p>
          <a:p>
            <a:pPr lvl="1"/>
            <a:r>
              <a:rPr lang="en-US" dirty="0"/>
              <a:t> Indent 1</a:t>
            </a:r>
          </a:p>
          <a:p>
            <a:pPr lvl="2"/>
            <a:r>
              <a:rPr lang="en-US" dirty="0"/>
              <a:t>Indent 2</a:t>
            </a:r>
          </a:p>
          <a:p>
            <a:pPr lvl="4"/>
            <a:r>
              <a:rPr lang="en-US" dirty="0"/>
              <a:t>Bullet 2</a:t>
            </a:r>
          </a:p>
          <a:p>
            <a:pPr lvl="4"/>
            <a:r>
              <a:rPr lang="en-US" dirty="0"/>
              <a:t>Bullet 3</a:t>
            </a:r>
          </a:p>
          <a:p>
            <a:pPr lvl="4"/>
            <a:r>
              <a:rPr lang="en-US" dirty="0"/>
              <a:t>Bullet 4</a:t>
            </a:r>
          </a:p>
        </p:txBody>
      </p:sp>
      <p:sp>
        <p:nvSpPr>
          <p:cNvPr id="7"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35556709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lide with Graph">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28650" y="484094"/>
            <a:ext cx="8143460" cy="591670"/>
          </a:xfrm>
          <a:prstGeom prst="rect">
            <a:avLst/>
          </a:prstGeom>
        </p:spPr>
        <p:txBody>
          <a:bodyPr anchor="b"/>
          <a:lstStyle>
            <a:lvl1pPr algn="l">
              <a:defRPr sz="3600" b="0" baseline="0">
                <a:solidFill>
                  <a:schemeClr val="accent3"/>
                </a:solidFill>
                <a:latin typeface="+mj-lt"/>
              </a:defRPr>
            </a:lvl1pPr>
          </a:lstStyle>
          <a:p>
            <a:r>
              <a:rPr lang="en-US" dirty="0"/>
              <a:t>Slide with Graph</a:t>
            </a:r>
          </a:p>
        </p:txBody>
      </p:sp>
      <p:sp>
        <p:nvSpPr>
          <p:cNvPr id="3" name="Subtitle 2"/>
          <p:cNvSpPr>
            <a:spLocks noGrp="1"/>
          </p:cNvSpPr>
          <p:nvPr>
            <p:ph type="subTitle" idx="1" hasCustomPrompt="1"/>
          </p:nvPr>
        </p:nvSpPr>
        <p:spPr>
          <a:xfrm>
            <a:off x="6638925" y="1861521"/>
            <a:ext cx="2142468" cy="2505528"/>
          </a:xfrm>
          <a:prstGeom prst="rect">
            <a:avLst/>
          </a:prstGeom>
        </p:spPr>
        <p:txBody>
          <a:bodyPr/>
          <a:lstStyle>
            <a:lvl1pPr marL="0" marR="0" indent="0" algn="l" defTabSz="914400" rtl="0" eaLnBrk="1" fontAlgn="auto" latinLnBrk="0" hangingPunct="1">
              <a:lnSpc>
                <a:spcPct val="110000"/>
              </a:lnSpc>
              <a:spcBef>
                <a:spcPts val="1000"/>
              </a:spcBef>
              <a:spcAft>
                <a:spcPts val="0"/>
              </a:spcAft>
              <a:buClrTx/>
              <a:buSzTx/>
              <a:buFont typeface="Arial" panose="020B0604020202020204" pitchFamily="34" charset="0"/>
              <a:buNone/>
              <a:tabLst/>
              <a:defRPr lang="en-US" sz="1400" baseline="0" smtClean="0">
                <a:solidFill>
                  <a:schemeClr val="bg2">
                    <a:lumMod val="10000"/>
                  </a:schemeClr>
                </a:solidFill>
                <a:effectLst/>
                <a:latin typeface="Palatino Linotype" panose="02040502050505030304" pitchFamily="18"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latin typeface="Palatino Linotype" panose="02040502050505030304" pitchFamily="18" charset="0"/>
              </a:rPr>
              <a:t>Am </a:t>
            </a:r>
            <a:r>
              <a:rPr lang="en-US" dirty="0" err="1">
                <a:latin typeface="Palatino Linotype" panose="02040502050505030304" pitchFamily="18" charset="0"/>
              </a:rPr>
              <a:t>fugitas</a:t>
            </a:r>
            <a:r>
              <a:rPr lang="en-US" dirty="0">
                <a:latin typeface="Palatino Linotype" panose="02040502050505030304" pitchFamily="18" charset="0"/>
              </a:rPr>
              <a:t> min </a:t>
            </a:r>
            <a:r>
              <a:rPr lang="en-US" dirty="0" err="1">
                <a:latin typeface="Palatino Linotype" panose="02040502050505030304" pitchFamily="18" charset="0"/>
              </a:rPr>
              <a:t>exfo</a:t>
            </a:r>
            <a:r>
              <a:rPr lang="en-US" dirty="0">
                <a:latin typeface="Palatino Linotype" panose="02040502050505030304" pitchFamily="18" charset="0"/>
              </a:rPr>
              <a:t> </a:t>
            </a:r>
            <a:r>
              <a:rPr lang="en-US" dirty="0" err="1">
                <a:latin typeface="Palatino Linotype" panose="02040502050505030304" pitchFamily="18" charset="0"/>
              </a:rPr>
              <a:t>esequa</a:t>
            </a:r>
            <a:r>
              <a:rPr lang="en-US" dirty="0">
                <a:latin typeface="Palatino Linotype" panose="02040502050505030304" pitchFamily="18" charset="0"/>
              </a:rPr>
              <a:t> Omnia, </a:t>
            </a:r>
            <a:r>
              <a:rPr lang="en-US" dirty="0" err="1">
                <a:latin typeface="Palatino Linotype" panose="02040502050505030304" pitchFamily="18" charset="0"/>
              </a:rPr>
              <a:t>ey</a:t>
            </a:r>
            <a:r>
              <a:rPr lang="en-US" dirty="0">
                <a:latin typeface="Palatino Linotype" panose="02040502050505030304" pitchFamily="18" charset="0"/>
              </a:rPr>
              <a:t> long </a:t>
            </a:r>
            <a:r>
              <a:rPr lang="en-US" dirty="0" err="1">
                <a:latin typeface="Palatino Linotype" panose="02040502050505030304" pitchFamily="18" charset="0"/>
              </a:rPr>
              <a:t>simunant</a:t>
            </a:r>
            <a:r>
              <a:rPr lang="en-US" dirty="0">
                <a:latin typeface="Palatino Linotype" panose="02040502050505030304" pitchFamily="18" charset="0"/>
              </a:rPr>
              <a:t> </a:t>
            </a:r>
            <a:r>
              <a:rPr lang="en-US" dirty="0" err="1">
                <a:latin typeface="Palatino Linotype" panose="02040502050505030304" pitchFamily="18" charset="0"/>
              </a:rPr>
              <a:t>ectempos</a:t>
            </a:r>
            <a:r>
              <a:rPr lang="en-US" dirty="0">
                <a:latin typeface="Palatino Linotype" panose="02040502050505030304" pitchFamily="18" charset="0"/>
              </a:rPr>
              <a:t> </a:t>
            </a:r>
            <a:r>
              <a:rPr lang="en-US" dirty="0" err="1">
                <a:latin typeface="Palatino Linotype" panose="02040502050505030304" pitchFamily="18" charset="0"/>
              </a:rPr>
              <a:t>amAm</a:t>
            </a:r>
            <a:r>
              <a:rPr lang="en-US" dirty="0">
                <a:latin typeface="Palatino Linotype" panose="02040502050505030304" pitchFamily="18" charset="0"/>
              </a:rPr>
              <a:t> </a:t>
            </a:r>
            <a:r>
              <a:rPr lang="en-US" dirty="0" err="1">
                <a:latin typeface="Palatino Linotype" panose="02040502050505030304" pitchFamily="18" charset="0"/>
              </a:rPr>
              <a:t>fugitas</a:t>
            </a:r>
            <a:r>
              <a:rPr lang="en-US" dirty="0">
                <a:latin typeface="Palatino Linotype" panose="02040502050505030304" pitchFamily="18" charset="0"/>
              </a:rPr>
              <a:t> min </a:t>
            </a:r>
            <a:r>
              <a:rPr lang="en-US" dirty="0" err="1">
                <a:latin typeface="Palatino Linotype" panose="02040502050505030304" pitchFamily="18" charset="0"/>
              </a:rPr>
              <a:t>exfo</a:t>
            </a:r>
            <a:r>
              <a:rPr lang="en-US" dirty="0">
                <a:latin typeface="Palatino Linotype" panose="02040502050505030304" pitchFamily="18" charset="0"/>
              </a:rPr>
              <a:t> </a:t>
            </a:r>
            <a:r>
              <a:rPr lang="en-US" dirty="0" err="1">
                <a:latin typeface="Palatino Linotype" panose="02040502050505030304" pitchFamily="18" charset="0"/>
              </a:rPr>
              <a:t>esequa</a:t>
            </a:r>
            <a:r>
              <a:rPr lang="en-US" dirty="0">
                <a:latin typeface="Palatino Linotype" panose="02040502050505030304" pitchFamily="18" charset="0"/>
              </a:rPr>
              <a:t> Omnia, </a:t>
            </a:r>
            <a:r>
              <a:rPr lang="en-US" dirty="0" err="1">
                <a:latin typeface="Palatino Linotype" panose="02040502050505030304" pitchFamily="18" charset="0"/>
              </a:rPr>
              <a:t>ey</a:t>
            </a:r>
            <a:r>
              <a:rPr lang="en-US" dirty="0">
                <a:latin typeface="Palatino Linotype" panose="02040502050505030304" pitchFamily="18" charset="0"/>
              </a:rPr>
              <a:t> long </a:t>
            </a:r>
            <a:r>
              <a:rPr lang="en-US" dirty="0" err="1">
                <a:latin typeface="Palatino Linotype" panose="02040502050505030304" pitchFamily="18" charset="0"/>
              </a:rPr>
              <a:t>simunant</a:t>
            </a:r>
            <a:r>
              <a:rPr lang="en-US" dirty="0">
                <a:latin typeface="Palatino Linotype" panose="02040502050505030304" pitchFamily="18" charset="0"/>
              </a:rPr>
              <a:t> </a:t>
            </a:r>
            <a:r>
              <a:rPr lang="en-US" dirty="0" err="1">
                <a:latin typeface="Palatino Linotype" panose="02040502050505030304" pitchFamily="18" charset="0"/>
              </a:rPr>
              <a:t>ectempos</a:t>
            </a:r>
            <a:r>
              <a:rPr lang="en-US" dirty="0">
                <a:latin typeface="Palatino Linotype" panose="02040502050505030304" pitchFamily="18" charset="0"/>
              </a:rPr>
              <a:t> am</a:t>
            </a:r>
            <a:endParaRPr lang="en-US" dirty="0"/>
          </a:p>
          <a:p>
            <a:r>
              <a:rPr lang="en-US" dirty="0">
                <a:latin typeface="Palatino Linotype" panose="02040502050505030304" pitchFamily="18" charset="0"/>
              </a:rPr>
              <a:t>Am </a:t>
            </a:r>
            <a:r>
              <a:rPr lang="en-US" dirty="0" err="1">
                <a:latin typeface="Palatino Linotype" panose="02040502050505030304" pitchFamily="18" charset="0"/>
              </a:rPr>
              <a:t>fugitas</a:t>
            </a:r>
            <a:r>
              <a:rPr lang="en-US" dirty="0">
                <a:latin typeface="Palatino Linotype" panose="02040502050505030304" pitchFamily="18" charset="0"/>
              </a:rPr>
              <a:t> min </a:t>
            </a:r>
            <a:r>
              <a:rPr lang="en-US" dirty="0" err="1">
                <a:latin typeface="Palatino Linotype" panose="02040502050505030304" pitchFamily="18" charset="0"/>
              </a:rPr>
              <a:t>exfo</a:t>
            </a:r>
            <a:r>
              <a:rPr lang="en-US" dirty="0">
                <a:latin typeface="Palatino Linotype" panose="02040502050505030304" pitchFamily="18" charset="0"/>
              </a:rPr>
              <a:t> </a:t>
            </a:r>
            <a:r>
              <a:rPr lang="en-US" dirty="0" err="1">
                <a:latin typeface="Palatino Linotype" panose="02040502050505030304" pitchFamily="18" charset="0"/>
              </a:rPr>
              <a:t>esequa</a:t>
            </a:r>
            <a:r>
              <a:rPr lang="en-US" dirty="0">
                <a:latin typeface="Palatino Linotype" panose="02040502050505030304" pitchFamily="18" charset="0"/>
              </a:rPr>
              <a:t> Omnia, </a:t>
            </a:r>
            <a:r>
              <a:rPr lang="en-US" dirty="0" err="1">
                <a:latin typeface="Palatino Linotype" panose="02040502050505030304" pitchFamily="18" charset="0"/>
              </a:rPr>
              <a:t>ey</a:t>
            </a:r>
            <a:r>
              <a:rPr lang="en-US" dirty="0">
                <a:latin typeface="Palatino Linotype" panose="02040502050505030304" pitchFamily="18" charset="0"/>
              </a:rPr>
              <a:t> long </a:t>
            </a:r>
            <a:r>
              <a:rPr lang="en-US" dirty="0" err="1">
                <a:latin typeface="Palatino Linotype" panose="02040502050505030304" pitchFamily="18" charset="0"/>
              </a:rPr>
              <a:t>simunant</a:t>
            </a:r>
            <a:r>
              <a:rPr lang="en-US" dirty="0">
                <a:latin typeface="Palatino Linotype" panose="02040502050505030304" pitchFamily="18" charset="0"/>
              </a:rPr>
              <a:t> </a:t>
            </a:r>
            <a:r>
              <a:rPr lang="en-US" dirty="0" err="1">
                <a:latin typeface="Palatino Linotype" panose="02040502050505030304" pitchFamily="18" charset="0"/>
              </a:rPr>
              <a:t>ectempos</a:t>
            </a:r>
            <a:r>
              <a:rPr lang="en-US" dirty="0">
                <a:latin typeface="Palatino Linotype" panose="02040502050505030304" pitchFamily="18" charset="0"/>
              </a:rPr>
              <a:t> am</a:t>
            </a:r>
            <a:endParaRPr lang="en-US" dirty="0"/>
          </a:p>
          <a:p>
            <a:endParaRPr lang="en-US" dirty="0"/>
          </a:p>
        </p:txBody>
      </p:sp>
      <p:graphicFrame>
        <p:nvGraphicFramePr>
          <p:cNvPr id="14" name="Chart 13"/>
          <p:cNvGraphicFramePr/>
          <p:nvPr userDrawn="1">
            <p:extLst>
              <p:ext uri="{D42A27DB-BD31-4B8C-83A1-F6EECF244321}">
                <p14:modId xmlns:p14="http://schemas.microsoft.com/office/powerpoint/2010/main" val="3933697324"/>
              </p:ext>
            </p:extLst>
          </p:nvPr>
        </p:nvGraphicFramePr>
        <p:xfrm>
          <a:off x="628651" y="1680670"/>
          <a:ext cx="6076950" cy="3686460"/>
        </p:xfrm>
        <a:graphic>
          <a:graphicData uri="http://schemas.openxmlformats.org/drawingml/2006/chart">
            <c:chart xmlns:c="http://schemas.openxmlformats.org/drawingml/2006/chart" xmlns:r="http://schemas.openxmlformats.org/officeDocument/2006/relationships" r:id="rId2"/>
          </a:graphicData>
        </a:graphic>
      </p:graphicFrame>
      <p:sp>
        <p:nvSpPr>
          <p:cNvPr id="8"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t>Page </a:t>
            </a:r>
            <a:fld id="{C8303BCE-995F-4709-9859-41737DB22DB5}" type="slidenum">
              <a:rPr lang="en-US" smtClean="0"/>
              <a:pPr/>
              <a:t>‹#›</a:t>
            </a:fld>
            <a:endParaRPr lang="en-US" dirty="0"/>
          </a:p>
        </p:txBody>
      </p:sp>
    </p:spTree>
    <p:extLst>
      <p:ext uri="{BB962C8B-B14F-4D97-AF65-F5344CB8AC3E}">
        <p14:creationId xmlns:p14="http://schemas.microsoft.com/office/powerpoint/2010/main" val="730409203"/>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Slide with Bullets- 2 Columns">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28650" y="484094"/>
            <a:ext cx="6858000" cy="591670"/>
          </a:xfrm>
          <a:prstGeom prst="rect">
            <a:avLst/>
          </a:prstGeom>
        </p:spPr>
        <p:txBody>
          <a:bodyPr anchor="b"/>
          <a:lstStyle>
            <a:lvl1pPr algn="l">
              <a:defRPr sz="3600" b="0" baseline="0">
                <a:solidFill>
                  <a:schemeClr val="accent3"/>
                </a:solidFill>
                <a:latin typeface="+mj-lt"/>
              </a:defRPr>
            </a:lvl1pPr>
          </a:lstStyle>
          <a:p>
            <a:r>
              <a:rPr lang="en-US" dirty="0"/>
              <a:t>Slide With Bullets- 2 Columns</a:t>
            </a:r>
          </a:p>
        </p:txBody>
      </p:sp>
      <p:sp>
        <p:nvSpPr>
          <p:cNvPr id="5" name="Text Placeholder 4"/>
          <p:cNvSpPr>
            <a:spLocks noGrp="1"/>
          </p:cNvSpPr>
          <p:nvPr>
            <p:ph type="body" sz="quarter" idx="13" hasCustomPrompt="1"/>
          </p:nvPr>
        </p:nvSpPr>
        <p:spPr>
          <a:xfrm>
            <a:off x="628650" y="1478805"/>
            <a:ext cx="3822326" cy="3308347"/>
          </a:xfrm>
          <a:prstGeom prst="rect">
            <a:avLst/>
          </a:prstGeom>
        </p:spPr>
        <p:txBody>
          <a:bodyPr/>
          <a:lstStyle>
            <a:lvl1pPr>
              <a:buClr>
                <a:srgbClr val="0984AF"/>
              </a:buClr>
              <a:defRPr sz="1800" baseline="0">
                <a:latin typeface="Palatino Linotype" panose="02040502050505030304" pitchFamily="18" charset="0"/>
              </a:defRPr>
            </a:lvl1pPr>
            <a:lvl2pPr marL="685800" indent="-228600">
              <a:buClr>
                <a:srgbClr val="0984AF"/>
              </a:buClr>
              <a:buFont typeface="Wingdings" panose="05000000000000000000" pitchFamily="2" charset="2"/>
              <a:buChar char="Ø"/>
              <a:defRPr sz="2400">
                <a:latin typeface="Palatino Linotype" panose="02040502050505030304" pitchFamily="18" charset="0"/>
              </a:defRPr>
            </a:lvl2pPr>
            <a:lvl3pPr marL="1143000" indent="-228600">
              <a:buClr>
                <a:srgbClr val="0984AF"/>
              </a:buClr>
              <a:buFont typeface="Calibri" panose="020F0502020204030204" pitchFamily="34" charset="0"/>
              <a:buChar char="⁻"/>
              <a:defRPr sz="2400">
                <a:latin typeface="Palatino Linotype" panose="02040502050505030304" pitchFamily="18" charset="0"/>
              </a:defRPr>
            </a:lvl3pPr>
            <a:lvl4pPr marL="1371600" indent="0">
              <a:buNone/>
              <a:defRPr sz="2400">
                <a:latin typeface="Palatino Linotype" panose="02040502050505030304" pitchFamily="18" charset="0"/>
              </a:defRPr>
            </a:lvl4pPr>
            <a:lvl5pPr marL="0" indent="228600">
              <a:buClr>
                <a:srgbClr val="0984AF"/>
              </a:buClr>
              <a:defRPr sz="2400" baseline="0">
                <a:latin typeface="Palatino Linotype" panose="02040502050505030304" pitchFamily="18" charset="0"/>
              </a:defRPr>
            </a:lvl5pPr>
          </a:lstStyle>
          <a:p>
            <a:pPr lvl="0"/>
            <a:r>
              <a:rPr lang="en-US" dirty="0"/>
              <a:t>Bullet 1</a:t>
            </a:r>
          </a:p>
          <a:p>
            <a:pPr lvl="0"/>
            <a:r>
              <a:rPr lang="en-US" dirty="0"/>
              <a:t>Bullet 2</a:t>
            </a:r>
          </a:p>
          <a:p>
            <a:pPr lvl="0"/>
            <a:r>
              <a:rPr lang="en-US" dirty="0"/>
              <a:t>Bullet 3</a:t>
            </a:r>
          </a:p>
          <a:p>
            <a:pPr lvl="0"/>
            <a:r>
              <a:rPr lang="en-US" dirty="0"/>
              <a:t>Bullet 4</a:t>
            </a:r>
          </a:p>
        </p:txBody>
      </p:sp>
      <p:sp>
        <p:nvSpPr>
          <p:cNvPr id="4" name="Text Placeholder 3"/>
          <p:cNvSpPr>
            <a:spLocks noGrp="1"/>
          </p:cNvSpPr>
          <p:nvPr>
            <p:ph type="body" sz="quarter" idx="14" hasCustomPrompt="1"/>
          </p:nvPr>
        </p:nvSpPr>
        <p:spPr>
          <a:xfrm>
            <a:off x="4693024" y="1478805"/>
            <a:ext cx="3822326" cy="3309095"/>
          </a:xfrm>
          <a:prstGeom prst="rect">
            <a:avLst/>
          </a:prstGeom>
        </p:spPr>
        <p:txBody>
          <a:bodyPr/>
          <a:lstStyle>
            <a:lvl1pPr marL="342900" indent="-342900" algn="l">
              <a:buClr>
                <a:srgbClr val="0984AF"/>
              </a:buClr>
              <a:buFont typeface="Arial" panose="020B0604020202020204" pitchFamily="34" charset="0"/>
              <a:buChar char="•"/>
              <a:defRPr sz="1800" baseline="0">
                <a:latin typeface="Palatino Linotype" panose="02040502050505030304" pitchFamily="18" charset="0"/>
              </a:defRPr>
            </a:lvl1pPr>
            <a:lvl2pPr marL="457200" indent="0" algn="l">
              <a:buFont typeface="Arial" panose="020B0604020202020204" pitchFamily="34" charset="0"/>
              <a:buNone/>
              <a:defRPr sz="2400">
                <a:latin typeface="Palatino Linotype" panose="02040502050505030304" pitchFamily="18" charset="0"/>
              </a:defRPr>
            </a:lvl2pPr>
            <a:lvl3pPr marL="914400" indent="0" algn="l">
              <a:buFont typeface="Arial" panose="020B0604020202020204" pitchFamily="34" charset="0"/>
              <a:buNone/>
              <a:defRPr sz="2400">
                <a:latin typeface="Palatino Linotype" panose="02040502050505030304" pitchFamily="18" charset="0"/>
              </a:defRPr>
            </a:lvl3pPr>
            <a:lvl4pPr marL="1371600" indent="0" algn="l">
              <a:buFont typeface="Arial" panose="020B0604020202020204" pitchFamily="34" charset="0"/>
              <a:buNone/>
              <a:defRPr sz="2400">
                <a:latin typeface="Palatino Linotype" panose="02040502050505030304" pitchFamily="18" charset="0"/>
              </a:defRPr>
            </a:lvl4pPr>
            <a:lvl5pPr marL="1828800" indent="0" algn="l">
              <a:buFont typeface="Arial" panose="020B0604020202020204" pitchFamily="34" charset="0"/>
              <a:buNone/>
              <a:defRPr sz="2400">
                <a:latin typeface="Palatino Linotype" panose="02040502050505030304" pitchFamily="18" charset="0"/>
              </a:defRPr>
            </a:lvl5pPr>
          </a:lstStyle>
          <a:p>
            <a:pPr lvl="0"/>
            <a:r>
              <a:rPr lang="en-US" dirty="0"/>
              <a:t>Bullet 1</a:t>
            </a:r>
          </a:p>
          <a:p>
            <a:pPr lvl="0"/>
            <a:r>
              <a:rPr lang="en-US" dirty="0"/>
              <a:t>Bullet 2</a:t>
            </a:r>
          </a:p>
          <a:p>
            <a:pPr lvl="0"/>
            <a:r>
              <a:rPr lang="en-US" dirty="0"/>
              <a:t>Bullet 3</a:t>
            </a:r>
          </a:p>
          <a:p>
            <a:pPr lvl="0"/>
            <a:r>
              <a:rPr lang="en-US" dirty="0"/>
              <a:t>Bullet 4</a:t>
            </a:r>
          </a:p>
        </p:txBody>
      </p:sp>
      <p:sp>
        <p:nvSpPr>
          <p:cNvPr id="7"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2616275748"/>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picTx" preserve="1">
  <p:cSld name="Slide with Text &amp; Image">
    <p:bg>
      <p:bgPr>
        <a:blipFill dpi="0" rotWithShape="1">
          <a:blip r:embed="rId2">
            <a:alphaModFix amt="99000"/>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30238" y="351183"/>
            <a:ext cx="4224150" cy="968188"/>
          </a:xfrm>
          <a:prstGeom prst="rect">
            <a:avLst/>
          </a:prstGeom>
        </p:spPr>
        <p:txBody>
          <a:bodyPr anchor="t" anchorCtr="0">
            <a:noAutofit/>
          </a:bodyPr>
          <a:lstStyle>
            <a:lvl1pPr>
              <a:defRPr sz="3600" b="0">
                <a:solidFill>
                  <a:schemeClr val="accent3"/>
                </a:solidFill>
                <a:latin typeface="+mj-lt"/>
              </a:defRPr>
            </a:lvl1pPr>
          </a:lstStyle>
          <a:p>
            <a:r>
              <a:rPr lang="en-US" dirty="0"/>
              <a:t>Slide with Text and Image</a:t>
            </a:r>
          </a:p>
        </p:txBody>
      </p:sp>
      <p:sp>
        <p:nvSpPr>
          <p:cNvPr id="3" name="Picture Placeholder 2"/>
          <p:cNvSpPr>
            <a:spLocks noGrp="1"/>
          </p:cNvSpPr>
          <p:nvPr>
            <p:ph type="pic" idx="1"/>
          </p:nvPr>
        </p:nvSpPr>
        <p:spPr>
          <a:xfrm>
            <a:off x="5252850" y="-1"/>
            <a:ext cx="3891150" cy="6089969"/>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hasCustomPrompt="1"/>
          </p:nvPr>
        </p:nvSpPr>
        <p:spPr>
          <a:xfrm>
            <a:off x="630238" y="1627094"/>
            <a:ext cx="4224150" cy="4061012"/>
          </a:xfrm>
          <a:prstGeom prst="rect">
            <a:avLst/>
          </a:prstGeom>
        </p:spPr>
        <p:txBody>
          <a:bodyPr/>
          <a:lstStyle>
            <a:lvl1pPr marL="0" indent="0" algn="l">
              <a:lnSpc>
                <a:spcPct val="110000"/>
              </a:lnSpc>
              <a:buNone/>
              <a:defRPr lang="en-US" sz="1800">
                <a:effectLst/>
                <a:latin typeface="Palatino Linotype" panose="02040502050505030304" pitchFamily="18"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Lorem ipsum dolor sit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etend</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mio</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adoldsed</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malanaliqua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enim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ad minim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evenema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teveniam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quis</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nostrud</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exercitation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manadullamco</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laboris</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nisi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aliquip</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 a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commodo</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consequat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Duis</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aute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irure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dolor in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reprehenderit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in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voluptate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velit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esse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cillum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eu</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fugiat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nulla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pariatur</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Le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Excepteur</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sint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occaecat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cupidatat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non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asproident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sunt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in culpa qui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polotofficia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deserunt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mollit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anim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id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est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laborum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9"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4088706943"/>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Slide with Text &amp; 2 Images">
    <p:bg>
      <p:bgPr>
        <a:blipFill dpi="0" rotWithShape="1">
          <a:blip r:embed="rId2">
            <a:alphaModFix amt="99000"/>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30238" y="457200"/>
            <a:ext cx="4224150" cy="968188"/>
          </a:xfrm>
          <a:prstGeom prst="rect">
            <a:avLst/>
          </a:prstGeom>
        </p:spPr>
        <p:txBody>
          <a:bodyPr anchor="t" anchorCtr="0">
            <a:noAutofit/>
          </a:bodyPr>
          <a:lstStyle>
            <a:lvl1pPr>
              <a:defRPr sz="3600" b="0">
                <a:solidFill>
                  <a:schemeClr val="accent3"/>
                </a:solidFill>
                <a:latin typeface="+mj-lt"/>
              </a:defRPr>
            </a:lvl1pPr>
          </a:lstStyle>
          <a:p>
            <a:r>
              <a:rPr lang="en-US" dirty="0"/>
              <a:t>Slide with Text and Image</a:t>
            </a:r>
          </a:p>
        </p:txBody>
      </p:sp>
      <p:sp>
        <p:nvSpPr>
          <p:cNvPr id="3" name="Picture Placeholder 2"/>
          <p:cNvSpPr>
            <a:spLocks noGrp="1"/>
          </p:cNvSpPr>
          <p:nvPr>
            <p:ph type="pic" idx="1"/>
          </p:nvPr>
        </p:nvSpPr>
        <p:spPr>
          <a:xfrm>
            <a:off x="5252662" y="457200"/>
            <a:ext cx="3891150" cy="244736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hasCustomPrompt="1"/>
          </p:nvPr>
        </p:nvSpPr>
        <p:spPr>
          <a:xfrm>
            <a:off x="630238" y="1627094"/>
            <a:ext cx="4224150" cy="4061012"/>
          </a:xfrm>
          <a:prstGeom prst="rect">
            <a:avLst/>
          </a:prstGeom>
        </p:spPr>
        <p:txBody>
          <a:bodyPr/>
          <a:lstStyle>
            <a:lvl1pPr marL="0" indent="0" algn="just">
              <a:lnSpc>
                <a:spcPct val="110000"/>
              </a:lnSpc>
              <a:buNone/>
              <a:defRPr lang="en-US" sz="1800">
                <a:effectLst/>
                <a:latin typeface="Palatino Linotype" panose="02040502050505030304" pitchFamily="18"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Lorem ipsum dolor sit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etend</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mio</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adoldsed</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malanaliqua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enim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ad minim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evenema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teveniam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quis</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nostrud</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exercitation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manadullamco</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laboris</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nisi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aliquip</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 a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commodo</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consequat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Duis</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aute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irure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dolor in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reprehenderit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in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voluptate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velit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esse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cillum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eu</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fugiat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nulla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pariatur</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Le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Excepteur</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sint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occaecat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cupidatat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non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asproident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sunt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in culpa qui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polotofficia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deserunt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mollit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anim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id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est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laborum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6" name="Picture Placeholder 5"/>
          <p:cNvSpPr>
            <a:spLocks noGrp="1"/>
          </p:cNvSpPr>
          <p:nvPr>
            <p:ph type="pic" sz="quarter" idx="13"/>
          </p:nvPr>
        </p:nvSpPr>
        <p:spPr>
          <a:xfrm>
            <a:off x="5252850" y="3217817"/>
            <a:ext cx="3890962" cy="2420937"/>
          </a:xfrm>
          <a:prstGeom prst="rect">
            <a:avLst/>
          </a:prstGeom>
        </p:spPr>
        <p:txBody>
          <a:bodyPr/>
          <a:lstStyle/>
          <a:p>
            <a:endParaRPr lang="en-US"/>
          </a:p>
        </p:txBody>
      </p:sp>
      <p:sp>
        <p:nvSpPr>
          <p:cNvPr id="10"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738377677"/>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Slide with Diagram and Text">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28650" y="484094"/>
            <a:ext cx="6858000" cy="591670"/>
          </a:xfrm>
          <a:prstGeom prst="rect">
            <a:avLst/>
          </a:prstGeom>
        </p:spPr>
        <p:txBody>
          <a:bodyPr anchor="b"/>
          <a:lstStyle>
            <a:lvl1pPr algn="l">
              <a:defRPr sz="3600" b="0" baseline="0">
                <a:solidFill>
                  <a:schemeClr val="accent3"/>
                </a:solidFill>
                <a:latin typeface="+mj-lt"/>
              </a:defRPr>
            </a:lvl1pPr>
          </a:lstStyle>
          <a:p>
            <a:r>
              <a:rPr lang="en-US" dirty="0"/>
              <a:t>Slide With Diagram and Text</a:t>
            </a:r>
          </a:p>
        </p:txBody>
      </p:sp>
      <p:sp>
        <p:nvSpPr>
          <p:cNvPr id="3" name="Subtitle 2"/>
          <p:cNvSpPr>
            <a:spLocks noGrp="1"/>
          </p:cNvSpPr>
          <p:nvPr>
            <p:ph type="subTitle" idx="1" hasCustomPrompt="1"/>
          </p:nvPr>
        </p:nvSpPr>
        <p:spPr>
          <a:xfrm>
            <a:off x="628650" y="1463955"/>
            <a:ext cx="4037479" cy="4089680"/>
          </a:xfrm>
          <a:prstGeom prst="rect">
            <a:avLst/>
          </a:prstGeom>
        </p:spPr>
        <p:txBody>
          <a:bodyPr/>
          <a:lstStyle>
            <a:lvl1pPr marL="0" marR="0" indent="0" algn="l" defTabSz="914400" rtl="0" eaLnBrk="1" fontAlgn="auto" latinLnBrk="0" hangingPunct="1">
              <a:lnSpc>
                <a:spcPct val="110000"/>
              </a:lnSpc>
              <a:spcBef>
                <a:spcPts val="1000"/>
              </a:spcBef>
              <a:spcAft>
                <a:spcPts val="0"/>
              </a:spcAft>
              <a:buClrTx/>
              <a:buSzTx/>
              <a:buFont typeface="Arial" panose="020B0604020202020204" pitchFamily="34" charset="0"/>
              <a:buNone/>
              <a:tabLst/>
              <a:defRPr lang="en-US" sz="1800" baseline="0" smtClean="0">
                <a:effectLs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Lorem ipsum dolor sit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sed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aliqua</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p>
          <a:p>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enim</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ad minim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veniam</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quis</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nostrud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exercitation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ullamco</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laboris</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nisi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aliquip</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ea</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commodo</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consequat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t>
            </a:r>
            <a:endParaRPr lang="en-US" dirty="0"/>
          </a:p>
          <a:p>
            <a:endParaRPr lang="en-US" dirty="0"/>
          </a:p>
        </p:txBody>
      </p:sp>
      <p:sp>
        <p:nvSpPr>
          <p:cNvPr id="8" name="Table Placeholder 7"/>
          <p:cNvSpPr>
            <a:spLocks noGrp="1"/>
          </p:cNvSpPr>
          <p:nvPr>
            <p:ph type="tbl" sz="quarter" idx="13" hasCustomPrompt="1"/>
          </p:nvPr>
        </p:nvSpPr>
        <p:spPr>
          <a:xfrm>
            <a:off x="4908550" y="1463675"/>
            <a:ext cx="3606800" cy="4089400"/>
          </a:xfrm>
          <a:prstGeom prst="rect">
            <a:avLst/>
          </a:prstGeom>
        </p:spPr>
        <p:txBody>
          <a:bodyPr/>
          <a:lstStyle>
            <a:lvl1pPr>
              <a:defRPr/>
            </a:lvl1pPr>
          </a:lstStyle>
          <a:p>
            <a:r>
              <a:rPr lang="en-US" dirty="0"/>
              <a:t>Diagram</a:t>
            </a:r>
          </a:p>
        </p:txBody>
      </p:sp>
      <p:sp>
        <p:nvSpPr>
          <p:cNvPr id="9"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939540080"/>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itle" preserve="1">
  <p:cSld name="Slide with Text and Icon">
    <p:bg>
      <p:bgPr>
        <a:blipFill dpi="0" rotWithShape="1">
          <a:blip r:embed="rId2">
            <a:alphaModFix amt="99000"/>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28650" y="484094"/>
            <a:ext cx="6858000" cy="591670"/>
          </a:xfrm>
          <a:prstGeom prst="rect">
            <a:avLst/>
          </a:prstGeom>
        </p:spPr>
        <p:txBody>
          <a:bodyPr anchor="b"/>
          <a:lstStyle>
            <a:lvl1pPr algn="l">
              <a:defRPr sz="3600" b="0" baseline="0">
                <a:solidFill>
                  <a:schemeClr val="accent3"/>
                </a:solidFill>
                <a:latin typeface="+mj-lt"/>
              </a:defRPr>
            </a:lvl1pPr>
          </a:lstStyle>
          <a:p>
            <a:r>
              <a:rPr lang="en-US" dirty="0"/>
              <a:t>Slide with Text and Icon </a:t>
            </a:r>
          </a:p>
        </p:txBody>
      </p:sp>
      <p:sp>
        <p:nvSpPr>
          <p:cNvPr id="3" name="Subtitle 2"/>
          <p:cNvSpPr>
            <a:spLocks noGrp="1"/>
          </p:cNvSpPr>
          <p:nvPr>
            <p:ph type="subTitle" idx="1" hasCustomPrompt="1"/>
          </p:nvPr>
        </p:nvSpPr>
        <p:spPr>
          <a:xfrm>
            <a:off x="628650" y="1463955"/>
            <a:ext cx="6858000" cy="4089680"/>
          </a:xfrm>
          <a:prstGeom prst="rect">
            <a:avLst/>
          </a:prstGeom>
        </p:spPr>
        <p:txBody>
          <a:bodyPr/>
          <a:lstStyle>
            <a:lvl1pPr marL="0" marR="0" indent="0" algn="l" defTabSz="914400" rtl="0" eaLnBrk="1" fontAlgn="auto" latinLnBrk="0" hangingPunct="1">
              <a:lnSpc>
                <a:spcPct val="110000"/>
              </a:lnSpc>
              <a:spcBef>
                <a:spcPts val="1000"/>
              </a:spcBef>
              <a:spcAft>
                <a:spcPts val="0"/>
              </a:spcAft>
              <a:buClrTx/>
              <a:buSzTx/>
              <a:buFont typeface="Arial" panose="020B0604020202020204" pitchFamily="34" charset="0"/>
              <a:buNone/>
              <a:tabLst/>
              <a:defRPr lang="en-US" sz="1800" baseline="0" smtClean="0">
                <a:effectLs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Lorem ipsum dolor sit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sed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aliqua</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p>
          <a:p>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enim</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ad minim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veniam</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quis</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nostrud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exercitation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ullamco</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laboris</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nisi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aliquip</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ea</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commodo</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consequat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Lorem ipsum dolor sit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sed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aliqua</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t>
            </a:r>
            <a:endParaRPr lang="en-US" dirty="0"/>
          </a:p>
          <a:p>
            <a:endParaRPr lang="en-US" dirty="0"/>
          </a:p>
        </p:txBody>
      </p:sp>
      <p:sp>
        <p:nvSpPr>
          <p:cNvPr id="7"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3360839217"/>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Slide with Graph">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28650" y="484094"/>
            <a:ext cx="8143460" cy="591670"/>
          </a:xfrm>
          <a:prstGeom prst="rect">
            <a:avLst/>
          </a:prstGeom>
        </p:spPr>
        <p:txBody>
          <a:bodyPr anchor="b"/>
          <a:lstStyle>
            <a:lvl1pPr algn="l">
              <a:defRPr sz="3600" b="0" baseline="0">
                <a:solidFill>
                  <a:schemeClr val="accent3"/>
                </a:solidFill>
                <a:latin typeface="+mj-lt"/>
              </a:defRPr>
            </a:lvl1pPr>
          </a:lstStyle>
          <a:p>
            <a:r>
              <a:rPr lang="en-US" dirty="0"/>
              <a:t>Slide with Graph</a:t>
            </a:r>
          </a:p>
        </p:txBody>
      </p:sp>
      <p:sp>
        <p:nvSpPr>
          <p:cNvPr id="3" name="Subtitle 2"/>
          <p:cNvSpPr>
            <a:spLocks noGrp="1"/>
          </p:cNvSpPr>
          <p:nvPr>
            <p:ph type="subTitle" idx="1" hasCustomPrompt="1"/>
          </p:nvPr>
        </p:nvSpPr>
        <p:spPr>
          <a:xfrm>
            <a:off x="6638925" y="1861521"/>
            <a:ext cx="2142468" cy="2505528"/>
          </a:xfrm>
          <a:prstGeom prst="rect">
            <a:avLst/>
          </a:prstGeom>
        </p:spPr>
        <p:txBody>
          <a:bodyPr/>
          <a:lstStyle>
            <a:lvl1pPr marL="0" marR="0" indent="0" algn="l" defTabSz="914400" rtl="0" eaLnBrk="1" fontAlgn="auto" latinLnBrk="0" hangingPunct="1">
              <a:lnSpc>
                <a:spcPct val="110000"/>
              </a:lnSpc>
              <a:spcBef>
                <a:spcPts val="1000"/>
              </a:spcBef>
              <a:spcAft>
                <a:spcPts val="0"/>
              </a:spcAft>
              <a:buClrTx/>
              <a:buSzTx/>
              <a:buFont typeface="Arial" panose="020B0604020202020204" pitchFamily="34" charset="0"/>
              <a:buNone/>
              <a:tabLst/>
              <a:defRPr lang="en-US" sz="1400" baseline="0" smtClean="0">
                <a:solidFill>
                  <a:schemeClr val="bg2">
                    <a:lumMod val="10000"/>
                  </a:schemeClr>
                </a:solidFill>
                <a:effectLst/>
                <a:latin typeface="Palatino Linotype" panose="02040502050505030304" pitchFamily="18"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latin typeface="Palatino Linotype" panose="02040502050505030304" pitchFamily="18" charset="0"/>
              </a:rPr>
              <a:t>Am </a:t>
            </a:r>
            <a:r>
              <a:rPr lang="en-US" dirty="0" err="1">
                <a:latin typeface="Palatino Linotype" panose="02040502050505030304" pitchFamily="18" charset="0"/>
              </a:rPr>
              <a:t>fugitas</a:t>
            </a:r>
            <a:r>
              <a:rPr lang="en-US" dirty="0">
                <a:latin typeface="Palatino Linotype" panose="02040502050505030304" pitchFamily="18" charset="0"/>
              </a:rPr>
              <a:t> min </a:t>
            </a:r>
            <a:r>
              <a:rPr lang="en-US" dirty="0" err="1">
                <a:latin typeface="Palatino Linotype" panose="02040502050505030304" pitchFamily="18" charset="0"/>
              </a:rPr>
              <a:t>exfo</a:t>
            </a:r>
            <a:r>
              <a:rPr lang="en-US" dirty="0">
                <a:latin typeface="Palatino Linotype" panose="02040502050505030304" pitchFamily="18" charset="0"/>
              </a:rPr>
              <a:t> </a:t>
            </a:r>
            <a:r>
              <a:rPr lang="en-US" dirty="0" err="1">
                <a:latin typeface="Palatino Linotype" panose="02040502050505030304" pitchFamily="18" charset="0"/>
              </a:rPr>
              <a:t>esequa</a:t>
            </a:r>
            <a:r>
              <a:rPr lang="en-US" dirty="0">
                <a:latin typeface="Palatino Linotype" panose="02040502050505030304" pitchFamily="18" charset="0"/>
              </a:rPr>
              <a:t> Omnia, </a:t>
            </a:r>
            <a:r>
              <a:rPr lang="en-US" dirty="0" err="1">
                <a:latin typeface="Palatino Linotype" panose="02040502050505030304" pitchFamily="18" charset="0"/>
              </a:rPr>
              <a:t>ey</a:t>
            </a:r>
            <a:r>
              <a:rPr lang="en-US" dirty="0">
                <a:latin typeface="Palatino Linotype" panose="02040502050505030304" pitchFamily="18" charset="0"/>
              </a:rPr>
              <a:t> long </a:t>
            </a:r>
            <a:r>
              <a:rPr lang="en-US" dirty="0" err="1">
                <a:latin typeface="Palatino Linotype" panose="02040502050505030304" pitchFamily="18" charset="0"/>
              </a:rPr>
              <a:t>simunant</a:t>
            </a:r>
            <a:r>
              <a:rPr lang="en-US" dirty="0">
                <a:latin typeface="Palatino Linotype" panose="02040502050505030304" pitchFamily="18" charset="0"/>
              </a:rPr>
              <a:t> </a:t>
            </a:r>
            <a:r>
              <a:rPr lang="en-US" dirty="0" err="1">
                <a:latin typeface="Palatino Linotype" panose="02040502050505030304" pitchFamily="18" charset="0"/>
              </a:rPr>
              <a:t>ectempos</a:t>
            </a:r>
            <a:r>
              <a:rPr lang="en-US" dirty="0">
                <a:latin typeface="Palatino Linotype" panose="02040502050505030304" pitchFamily="18" charset="0"/>
              </a:rPr>
              <a:t> </a:t>
            </a:r>
            <a:r>
              <a:rPr lang="en-US" dirty="0" err="1">
                <a:latin typeface="Palatino Linotype" panose="02040502050505030304" pitchFamily="18" charset="0"/>
              </a:rPr>
              <a:t>amAm</a:t>
            </a:r>
            <a:r>
              <a:rPr lang="en-US" dirty="0">
                <a:latin typeface="Palatino Linotype" panose="02040502050505030304" pitchFamily="18" charset="0"/>
              </a:rPr>
              <a:t> </a:t>
            </a:r>
            <a:r>
              <a:rPr lang="en-US" dirty="0" err="1">
                <a:latin typeface="Palatino Linotype" panose="02040502050505030304" pitchFamily="18" charset="0"/>
              </a:rPr>
              <a:t>fugitas</a:t>
            </a:r>
            <a:r>
              <a:rPr lang="en-US" dirty="0">
                <a:latin typeface="Palatino Linotype" panose="02040502050505030304" pitchFamily="18" charset="0"/>
              </a:rPr>
              <a:t> min </a:t>
            </a:r>
            <a:r>
              <a:rPr lang="en-US" dirty="0" err="1">
                <a:latin typeface="Palatino Linotype" panose="02040502050505030304" pitchFamily="18" charset="0"/>
              </a:rPr>
              <a:t>exfo</a:t>
            </a:r>
            <a:r>
              <a:rPr lang="en-US" dirty="0">
                <a:latin typeface="Palatino Linotype" panose="02040502050505030304" pitchFamily="18" charset="0"/>
              </a:rPr>
              <a:t> </a:t>
            </a:r>
            <a:r>
              <a:rPr lang="en-US" dirty="0" err="1">
                <a:latin typeface="Palatino Linotype" panose="02040502050505030304" pitchFamily="18" charset="0"/>
              </a:rPr>
              <a:t>esequa</a:t>
            </a:r>
            <a:r>
              <a:rPr lang="en-US" dirty="0">
                <a:latin typeface="Palatino Linotype" panose="02040502050505030304" pitchFamily="18" charset="0"/>
              </a:rPr>
              <a:t> Omnia, </a:t>
            </a:r>
            <a:r>
              <a:rPr lang="en-US" dirty="0" err="1">
                <a:latin typeface="Palatino Linotype" panose="02040502050505030304" pitchFamily="18" charset="0"/>
              </a:rPr>
              <a:t>ey</a:t>
            </a:r>
            <a:r>
              <a:rPr lang="en-US" dirty="0">
                <a:latin typeface="Palatino Linotype" panose="02040502050505030304" pitchFamily="18" charset="0"/>
              </a:rPr>
              <a:t> long </a:t>
            </a:r>
            <a:r>
              <a:rPr lang="en-US" dirty="0" err="1">
                <a:latin typeface="Palatino Linotype" panose="02040502050505030304" pitchFamily="18" charset="0"/>
              </a:rPr>
              <a:t>simunant</a:t>
            </a:r>
            <a:r>
              <a:rPr lang="en-US" dirty="0">
                <a:latin typeface="Palatino Linotype" panose="02040502050505030304" pitchFamily="18" charset="0"/>
              </a:rPr>
              <a:t> </a:t>
            </a:r>
            <a:r>
              <a:rPr lang="en-US" dirty="0" err="1">
                <a:latin typeface="Palatino Linotype" panose="02040502050505030304" pitchFamily="18" charset="0"/>
              </a:rPr>
              <a:t>ectempos</a:t>
            </a:r>
            <a:r>
              <a:rPr lang="en-US" dirty="0">
                <a:latin typeface="Palatino Linotype" panose="02040502050505030304" pitchFamily="18" charset="0"/>
              </a:rPr>
              <a:t> am</a:t>
            </a:r>
            <a:endParaRPr lang="en-US" dirty="0"/>
          </a:p>
          <a:p>
            <a:r>
              <a:rPr lang="en-US" dirty="0">
                <a:latin typeface="Palatino Linotype" panose="02040502050505030304" pitchFamily="18" charset="0"/>
              </a:rPr>
              <a:t>Am </a:t>
            </a:r>
            <a:r>
              <a:rPr lang="en-US" dirty="0" err="1">
                <a:latin typeface="Palatino Linotype" panose="02040502050505030304" pitchFamily="18" charset="0"/>
              </a:rPr>
              <a:t>fugitas</a:t>
            </a:r>
            <a:r>
              <a:rPr lang="en-US" dirty="0">
                <a:latin typeface="Palatino Linotype" panose="02040502050505030304" pitchFamily="18" charset="0"/>
              </a:rPr>
              <a:t> min </a:t>
            </a:r>
            <a:r>
              <a:rPr lang="en-US" dirty="0" err="1">
                <a:latin typeface="Palatino Linotype" panose="02040502050505030304" pitchFamily="18" charset="0"/>
              </a:rPr>
              <a:t>exfo</a:t>
            </a:r>
            <a:r>
              <a:rPr lang="en-US" dirty="0">
                <a:latin typeface="Palatino Linotype" panose="02040502050505030304" pitchFamily="18" charset="0"/>
              </a:rPr>
              <a:t> </a:t>
            </a:r>
            <a:r>
              <a:rPr lang="en-US" dirty="0" err="1">
                <a:latin typeface="Palatino Linotype" panose="02040502050505030304" pitchFamily="18" charset="0"/>
              </a:rPr>
              <a:t>esequa</a:t>
            </a:r>
            <a:r>
              <a:rPr lang="en-US" dirty="0">
                <a:latin typeface="Palatino Linotype" panose="02040502050505030304" pitchFamily="18" charset="0"/>
              </a:rPr>
              <a:t> Omnia, </a:t>
            </a:r>
            <a:r>
              <a:rPr lang="en-US" dirty="0" err="1">
                <a:latin typeface="Palatino Linotype" panose="02040502050505030304" pitchFamily="18" charset="0"/>
              </a:rPr>
              <a:t>ey</a:t>
            </a:r>
            <a:r>
              <a:rPr lang="en-US" dirty="0">
                <a:latin typeface="Palatino Linotype" panose="02040502050505030304" pitchFamily="18" charset="0"/>
              </a:rPr>
              <a:t> long </a:t>
            </a:r>
            <a:r>
              <a:rPr lang="en-US" dirty="0" err="1">
                <a:latin typeface="Palatino Linotype" panose="02040502050505030304" pitchFamily="18" charset="0"/>
              </a:rPr>
              <a:t>simunant</a:t>
            </a:r>
            <a:r>
              <a:rPr lang="en-US" dirty="0">
                <a:latin typeface="Palatino Linotype" panose="02040502050505030304" pitchFamily="18" charset="0"/>
              </a:rPr>
              <a:t> </a:t>
            </a:r>
            <a:r>
              <a:rPr lang="en-US" dirty="0" err="1">
                <a:latin typeface="Palatino Linotype" panose="02040502050505030304" pitchFamily="18" charset="0"/>
              </a:rPr>
              <a:t>ectempos</a:t>
            </a:r>
            <a:r>
              <a:rPr lang="en-US" dirty="0">
                <a:latin typeface="Palatino Linotype" panose="02040502050505030304" pitchFamily="18" charset="0"/>
              </a:rPr>
              <a:t> am</a:t>
            </a:r>
            <a:endParaRPr lang="en-US" dirty="0"/>
          </a:p>
          <a:p>
            <a:endParaRPr lang="en-US" dirty="0"/>
          </a:p>
        </p:txBody>
      </p:sp>
      <p:graphicFrame>
        <p:nvGraphicFramePr>
          <p:cNvPr id="14" name="Chart 13"/>
          <p:cNvGraphicFramePr/>
          <p:nvPr userDrawn="1">
            <p:extLst>
              <p:ext uri="{D42A27DB-BD31-4B8C-83A1-F6EECF244321}">
                <p14:modId xmlns:p14="http://schemas.microsoft.com/office/powerpoint/2010/main" val="616696641"/>
              </p:ext>
            </p:extLst>
          </p:nvPr>
        </p:nvGraphicFramePr>
        <p:xfrm>
          <a:off x="628651" y="1680670"/>
          <a:ext cx="6076950" cy="3686460"/>
        </p:xfrm>
        <a:graphic>
          <a:graphicData uri="http://schemas.openxmlformats.org/drawingml/2006/chart">
            <c:chart xmlns:c="http://schemas.openxmlformats.org/drawingml/2006/chart" xmlns:r="http://schemas.openxmlformats.org/officeDocument/2006/relationships" r:id="rId2"/>
          </a:graphicData>
        </a:graphic>
      </p:graphicFrame>
      <p:sp>
        <p:nvSpPr>
          <p:cNvPr id="8"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4115277037"/>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457200" y="6245225"/>
            <a:ext cx="2133600" cy="476250"/>
          </a:xfrm>
          <a:prstGeom prst="rect">
            <a:avLst/>
          </a:prstGeom>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040CF2BA-C574-4EA2-B943-24AAF1360137}"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572617615"/>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title" preserve="1">
  <p:cSld name="Slide with Text Box">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28650" y="484094"/>
            <a:ext cx="6858000" cy="591670"/>
          </a:xfrm>
          <a:prstGeom prst="rect">
            <a:avLst/>
          </a:prstGeom>
        </p:spPr>
        <p:txBody>
          <a:bodyPr anchor="b"/>
          <a:lstStyle>
            <a:lvl1pPr algn="l">
              <a:defRPr sz="3600" b="0" baseline="0">
                <a:solidFill>
                  <a:schemeClr val="accent3"/>
                </a:solidFill>
                <a:latin typeface="+mj-lt"/>
              </a:defRPr>
            </a:lvl1pPr>
          </a:lstStyle>
          <a:p>
            <a:r>
              <a:rPr lang="en-US" dirty="0"/>
              <a:t>Slide With Text Box </a:t>
            </a:r>
          </a:p>
        </p:txBody>
      </p:sp>
      <p:sp>
        <p:nvSpPr>
          <p:cNvPr id="3" name="Subtitle 2"/>
          <p:cNvSpPr>
            <a:spLocks noGrp="1"/>
          </p:cNvSpPr>
          <p:nvPr>
            <p:ph type="subTitle" idx="1" hasCustomPrompt="1"/>
          </p:nvPr>
        </p:nvSpPr>
        <p:spPr>
          <a:xfrm>
            <a:off x="628650" y="1463955"/>
            <a:ext cx="6858000" cy="4089680"/>
          </a:xfrm>
          <a:prstGeom prst="rect">
            <a:avLst/>
          </a:prstGeom>
        </p:spPr>
        <p:txBody>
          <a:bodyPr/>
          <a:lstStyle>
            <a:lvl1pPr marL="0" marR="0" indent="0" algn="l" defTabSz="914400" rtl="0" eaLnBrk="1" fontAlgn="auto" latinLnBrk="0" hangingPunct="1">
              <a:lnSpc>
                <a:spcPct val="110000"/>
              </a:lnSpc>
              <a:spcBef>
                <a:spcPts val="1000"/>
              </a:spcBef>
              <a:spcAft>
                <a:spcPts val="0"/>
              </a:spcAft>
              <a:buClrTx/>
              <a:buSzTx/>
              <a:buFont typeface="Arial" panose="020B0604020202020204" pitchFamily="34" charset="0"/>
              <a:buNone/>
              <a:tabLst/>
              <a:defRPr lang="en-US" sz="1800" baseline="0" smtClean="0">
                <a:effectLst/>
                <a:latin typeface="Palatino Linotype" panose="02040502050505030304" pitchFamily="18"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Lorem ipsum dolor sit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sed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aliqua</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p>
          <a:p>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enim</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ad minim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veniam</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quis</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nostrud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exercitation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ullamco</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laboris</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nisi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aliquip</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ea</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commodo</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consequat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Lorem ipsum dolor sit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sed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aliqua</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t>
            </a:r>
            <a:endParaRPr lang="en-US" dirty="0"/>
          </a:p>
          <a:p>
            <a:endParaRPr lang="en-US" dirty="0"/>
          </a:p>
        </p:txBody>
      </p:sp>
      <p:sp>
        <p:nvSpPr>
          <p:cNvPr id="9"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2653239172"/>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Slide with Bullets">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28650" y="484094"/>
            <a:ext cx="6858000" cy="591670"/>
          </a:xfrm>
          <a:prstGeom prst="rect">
            <a:avLst/>
          </a:prstGeom>
        </p:spPr>
        <p:txBody>
          <a:bodyPr anchor="b"/>
          <a:lstStyle>
            <a:lvl1pPr algn="l">
              <a:defRPr sz="3600" b="0" baseline="0">
                <a:solidFill>
                  <a:schemeClr val="accent3"/>
                </a:solidFill>
                <a:latin typeface="+mj-lt"/>
              </a:defRPr>
            </a:lvl1pPr>
          </a:lstStyle>
          <a:p>
            <a:r>
              <a:rPr lang="en-US" dirty="0"/>
              <a:t>Slide With Bullets</a:t>
            </a:r>
          </a:p>
        </p:txBody>
      </p:sp>
      <p:sp>
        <p:nvSpPr>
          <p:cNvPr id="5" name="Text Placeholder 4"/>
          <p:cNvSpPr>
            <a:spLocks noGrp="1"/>
          </p:cNvSpPr>
          <p:nvPr>
            <p:ph type="body" sz="quarter" idx="13" hasCustomPrompt="1"/>
          </p:nvPr>
        </p:nvSpPr>
        <p:spPr>
          <a:xfrm>
            <a:off x="628650" y="1478805"/>
            <a:ext cx="6858000" cy="3308347"/>
          </a:xfrm>
          <a:prstGeom prst="rect">
            <a:avLst/>
          </a:prstGeom>
        </p:spPr>
        <p:txBody>
          <a:bodyPr/>
          <a:lstStyle>
            <a:lvl1pPr>
              <a:lnSpc>
                <a:spcPct val="110000"/>
              </a:lnSpc>
              <a:buClr>
                <a:srgbClr val="0984AF"/>
              </a:buClr>
              <a:defRPr sz="1800">
                <a:solidFill>
                  <a:schemeClr val="accent4"/>
                </a:solidFill>
                <a:latin typeface="Palatino Linotype" panose="02040502050505030304" pitchFamily="18" charset="0"/>
              </a:defRPr>
            </a:lvl1pPr>
            <a:lvl2pPr marL="685800" indent="-228600">
              <a:lnSpc>
                <a:spcPct val="110000"/>
              </a:lnSpc>
              <a:buClr>
                <a:srgbClr val="0984AF"/>
              </a:buClr>
              <a:buFont typeface="News Gothic" panose="02000503040000020004" pitchFamily="2" charset="0"/>
              <a:buChar char="&gt;"/>
              <a:defRPr sz="1800">
                <a:solidFill>
                  <a:schemeClr val="accent4"/>
                </a:solidFill>
                <a:latin typeface="Palatino Linotype" panose="02040502050505030304" pitchFamily="18" charset="0"/>
              </a:defRPr>
            </a:lvl2pPr>
            <a:lvl3pPr marL="1143000" indent="-228600">
              <a:lnSpc>
                <a:spcPct val="110000"/>
              </a:lnSpc>
              <a:buClr>
                <a:srgbClr val="0984AF"/>
              </a:buClr>
              <a:buFont typeface="Calibri" panose="020F0502020204030204" pitchFamily="34" charset="0"/>
              <a:buChar char="⁻"/>
              <a:defRPr sz="1800">
                <a:solidFill>
                  <a:schemeClr val="accent4"/>
                </a:solidFill>
                <a:latin typeface="Palatino Linotype" panose="02040502050505030304" pitchFamily="18" charset="0"/>
              </a:defRPr>
            </a:lvl3pPr>
            <a:lvl4pPr marL="1371600" indent="0">
              <a:buNone/>
              <a:defRPr sz="2400">
                <a:latin typeface="Palatino Linotype" panose="02040502050505030304" pitchFamily="18" charset="0"/>
              </a:defRPr>
            </a:lvl4pPr>
            <a:lvl5pPr marL="0" indent="228600">
              <a:lnSpc>
                <a:spcPct val="110000"/>
              </a:lnSpc>
              <a:buClr>
                <a:srgbClr val="0984AF"/>
              </a:buClr>
              <a:defRPr sz="1800" baseline="0">
                <a:solidFill>
                  <a:schemeClr val="accent4"/>
                </a:solidFill>
                <a:latin typeface="Palatino Linotype" panose="02040502050505030304" pitchFamily="18" charset="0"/>
              </a:defRPr>
            </a:lvl5pPr>
          </a:lstStyle>
          <a:p>
            <a:pPr lvl="0"/>
            <a:r>
              <a:rPr lang="en-US" dirty="0"/>
              <a:t>Bullet 1</a:t>
            </a:r>
          </a:p>
          <a:p>
            <a:pPr lvl="1"/>
            <a:r>
              <a:rPr lang="en-US" dirty="0"/>
              <a:t> Indent 1</a:t>
            </a:r>
          </a:p>
          <a:p>
            <a:pPr lvl="2"/>
            <a:r>
              <a:rPr lang="en-US" dirty="0"/>
              <a:t>Indent 2</a:t>
            </a:r>
          </a:p>
          <a:p>
            <a:pPr lvl="4"/>
            <a:r>
              <a:rPr lang="en-US" dirty="0"/>
              <a:t>Bullet 2</a:t>
            </a:r>
          </a:p>
          <a:p>
            <a:pPr lvl="4"/>
            <a:r>
              <a:rPr lang="en-US" dirty="0"/>
              <a:t>Bullet 3</a:t>
            </a:r>
          </a:p>
          <a:p>
            <a:pPr lvl="4"/>
            <a:r>
              <a:rPr lang="en-US" dirty="0"/>
              <a:t>Bullet 4</a:t>
            </a:r>
          </a:p>
        </p:txBody>
      </p:sp>
      <p:sp>
        <p:nvSpPr>
          <p:cNvPr id="7"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1438500820"/>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Slide with Bullets- 2 Columns">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28650" y="484094"/>
            <a:ext cx="6858000" cy="591670"/>
          </a:xfrm>
          <a:prstGeom prst="rect">
            <a:avLst/>
          </a:prstGeom>
        </p:spPr>
        <p:txBody>
          <a:bodyPr anchor="b"/>
          <a:lstStyle>
            <a:lvl1pPr algn="l">
              <a:defRPr sz="3600" b="0" baseline="0">
                <a:solidFill>
                  <a:schemeClr val="accent3"/>
                </a:solidFill>
                <a:latin typeface="+mj-lt"/>
              </a:defRPr>
            </a:lvl1pPr>
          </a:lstStyle>
          <a:p>
            <a:r>
              <a:rPr lang="en-US" dirty="0"/>
              <a:t>Slide With Bullets- 2 Columns</a:t>
            </a:r>
          </a:p>
        </p:txBody>
      </p:sp>
      <p:sp>
        <p:nvSpPr>
          <p:cNvPr id="5" name="Text Placeholder 4"/>
          <p:cNvSpPr>
            <a:spLocks noGrp="1"/>
          </p:cNvSpPr>
          <p:nvPr>
            <p:ph type="body" sz="quarter" idx="13" hasCustomPrompt="1"/>
          </p:nvPr>
        </p:nvSpPr>
        <p:spPr>
          <a:xfrm>
            <a:off x="628650" y="1478805"/>
            <a:ext cx="3822326" cy="3308347"/>
          </a:xfrm>
          <a:prstGeom prst="rect">
            <a:avLst/>
          </a:prstGeom>
        </p:spPr>
        <p:txBody>
          <a:bodyPr/>
          <a:lstStyle>
            <a:lvl1pPr>
              <a:buClr>
                <a:srgbClr val="0984AF"/>
              </a:buClr>
              <a:defRPr sz="1800" baseline="0">
                <a:latin typeface="Palatino Linotype" panose="02040502050505030304" pitchFamily="18" charset="0"/>
              </a:defRPr>
            </a:lvl1pPr>
            <a:lvl2pPr marL="685800" indent="-228600">
              <a:buClr>
                <a:srgbClr val="0984AF"/>
              </a:buClr>
              <a:buFont typeface="Wingdings" panose="05000000000000000000" pitchFamily="2" charset="2"/>
              <a:buChar char="Ø"/>
              <a:defRPr sz="2400">
                <a:latin typeface="Palatino Linotype" panose="02040502050505030304" pitchFamily="18" charset="0"/>
              </a:defRPr>
            </a:lvl2pPr>
            <a:lvl3pPr marL="1143000" indent="-228600">
              <a:buClr>
                <a:srgbClr val="0984AF"/>
              </a:buClr>
              <a:buFont typeface="Calibri" panose="020F0502020204030204" pitchFamily="34" charset="0"/>
              <a:buChar char="⁻"/>
              <a:defRPr sz="2400">
                <a:latin typeface="Palatino Linotype" panose="02040502050505030304" pitchFamily="18" charset="0"/>
              </a:defRPr>
            </a:lvl3pPr>
            <a:lvl4pPr marL="1371600" indent="0">
              <a:buNone/>
              <a:defRPr sz="2400">
                <a:latin typeface="Palatino Linotype" panose="02040502050505030304" pitchFamily="18" charset="0"/>
              </a:defRPr>
            </a:lvl4pPr>
            <a:lvl5pPr marL="0" indent="228600">
              <a:buClr>
                <a:srgbClr val="0984AF"/>
              </a:buClr>
              <a:defRPr sz="2400" baseline="0">
                <a:latin typeface="Palatino Linotype" panose="02040502050505030304" pitchFamily="18" charset="0"/>
              </a:defRPr>
            </a:lvl5pPr>
          </a:lstStyle>
          <a:p>
            <a:pPr lvl="0"/>
            <a:r>
              <a:rPr lang="en-US" dirty="0"/>
              <a:t>Bullet 1</a:t>
            </a:r>
          </a:p>
          <a:p>
            <a:pPr lvl="0"/>
            <a:r>
              <a:rPr lang="en-US" dirty="0"/>
              <a:t>Bullet 2</a:t>
            </a:r>
          </a:p>
          <a:p>
            <a:pPr lvl="0"/>
            <a:r>
              <a:rPr lang="en-US" dirty="0"/>
              <a:t>Bullet 3</a:t>
            </a:r>
          </a:p>
          <a:p>
            <a:pPr lvl="0"/>
            <a:r>
              <a:rPr lang="en-US" dirty="0"/>
              <a:t>Bullet 4</a:t>
            </a:r>
          </a:p>
        </p:txBody>
      </p:sp>
      <p:sp>
        <p:nvSpPr>
          <p:cNvPr id="4" name="Text Placeholder 3"/>
          <p:cNvSpPr>
            <a:spLocks noGrp="1"/>
          </p:cNvSpPr>
          <p:nvPr>
            <p:ph type="body" sz="quarter" idx="14" hasCustomPrompt="1"/>
          </p:nvPr>
        </p:nvSpPr>
        <p:spPr>
          <a:xfrm>
            <a:off x="4693024" y="1478805"/>
            <a:ext cx="3822326" cy="3309095"/>
          </a:xfrm>
          <a:prstGeom prst="rect">
            <a:avLst/>
          </a:prstGeom>
        </p:spPr>
        <p:txBody>
          <a:bodyPr/>
          <a:lstStyle>
            <a:lvl1pPr marL="342900" indent="-342900" algn="l">
              <a:buClr>
                <a:srgbClr val="0984AF"/>
              </a:buClr>
              <a:buFont typeface="Arial" panose="020B0604020202020204" pitchFamily="34" charset="0"/>
              <a:buChar char="•"/>
              <a:defRPr sz="1800" baseline="0">
                <a:latin typeface="Palatino Linotype" panose="02040502050505030304" pitchFamily="18" charset="0"/>
              </a:defRPr>
            </a:lvl1pPr>
            <a:lvl2pPr marL="457200" indent="0" algn="l">
              <a:buFont typeface="Arial" panose="020B0604020202020204" pitchFamily="34" charset="0"/>
              <a:buNone/>
              <a:defRPr sz="2400">
                <a:latin typeface="Palatino Linotype" panose="02040502050505030304" pitchFamily="18" charset="0"/>
              </a:defRPr>
            </a:lvl2pPr>
            <a:lvl3pPr marL="914400" indent="0" algn="l">
              <a:buFont typeface="Arial" panose="020B0604020202020204" pitchFamily="34" charset="0"/>
              <a:buNone/>
              <a:defRPr sz="2400">
                <a:latin typeface="Palatino Linotype" panose="02040502050505030304" pitchFamily="18" charset="0"/>
              </a:defRPr>
            </a:lvl3pPr>
            <a:lvl4pPr marL="1371600" indent="0" algn="l">
              <a:buFont typeface="Arial" panose="020B0604020202020204" pitchFamily="34" charset="0"/>
              <a:buNone/>
              <a:defRPr sz="2400">
                <a:latin typeface="Palatino Linotype" panose="02040502050505030304" pitchFamily="18" charset="0"/>
              </a:defRPr>
            </a:lvl4pPr>
            <a:lvl5pPr marL="1828800" indent="0" algn="l">
              <a:buFont typeface="Arial" panose="020B0604020202020204" pitchFamily="34" charset="0"/>
              <a:buNone/>
              <a:defRPr sz="2400">
                <a:latin typeface="Palatino Linotype" panose="02040502050505030304" pitchFamily="18" charset="0"/>
              </a:defRPr>
            </a:lvl5pPr>
          </a:lstStyle>
          <a:p>
            <a:pPr lvl="0"/>
            <a:r>
              <a:rPr lang="en-US" dirty="0"/>
              <a:t>Bullet 1</a:t>
            </a:r>
          </a:p>
          <a:p>
            <a:pPr lvl="0"/>
            <a:r>
              <a:rPr lang="en-US" dirty="0"/>
              <a:t>Bullet 2</a:t>
            </a:r>
          </a:p>
          <a:p>
            <a:pPr lvl="0"/>
            <a:r>
              <a:rPr lang="en-US" dirty="0"/>
              <a:t>Bullet 3</a:t>
            </a:r>
          </a:p>
          <a:p>
            <a:pPr lvl="0"/>
            <a:r>
              <a:rPr lang="en-US" dirty="0"/>
              <a:t>Bullet 4</a:t>
            </a:r>
          </a:p>
        </p:txBody>
      </p:sp>
      <p:sp>
        <p:nvSpPr>
          <p:cNvPr id="7"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218867514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600200" y="274638"/>
            <a:ext cx="7086600" cy="1143000"/>
          </a:xfrm>
          <a:prstGeom prst="rect">
            <a:avLst/>
          </a:prstGeom>
        </p:spPr>
        <p:txBody>
          <a:bodyPr/>
          <a:lstStyle>
            <a:lvl1pPr>
              <a:defRPr sz="2800" b="1">
                <a:solidFill>
                  <a:schemeClr val="bg1"/>
                </a:solidFill>
              </a:defRPr>
            </a:lvl1pPr>
          </a:lstStyle>
          <a:p>
            <a:r>
              <a:rPr lang="en-US" dirty="0"/>
              <a:t>Click to edit Master title style</a:t>
            </a:r>
            <a:endParaRPr lang="en-GB" dirty="0"/>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p:cNvSpPr>
            <a:spLocks noGrp="1"/>
          </p:cNvSpPr>
          <p:nvPr>
            <p:ph type="dt" sz="half" idx="10"/>
          </p:nvPr>
        </p:nvSpPr>
        <p:spPr>
          <a:xfrm>
            <a:off x="457200" y="6245225"/>
            <a:ext cx="2133600" cy="476250"/>
          </a:xfrm>
          <a:prstGeom prst="rect">
            <a:avLst/>
          </a:prstGeom>
        </p:spPr>
        <p:txBody>
          <a:bodyPr/>
          <a:lstStyle>
            <a:lvl1pPr>
              <a:defRPr/>
            </a:lvl1pPr>
          </a:lstStyle>
          <a:p>
            <a:endParaRPr lang="en-US" altLang="en-US">
              <a:solidFill>
                <a:srgbClr val="000000"/>
              </a:solidFill>
            </a:endParaRPr>
          </a:p>
        </p:txBody>
      </p:sp>
      <p:sp>
        <p:nvSpPr>
          <p:cNvPr id="5" name="Footer Placeholder 4"/>
          <p:cNvSpPr>
            <a:spLocks noGrp="1"/>
          </p:cNvSpPr>
          <p:nvPr>
            <p:ph type="ftr" sz="quarter" idx="11"/>
          </p:nvPr>
        </p:nvSpPr>
        <p:spPr>
          <a:xfrm>
            <a:off x="3124200" y="6245225"/>
            <a:ext cx="2895600" cy="476250"/>
          </a:xfrm>
          <a:prstGeom prst="rect">
            <a:avLst/>
          </a:prstGeom>
        </p:spPr>
        <p:txBody>
          <a:bodyPr/>
          <a:lstStyle>
            <a:lvl1pPr>
              <a:defRPr/>
            </a:lvl1pPr>
          </a:lstStyle>
          <a:p>
            <a:endParaRPr lang="en-US" altLang="en-US">
              <a:solidFill>
                <a:srgbClr val="000000"/>
              </a:solidFill>
            </a:endParaRPr>
          </a:p>
        </p:txBody>
      </p:sp>
      <p:sp>
        <p:nvSpPr>
          <p:cNvPr id="6" name="Slide Number Placeholder 5"/>
          <p:cNvSpPr>
            <a:spLocks noGrp="1"/>
          </p:cNvSpPr>
          <p:nvPr>
            <p:ph type="sldNum" sz="quarter" idx="12"/>
          </p:nvPr>
        </p:nvSpPr>
        <p:spPr>
          <a:xfrm>
            <a:off x="6859585" y="6247795"/>
            <a:ext cx="2057400" cy="365125"/>
          </a:xfrm>
          <a:prstGeom prst="rect">
            <a:avLst/>
          </a:prstGeom>
        </p:spPr>
        <p:txBody>
          <a:bodyPr/>
          <a:lstStyle>
            <a:lvl1pPr>
              <a:defRPr/>
            </a:lvl1pPr>
          </a:lstStyle>
          <a:p>
            <a:fld id="{9E56C08F-4FAD-4CB4-952E-F0C5C6434575}"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04812751"/>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picTx" preserve="1">
  <p:cSld name="Slide with Text &amp; Image">
    <p:bg>
      <p:bgPr>
        <a:blipFill dpi="0" rotWithShape="1">
          <a:blip r:embed="rId2">
            <a:alphaModFix amt="99000"/>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30238" y="351183"/>
            <a:ext cx="4224150" cy="968188"/>
          </a:xfrm>
          <a:prstGeom prst="rect">
            <a:avLst/>
          </a:prstGeom>
        </p:spPr>
        <p:txBody>
          <a:bodyPr anchor="t" anchorCtr="0">
            <a:noAutofit/>
          </a:bodyPr>
          <a:lstStyle>
            <a:lvl1pPr>
              <a:defRPr sz="3600" b="0">
                <a:solidFill>
                  <a:schemeClr val="accent3"/>
                </a:solidFill>
                <a:latin typeface="+mj-lt"/>
              </a:defRPr>
            </a:lvl1pPr>
          </a:lstStyle>
          <a:p>
            <a:r>
              <a:rPr lang="en-US" dirty="0"/>
              <a:t>Slide with Text and Image</a:t>
            </a:r>
          </a:p>
        </p:txBody>
      </p:sp>
      <p:sp>
        <p:nvSpPr>
          <p:cNvPr id="3" name="Picture Placeholder 2"/>
          <p:cNvSpPr>
            <a:spLocks noGrp="1"/>
          </p:cNvSpPr>
          <p:nvPr>
            <p:ph type="pic" idx="1"/>
          </p:nvPr>
        </p:nvSpPr>
        <p:spPr>
          <a:xfrm>
            <a:off x="5252850" y="-1"/>
            <a:ext cx="3891150" cy="6089969"/>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hasCustomPrompt="1"/>
          </p:nvPr>
        </p:nvSpPr>
        <p:spPr>
          <a:xfrm>
            <a:off x="630238" y="1627094"/>
            <a:ext cx="4224150" cy="4061012"/>
          </a:xfrm>
          <a:prstGeom prst="rect">
            <a:avLst/>
          </a:prstGeom>
        </p:spPr>
        <p:txBody>
          <a:bodyPr/>
          <a:lstStyle>
            <a:lvl1pPr marL="0" indent="0" algn="l">
              <a:lnSpc>
                <a:spcPct val="110000"/>
              </a:lnSpc>
              <a:buNone/>
              <a:defRPr lang="en-US" sz="1800">
                <a:effectLst/>
                <a:latin typeface="Palatino Linotype" panose="02040502050505030304" pitchFamily="18"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Lorem ipsum dolor sit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etend</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mio</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adoldsed</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malanaliqua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enim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ad minim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evenema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teveniam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quis</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nostrud</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exercitation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manadullamco</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laboris</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nisi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aliquip</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 a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commodo</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consequat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Duis</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aute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irure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dolor in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reprehenderit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in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voluptate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velit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esse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cillum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eu</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fugiat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nulla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pariatur</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Le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Excepteur</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sint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occaecat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cupidatat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non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asproident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sunt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in culpa qui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polotofficia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deserunt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mollit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anim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id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est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laborum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9"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2156663779"/>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Slide with Text &amp; 2 Images">
    <p:bg>
      <p:bgPr>
        <a:blipFill dpi="0" rotWithShape="1">
          <a:blip r:embed="rId2">
            <a:alphaModFix amt="99000"/>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30238" y="457200"/>
            <a:ext cx="4224150" cy="968188"/>
          </a:xfrm>
          <a:prstGeom prst="rect">
            <a:avLst/>
          </a:prstGeom>
        </p:spPr>
        <p:txBody>
          <a:bodyPr anchor="t" anchorCtr="0">
            <a:noAutofit/>
          </a:bodyPr>
          <a:lstStyle>
            <a:lvl1pPr>
              <a:defRPr sz="3600" b="0">
                <a:solidFill>
                  <a:schemeClr val="accent3"/>
                </a:solidFill>
                <a:latin typeface="+mj-lt"/>
              </a:defRPr>
            </a:lvl1pPr>
          </a:lstStyle>
          <a:p>
            <a:r>
              <a:rPr lang="en-US" dirty="0"/>
              <a:t>Slide with Text and Image</a:t>
            </a:r>
          </a:p>
        </p:txBody>
      </p:sp>
      <p:sp>
        <p:nvSpPr>
          <p:cNvPr id="3" name="Picture Placeholder 2"/>
          <p:cNvSpPr>
            <a:spLocks noGrp="1"/>
          </p:cNvSpPr>
          <p:nvPr>
            <p:ph type="pic" idx="1"/>
          </p:nvPr>
        </p:nvSpPr>
        <p:spPr>
          <a:xfrm>
            <a:off x="5252662" y="457200"/>
            <a:ext cx="3891150" cy="244736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hasCustomPrompt="1"/>
          </p:nvPr>
        </p:nvSpPr>
        <p:spPr>
          <a:xfrm>
            <a:off x="630238" y="1627094"/>
            <a:ext cx="4224150" cy="4061012"/>
          </a:xfrm>
          <a:prstGeom prst="rect">
            <a:avLst/>
          </a:prstGeom>
        </p:spPr>
        <p:txBody>
          <a:bodyPr/>
          <a:lstStyle>
            <a:lvl1pPr marL="0" indent="0" algn="just">
              <a:lnSpc>
                <a:spcPct val="110000"/>
              </a:lnSpc>
              <a:buNone/>
              <a:defRPr lang="en-US" sz="1800">
                <a:effectLst/>
                <a:latin typeface="Palatino Linotype" panose="02040502050505030304" pitchFamily="18"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Lorem ipsum dolor sit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etend</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mio</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adoldsed</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malanaliqua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enim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ad minim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evenema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teveniam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quis</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nostrud</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exercitation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manadullamco</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laboris</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nisi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aliquip</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 a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commodo</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consequat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Duis</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aute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irure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dolor in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reprehenderit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in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voluptate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velit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esse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cillum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eu</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fugiat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nulla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pariatur</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Le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Excepteur</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sint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occaecat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cupidatat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non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asproident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sunt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in culpa qui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polotofficia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deserunt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mollit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anim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id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est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laborum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6" name="Picture Placeholder 5"/>
          <p:cNvSpPr>
            <a:spLocks noGrp="1"/>
          </p:cNvSpPr>
          <p:nvPr>
            <p:ph type="pic" sz="quarter" idx="13"/>
          </p:nvPr>
        </p:nvSpPr>
        <p:spPr>
          <a:xfrm>
            <a:off x="5252850" y="3217817"/>
            <a:ext cx="3890962" cy="2420937"/>
          </a:xfrm>
          <a:prstGeom prst="rect">
            <a:avLst/>
          </a:prstGeom>
        </p:spPr>
        <p:txBody>
          <a:bodyPr/>
          <a:lstStyle/>
          <a:p>
            <a:endParaRPr lang="en-US"/>
          </a:p>
        </p:txBody>
      </p:sp>
      <p:sp>
        <p:nvSpPr>
          <p:cNvPr id="10"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3391370693"/>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Slide with Diagram and Text">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28650" y="484094"/>
            <a:ext cx="6858000" cy="591670"/>
          </a:xfrm>
          <a:prstGeom prst="rect">
            <a:avLst/>
          </a:prstGeom>
        </p:spPr>
        <p:txBody>
          <a:bodyPr anchor="b"/>
          <a:lstStyle>
            <a:lvl1pPr algn="l">
              <a:defRPr sz="3600" b="0" baseline="0">
                <a:solidFill>
                  <a:schemeClr val="accent3"/>
                </a:solidFill>
                <a:latin typeface="+mj-lt"/>
              </a:defRPr>
            </a:lvl1pPr>
          </a:lstStyle>
          <a:p>
            <a:r>
              <a:rPr lang="en-US" dirty="0"/>
              <a:t>Slide With Diagram and Text</a:t>
            </a:r>
          </a:p>
        </p:txBody>
      </p:sp>
      <p:sp>
        <p:nvSpPr>
          <p:cNvPr id="3" name="Subtitle 2"/>
          <p:cNvSpPr>
            <a:spLocks noGrp="1"/>
          </p:cNvSpPr>
          <p:nvPr>
            <p:ph type="subTitle" idx="1" hasCustomPrompt="1"/>
          </p:nvPr>
        </p:nvSpPr>
        <p:spPr>
          <a:xfrm>
            <a:off x="628650" y="1463955"/>
            <a:ext cx="4037479" cy="4089680"/>
          </a:xfrm>
          <a:prstGeom prst="rect">
            <a:avLst/>
          </a:prstGeom>
        </p:spPr>
        <p:txBody>
          <a:bodyPr/>
          <a:lstStyle>
            <a:lvl1pPr marL="0" marR="0" indent="0" algn="l" defTabSz="914400" rtl="0" eaLnBrk="1" fontAlgn="auto" latinLnBrk="0" hangingPunct="1">
              <a:lnSpc>
                <a:spcPct val="110000"/>
              </a:lnSpc>
              <a:spcBef>
                <a:spcPts val="1000"/>
              </a:spcBef>
              <a:spcAft>
                <a:spcPts val="0"/>
              </a:spcAft>
              <a:buClrTx/>
              <a:buSzTx/>
              <a:buFont typeface="Arial" panose="020B0604020202020204" pitchFamily="34" charset="0"/>
              <a:buNone/>
              <a:tabLst/>
              <a:defRPr lang="en-US" sz="1800" baseline="0" smtClean="0">
                <a:effectLs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Lorem ipsum dolor sit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sed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aliqua</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p>
          <a:p>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enim</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ad minim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veniam</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quis</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nostrud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exercitation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ullamco</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laboris</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nisi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aliquip</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ea</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commodo</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consequat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t>
            </a:r>
            <a:endParaRPr lang="en-US" dirty="0"/>
          </a:p>
          <a:p>
            <a:endParaRPr lang="en-US" dirty="0"/>
          </a:p>
        </p:txBody>
      </p:sp>
      <p:sp>
        <p:nvSpPr>
          <p:cNvPr id="8" name="Table Placeholder 7"/>
          <p:cNvSpPr>
            <a:spLocks noGrp="1"/>
          </p:cNvSpPr>
          <p:nvPr>
            <p:ph type="tbl" sz="quarter" idx="13" hasCustomPrompt="1"/>
          </p:nvPr>
        </p:nvSpPr>
        <p:spPr>
          <a:xfrm>
            <a:off x="4908550" y="1463675"/>
            <a:ext cx="3606800" cy="4089400"/>
          </a:xfrm>
          <a:prstGeom prst="rect">
            <a:avLst/>
          </a:prstGeom>
        </p:spPr>
        <p:txBody>
          <a:bodyPr/>
          <a:lstStyle>
            <a:lvl1pPr>
              <a:defRPr/>
            </a:lvl1pPr>
          </a:lstStyle>
          <a:p>
            <a:r>
              <a:rPr lang="en-US" dirty="0"/>
              <a:t>Diagram</a:t>
            </a:r>
          </a:p>
        </p:txBody>
      </p:sp>
      <p:sp>
        <p:nvSpPr>
          <p:cNvPr id="9"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1869623134"/>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title" preserve="1">
  <p:cSld name="Slide with Text and Icon">
    <p:bg>
      <p:bgPr>
        <a:blipFill dpi="0" rotWithShape="1">
          <a:blip r:embed="rId2">
            <a:alphaModFix amt="99000"/>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28650" y="484094"/>
            <a:ext cx="6858000" cy="591670"/>
          </a:xfrm>
          <a:prstGeom prst="rect">
            <a:avLst/>
          </a:prstGeom>
        </p:spPr>
        <p:txBody>
          <a:bodyPr anchor="b"/>
          <a:lstStyle>
            <a:lvl1pPr algn="l">
              <a:defRPr sz="3600" b="0" baseline="0">
                <a:solidFill>
                  <a:schemeClr val="accent3"/>
                </a:solidFill>
                <a:latin typeface="+mj-lt"/>
              </a:defRPr>
            </a:lvl1pPr>
          </a:lstStyle>
          <a:p>
            <a:r>
              <a:rPr lang="en-US" dirty="0"/>
              <a:t>Slide with Text and Icon </a:t>
            </a:r>
          </a:p>
        </p:txBody>
      </p:sp>
      <p:sp>
        <p:nvSpPr>
          <p:cNvPr id="3" name="Subtitle 2"/>
          <p:cNvSpPr>
            <a:spLocks noGrp="1"/>
          </p:cNvSpPr>
          <p:nvPr>
            <p:ph type="subTitle" idx="1" hasCustomPrompt="1"/>
          </p:nvPr>
        </p:nvSpPr>
        <p:spPr>
          <a:xfrm>
            <a:off x="628650" y="1463955"/>
            <a:ext cx="6858000" cy="4089680"/>
          </a:xfrm>
          <a:prstGeom prst="rect">
            <a:avLst/>
          </a:prstGeom>
        </p:spPr>
        <p:txBody>
          <a:bodyPr/>
          <a:lstStyle>
            <a:lvl1pPr marL="0" marR="0" indent="0" algn="l" defTabSz="914400" rtl="0" eaLnBrk="1" fontAlgn="auto" latinLnBrk="0" hangingPunct="1">
              <a:lnSpc>
                <a:spcPct val="110000"/>
              </a:lnSpc>
              <a:spcBef>
                <a:spcPts val="1000"/>
              </a:spcBef>
              <a:spcAft>
                <a:spcPts val="0"/>
              </a:spcAft>
              <a:buClrTx/>
              <a:buSzTx/>
              <a:buFont typeface="Arial" panose="020B0604020202020204" pitchFamily="34" charset="0"/>
              <a:buNone/>
              <a:tabLst/>
              <a:defRPr lang="en-US" sz="1800" baseline="0" smtClean="0">
                <a:effectLs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Lorem ipsum dolor sit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sed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aliqua</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p>
          <a:p>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enim</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ad minim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veniam</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quis</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nostrud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exercitation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ullamco</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laboris</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nisi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aliquip</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ea</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commodo</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consequat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Lorem ipsum dolor sit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sed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aliqua</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t>
            </a:r>
            <a:endParaRPr lang="en-US" dirty="0"/>
          </a:p>
          <a:p>
            <a:endParaRPr lang="en-US" dirty="0"/>
          </a:p>
        </p:txBody>
      </p:sp>
      <p:sp>
        <p:nvSpPr>
          <p:cNvPr id="7"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1415315037"/>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Slide with Graph">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28650" y="484094"/>
            <a:ext cx="8143460" cy="591670"/>
          </a:xfrm>
          <a:prstGeom prst="rect">
            <a:avLst/>
          </a:prstGeom>
        </p:spPr>
        <p:txBody>
          <a:bodyPr anchor="b"/>
          <a:lstStyle>
            <a:lvl1pPr algn="l">
              <a:defRPr sz="3600" b="0" baseline="0">
                <a:solidFill>
                  <a:schemeClr val="accent3"/>
                </a:solidFill>
                <a:latin typeface="+mj-lt"/>
              </a:defRPr>
            </a:lvl1pPr>
          </a:lstStyle>
          <a:p>
            <a:r>
              <a:rPr lang="en-US" dirty="0"/>
              <a:t>Slide with Graph</a:t>
            </a:r>
          </a:p>
        </p:txBody>
      </p:sp>
      <p:sp>
        <p:nvSpPr>
          <p:cNvPr id="3" name="Subtitle 2"/>
          <p:cNvSpPr>
            <a:spLocks noGrp="1"/>
          </p:cNvSpPr>
          <p:nvPr>
            <p:ph type="subTitle" idx="1" hasCustomPrompt="1"/>
          </p:nvPr>
        </p:nvSpPr>
        <p:spPr>
          <a:xfrm>
            <a:off x="6638925" y="1861521"/>
            <a:ext cx="2142468" cy="2505528"/>
          </a:xfrm>
          <a:prstGeom prst="rect">
            <a:avLst/>
          </a:prstGeom>
        </p:spPr>
        <p:txBody>
          <a:bodyPr/>
          <a:lstStyle>
            <a:lvl1pPr marL="0" marR="0" indent="0" algn="l" defTabSz="914400" rtl="0" eaLnBrk="1" fontAlgn="auto" latinLnBrk="0" hangingPunct="1">
              <a:lnSpc>
                <a:spcPct val="110000"/>
              </a:lnSpc>
              <a:spcBef>
                <a:spcPts val="1000"/>
              </a:spcBef>
              <a:spcAft>
                <a:spcPts val="0"/>
              </a:spcAft>
              <a:buClrTx/>
              <a:buSzTx/>
              <a:buFont typeface="Arial" panose="020B0604020202020204" pitchFamily="34" charset="0"/>
              <a:buNone/>
              <a:tabLst/>
              <a:defRPr lang="en-US" sz="1400" baseline="0" smtClean="0">
                <a:solidFill>
                  <a:schemeClr val="bg2">
                    <a:lumMod val="10000"/>
                  </a:schemeClr>
                </a:solidFill>
                <a:effectLst/>
                <a:latin typeface="Palatino Linotype" panose="02040502050505030304" pitchFamily="18"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latin typeface="Palatino Linotype" panose="02040502050505030304" pitchFamily="18" charset="0"/>
              </a:rPr>
              <a:t>Am </a:t>
            </a:r>
            <a:r>
              <a:rPr lang="en-US" dirty="0" err="1">
                <a:latin typeface="Palatino Linotype" panose="02040502050505030304" pitchFamily="18" charset="0"/>
              </a:rPr>
              <a:t>fugitas</a:t>
            </a:r>
            <a:r>
              <a:rPr lang="en-US" dirty="0">
                <a:latin typeface="Palatino Linotype" panose="02040502050505030304" pitchFamily="18" charset="0"/>
              </a:rPr>
              <a:t> min </a:t>
            </a:r>
            <a:r>
              <a:rPr lang="en-US" dirty="0" err="1">
                <a:latin typeface="Palatino Linotype" panose="02040502050505030304" pitchFamily="18" charset="0"/>
              </a:rPr>
              <a:t>exfo</a:t>
            </a:r>
            <a:r>
              <a:rPr lang="en-US" dirty="0">
                <a:latin typeface="Palatino Linotype" panose="02040502050505030304" pitchFamily="18" charset="0"/>
              </a:rPr>
              <a:t> </a:t>
            </a:r>
            <a:r>
              <a:rPr lang="en-US" dirty="0" err="1">
                <a:latin typeface="Palatino Linotype" panose="02040502050505030304" pitchFamily="18" charset="0"/>
              </a:rPr>
              <a:t>esequa</a:t>
            </a:r>
            <a:r>
              <a:rPr lang="en-US" dirty="0">
                <a:latin typeface="Palatino Linotype" panose="02040502050505030304" pitchFamily="18" charset="0"/>
              </a:rPr>
              <a:t> Omnia, </a:t>
            </a:r>
            <a:r>
              <a:rPr lang="en-US" dirty="0" err="1">
                <a:latin typeface="Palatino Linotype" panose="02040502050505030304" pitchFamily="18" charset="0"/>
              </a:rPr>
              <a:t>ey</a:t>
            </a:r>
            <a:r>
              <a:rPr lang="en-US" dirty="0">
                <a:latin typeface="Palatino Linotype" panose="02040502050505030304" pitchFamily="18" charset="0"/>
              </a:rPr>
              <a:t> long </a:t>
            </a:r>
            <a:r>
              <a:rPr lang="en-US" dirty="0" err="1">
                <a:latin typeface="Palatino Linotype" panose="02040502050505030304" pitchFamily="18" charset="0"/>
              </a:rPr>
              <a:t>simunant</a:t>
            </a:r>
            <a:r>
              <a:rPr lang="en-US" dirty="0">
                <a:latin typeface="Palatino Linotype" panose="02040502050505030304" pitchFamily="18" charset="0"/>
              </a:rPr>
              <a:t> </a:t>
            </a:r>
            <a:r>
              <a:rPr lang="en-US" dirty="0" err="1">
                <a:latin typeface="Palatino Linotype" panose="02040502050505030304" pitchFamily="18" charset="0"/>
              </a:rPr>
              <a:t>ectempos</a:t>
            </a:r>
            <a:r>
              <a:rPr lang="en-US" dirty="0">
                <a:latin typeface="Palatino Linotype" panose="02040502050505030304" pitchFamily="18" charset="0"/>
              </a:rPr>
              <a:t> </a:t>
            </a:r>
            <a:r>
              <a:rPr lang="en-US" dirty="0" err="1">
                <a:latin typeface="Palatino Linotype" panose="02040502050505030304" pitchFamily="18" charset="0"/>
              </a:rPr>
              <a:t>amAm</a:t>
            </a:r>
            <a:r>
              <a:rPr lang="en-US" dirty="0">
                <a:latin typeface="Palatino Linotype" panose="02040502050505030304" pitchFamily="18" charset="0"/>
              </a:rPr>
              <a:t> </a:t>
            </a:r>
            <a:r>
              <a:rPr lang="en-US" dirty="0" err="1">
                <a:latin typeface="Palatino Linotype" panose="02040502050505030304" pitchFamily="18" charset="0"/>
              </a:rPr>
              <a:t>fugitas</a:t>
            </a:r>
            <a:r>
              <a:rPr lang="en-US" dirty="0">
                <a:latin typeface="Palatino Linotype" panose="02040502050505030304" pitchFamily="18" charset="0"/>
              </a:rPr>
              <a:t> min </a:t>
            </a:r>
            <a:r>
              <a:rPr lang="en-US" dirty="0" err="1">
                <a:latin typeface="Palatino Linotype" panose="02040502050505030304" pitchFamily="18" charset="0"/>
              </a:rPr>
              <a:t>exfo</a:t>
            </a:r>
            <a:r>
              <a:rPr lang="en-US" dirty="0">
                <a:latin typeface="Palatino Linotype" panose="02040502050505030304" pitchFamily="18" charset="0"/>
              </a:rPr>
              <a:t> </a:t>
            </a:r>
            <a:r>
              <a:rPr lang="en-US" dirty="0" err="1">
                <a:latin typeface="Palatino Linotype" panose="02040502050505030304" pitchFamily="18" charset="0"/>
              </a:rPr>
              <a:t>esequa</a:t>
            </a:r>
            <a:r>
              <a:rPr lang="en-US" dirty="0">
                <a:latin typeface="Palatino Linotype" panose="02040502050505030304" pitchFamily="18" charset="0"/>
              </a:rPr>
              <a:t> Omnia, </a:t>
            </a:r>
            <a:r>
              <a:rPr lang="en-US" dirty="0" err="1">
                <a:latin typeface="Palatino Linotype" panose="02040502050505030304" pitchFamily="18" charset="0"/>
              </a:rPr>
              <a:t>ey</a:t>
            </a:r>
            <a:r>
              <a:rPr lang="en-US" dirty="0">
                <a:latin typeface="Palatino Linotype" panose="02040502050505030304" pitchFamily="18" charset="0"/>
              </a:rPr>
              <a:t> long </a:t>
            </a:r>
            <a:r>
              <a:rPr lang="en-US" dirty="0" err="1">
                <a:latin typeface="Palatino Linotype" panose="02040502050505030304" pitchFamily="18" charset="0"/>
              </a:rPr>
              <a:t>simunant</a:t>
            </a:r>
            <a:r>
              <a:rPr lang="en-US" dirty="0">
                <a:latin typeface="Palatino Linotype" panose="02040502050505030304" pitchFamily="18" charset="0"/>
              </a:rPr>
              <a:t> </a:t>
            </a:r>
            <a:r>
              <a:rPr lang="en-US" dirty="0" err="1">
                <a:latin typeface="Palatino Linotype" panose="02040502050505030304" pitchFamily="18" charset="0"/>
              </a:rPr>
              <a:t>ectempos</a:t>
            </a:r>
            <a:r>
              <a:rPr lang="en-US" dirty="0">
                <a:latin typeface="Palatino Linotype" panose="02040502050505030304" pitchFamily="18" charset="0"/>
              </a:rPr>
              <a:t> am</a:t>
            </a:r>
            <a:endParaRPr lang="en-US" dirty="0"/>
          </a:p>
          <a:p>
            <a:r>
              <a:rPr lang="en-US" dirty="0">
                <a:latin typeface="Palatino Linotype" panose="02040502050505030304" pitchFamily="18" charset="0"/>
              </a:rPr>
              <a:t>Am </a:t>
            </a:r>
            <a:r>
              <a:rPr lang="en-US" dirty="0" err="1">
                <a:latin typeface="Palatino Linotype" panose="02040502050505030304" pitchFamily="18" charset="0"/>
              </a:rPr>
              <a:t>fugitas</a:t>
            </a:r>
            <a:r>
              <a:rPr lang="en-US" dirty="0">
                <a:latin typeface="Palatino Linotype" panose="02040502050505030304" pitchFamily="18" charset="0"/>
              </a:rPr>
              <a:t> min </a:t>
            </a:r>
            <a:r>
              <a:rPr lang="en-US" dirty="0" err="1">
                <a:latin typeface="Palatino Linotype" panose="02040502050505030304" pitchFamily="18" charset="0"/>
              </a:rPr>
              <a:t>exfo</a:t>
            </a:r>
            <a:r>
              <a:rPr lang="en-US" dirty="0">
                <a:latin typeface="Palatino Linotype" panose="02040502050505030304" pitchFamily="18" charset="0"/>
              </a:rPr>
              <a:t> </a:t>
            </a:r>
            <a:r>
              <a:rPr lang="en-US" dirty="0" err="1">
                <a:latin typeface="Palatino Linotype" panose="02040502050505030304" pitchFamily="18" charset="0"/>
              </a:rPr>
              <a:t>esequa</a:t>
            </a:r>
            <a:r>
              <a:rPr lang="en-US" dirty="0">
                <a:latin typeface="Palatino Linotype" panose="02040502050505030304" pitchFamily="18" charset="0"/>
              </a:rPr>
              <a:t> Omnia, </a:t>
            </a:r>
            <a:r>
              <a:rPr lang="en-US" dirty="0" err="1">
                <a:latin typeface="Palatino Linotype" panose="02040502050505030304" pitchFamily="18" charset="0"/>
              </a:rPr>
              <a:t>ey</a:t>
            </a:r>
            <a:r>
              <a:rPr lang="en-US" dirty="0">
                <a:latin typeface="Palatino Linotype" panose="02040502050505030304" pitchFamily="18" charset="0"/>
              </a:rPr>
              <a:t> long </a:t>
            </a:r>
            <a:r>
              <a:rPr lang="en-US" dirty="0" err="1">
                <a:latin typeface="Palatino Linotype" panose="02040502050505030304" pitchFamily="18" charset="0"/>
              </a:rPr>
              <a:t>simunant</a:t>
            </a:r>
            <a:r>
              <a:rPr lang="en-US" dirty="0">
                <a:latin typeface="Palatino Linotype" panose="02040502050505030304" pitchFamily="18" charset="0"/>
              </a:rPr>
              <a:t> </a:t>
            </a:r>
            <a:r>
              <a:rPr lang="en-US" dirty="0" err="1">
                <a:latin typeface="Palatino Linotype" panose="02040502050505030304" pitchFamily="18" charset="0"/>
              </a:rPr>
              <a:t>ectempos</a:t>
            </a:r>
            <a:r>
              <a:rPr lang="en-US" dirty="0">
                <a:latin typeface="Palatino Linotype" panose="02040502050505030304" pitchFamily="18" charset="0"/>
              </a:rPr>
              <a:t> am</a:t>
            </a:r>
            <a:endParaRPr lang="en-US" dirty="0"/>
          </a:p>
          <a:p>
            <a:endParaRPr lang="en-US" dirty="0"/>
          </a:p>
        </p:txBody>
      </p:sp>
      <p:graphicFrame>
        <p:nvGraphicFramePr>
          <p:cNvPr id="14" name="Chart 13"/>
          <p:cNvGraphicFramePr/>
          <p:nvPr userDrawn="1">
            <p:extLst>
              <p:ext uri="{D42A27DB-BD31-4B8C-83A1-F6EECF244321}">
                <p14:modId xmlns:p14="http://schemas.microsoft.com/office/powerpoint/2010/main" val="1382241025"/>
              </p:ext>
            </p:extLst>
          </p:nvPr>
        </p:nvGraphicFramePr>
        <p:xfrm>
          <a:off x="628651" y="1680670"/>
          <a:ext cx="6076950" cy="3686460"/>
        </p:xfrm>
        <a:graphic>
          <a:graphicData uri="http://schemas.openxmlformats.org/drawingml/2006/chart">
            <c:chart xmlns:c="http://schemas.openxmlformats.org/drawingml/2006/chart" xmlns:r="http://schemas.openxmlformats.org/officeDocument/2006/relationships" r:id="rId2"/>
          </a:graphicData>
        </a:graphic>
      </p:graphicFrame>
      <p:sp>
        <p:nvSpPr>
          <p:cNvPr id="8"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1258523711"/>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title" preserve="1">
  <p:cSld name="Slide with Text Box">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28650" y="484094"/>
            <a:ext cx="6858000" cy="591670"/>
          </a:xfrm>
          <a:prstGeom prst="rect">
            <a:avLst/>
          </a:prstGeom>
        </p:spPr>
        <p:txBody>
          <a:bodyPr anchor="b"/>
          <a:lstStyle>
            <a:lvl1pPr algn="l">
              <a:defRPr sz="3600" b="0" baseline="0">
                <a:solidFill>
                  <a:schemeClr val="accent3"/>
                </a:solidFill>
                <a:latin typeface="+mj-lt"/>
              </a:defRPr>
            </a:lvl1pPr>
          </a:lstStyle>
          <a:p>
            <a:r>
              <a:rPr lang="en-US" dirty="0"/>
              <a:t>Slide With Text Box </a:t>
            </a:r>
          </a:p>
        </p:txBody>
      </p:sp>
      <p:sp>
        <p:nvSpPr>
          <p:cNvPr id="3" name="Subtitle 2"/>
          <p:cNvSpPr>
            <a:spLocks noGrp="1"/>
          </p:cNvSpPr>
          <p:nvPr>
            <p:ph type="subTitle" idx="1" hasCustomPrompt="1"/>
          </p:nvPr>
        </p:nvSpPr>
        <p:spPr>
          <a:xfrm>
            <a:off x="628650" y="1463955"/>
            <a:ext cx="6858000" cy="4089680"/>
          </a:xfrm>
          <a:prstGeom prst="rect">
            <a:avLst/>
          </a:prstGeom>
        </p:spPr>
        <p:txBody>
          <a:bodyPr/>
          <a:lstStyle>
            <a:lvl1pPr marL="0" marR="0" indent="0" algn="l" defTabSz="914400" rtl="0" eaLnBrk="1" fontAlgn="auto" latinLnBrk="0" hangingPunct="1">
              <a:lnSpc>
                <a:spcPct val="110000"/>
              </a:lnSpc>
              <a:spcBef>
                <a:spcPts val="1000"/>
              </a:spcBef>
              <a:spcAft>
                <a:spcPts val="0"/>
              </a:spcAft>
              <a:buClrTx/>
              <a:buSzTx/>
              <a:buFont typeface="Arial" panose="020B0604020202020204" pitchFamily="34" charset="0"/>
              <a:buNone/>
              <a:tabLst/>
              <a:defRPr lang="en-US" sz="1800" baseline="0" smtClean="0">
                <a:effectLst/>
                <a:latin typeface="Palatino Linotype" panose="02040502050505030304" pitchFamily="18"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Lorem ipsum dolor sit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sed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aliqua</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p>
          <a:p>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enim</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ad minim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veniam</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quis</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nostrud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exercitation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ullamco</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laboris</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nisi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aliquip</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ea</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commodo</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consequat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Lorem ipsum dolor sit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sed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aliqua</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t>
            </a:r>
            <a:endParaRPr lang="en-US" dirty="0"/>
          </a:p>
          <a:p>
            <a:endParaRPr lang="en-US" dirty="0"/>
          </a:p>
        </p:txBody>
      </p:sp>
      <p:sp>
        <p:nvSpPr>
          <p:cNvPr id="9"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1763082071"/>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Slide with Bullets">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28650" y="484094"/>
            <a:ext cx="6858000" cy="591670"/>
          </a:xfrm>
          <a:prstGeom prst="rect">
            <a:avLst/>
          </a:prstGeom>
        </p:spPr>
        <p:txBody>
          <a:bodyPr anchor="b"/>
          <a:lstStyle>
            <a:lvl1pPr algn="l">
              <a:defRPr sz="3600" b="0" baseline="0">
                <a:solidFill>
                  <a:schemeClr val="accent3"/>
                </a:solidFill>
                <a:latin typeface="+mj-lt"/>
              </a:defRPr>
            </a:lvl1pPr>
          </a:lstStyle>
          <a:p>
            <a:r>
              <a:rPr lang="en-US" dirty="0"/>
              <a:t>Slide With Bullets</a:t>
            </a:r>
          </a:p>
        </p:txBody>
      </p:sp>
      <p:sp>
        <p:nvSpPr>
          <p:cNvPr id="5" name="Text Placeholder 4"/>
          <p:cNvSpPr>
            <a:spLocks noGrp="1"/>
          </p:cNvSpPr>
          <p:nvPr>
            <p:ph type="body" sz="quarter" idx="13" hasCustomPrompt="1"/>
          </p:nvPr>
        </p:nvSpPr>
        <p:spPr>
          <a:xfrm>
            <a:off x="628650" y="1478805"/>
            <a:ext cx="6858000" cy="3308347"/>
          </a:xfrm>
          <a:prstGeom prst="rect">
            <a:avLst/>
          </a:prstGeom>
        </p:spPr>
        <p:txBody>
          <a:bodyPr/>
          <a:lstStyle>
            <a:lvl1pPr>
              <a:lnSpc>
                <a:spcPct val="110000"/>
              </a:lnSpc>
              <a:buClr>
                <a:srgbClr val="0984AF"/>
              </a:buClr>
              <a:defRPr sz="1800">
                <a:solidFill>
                  <a:schemeClr val="accent4"/>
                </a:solidFill>
                <a:latin typeface="Palatino Linotype" panose="02040502050505030304" pitchFamily="18" charset="0"/>
              </a:defRPr>
            </a:lvl1pPr>
            <a:lvl2pPr marL="685800" indent="-228600">
              <a:lnSpc>
                <a:spcPct val="110000"/>
              </a:lnSpc>
              <a:buClr>
                <a:srgbClr val="0984AF"/>
              </a:buClr>
              <a:buFont typeface="News Gothic" panose="02000503040000020004" pitchFamily="2" charset="0"/>
              <a:buChar char="&gt;"/>
              <a:defRPr sz="1800">
                <a:solidFill>
                  <a:schemeClr val="accent4"/>
                </a:solidFill>
                <a:latin typeface="Palatino Linotype" panose="02040502050505030304" pitchFamily="18" charset="0"/>
              </a:defRPr>
            </a:lvl2pPr>
            <a:lvl3pPr marL="1143000" indent="-228600">
              <a:lnSpc>
                <a:spcPct val="110000"/>
              </a:lnSpc>
              <a:buClr>
                <a:srgbClr val="0984AF"/>
              </a:buClr>
              <a:buFont typeface="Calibri" panose="020F0502020204030204" pitchFamily="34" charset="0"/>
              <a:buChar char="⁻"/>
              <a:defRPr sz="1800">
                <a:solidFill>
                  <a:schemeClr val="accent4"/>
                </a:solidFill>
                <a:latin typeface="Palatino Linotype" panose="02040502050505030304" pitchFamily="18" charset="0"/>
              </a:defRPr>
            </a:lvl3pPr>
            <a:lvl4pPr marL="1371600" indent="0">
              <a:buNone/>
              <a:defRPr sz="2400">
                <a:latin typeface="Palatino Linotype" panose="02040502050505030304" pitchFamily="18" charset="0"/>
              </a:defRPr>
            </a:lvl4pPr>
            <a:lvl5pPr marL="0" indent="228600">
              <a:lnSpc>
                <a:spcPct val="110000"/>
              </a:lnSpc>
              <a:buClr>
                <a:srgbClr val="0984AF"/>
              </a:buClr>
              <a:defRPr sz="1800" baseline="0">
                <a:solidFill>
                  <a:schemeClr val="accent4"/>
                </a:solidFill>
                <a:latin typeface="Palatino Linotype" panose="02040502050505030304" pitchFamily="18" charset="0"/>
              </a:defRPr>
            </a:lvl5pPr>
          </a:lstStyle>
          <a:p>
            <a:pPr lvl="0"/>
            <a:r>
              <a:rPr lang="en-US" dirty="0"/>
              <a:t>Bullet 1</a:t>
            </a:r>
          </a:p>
          <a:p>
            <a:pPr lvl="1"/>
            <a:r>
              <a:rPr lang="en-US" dirty="0"/>
              <a:t> Indent 1</a:t>
            </a:r>
          </a:p>
          <a:p>
            <a:pPr lvl="2"/>
            <a:r>
              <a:rPr lang="en-US" dirty="0"/>
              <a:t>Indent 2</a:t>
            </a:r>
          </a:p>
          <a:p>
            <a:pPr lvl="4"/>
            <a:r>
              <a:rPr lang="en-US" dirty="0"/>
              <a:t>Bullet 2</a:t>
            </a:r>
          </a:p>
          <a:p>
            <a:pPr lvl="4"/>
            <a:r>
              <a:rPr lang="en-US" dirty="0"/>
              <a:t>Bullet 3</a:t>
            </a:r>
          </a:p>
          <a:p>
            <a:pPr lvl="4"/>
            <a:r>
              <a:rPr lang="en-US" dirty="0"/>
              <a:t>Bullet 4</a:t>
            </a:r>
          </a:p>
        </p:txBody>
      </p:sp>
      <p:sp>
        <p:nvSpPr>
          <p:cNvPr id="7"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1036629015"/>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Slide with Bullets- 2 Columns">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28650" y="484094"/>
            <a:ext cx="6858000" cy="591670"/>
          </a:xfrm>
          <a:prstGeom prst="rect">
            <a:avLst/>
          </a:prstGeom>
        </p:spPr>
        <p:txBody>
          <a:bodyPr anchor="b"/>
          <a:lstStyle>
            <a:lvl1pPr algn="l">
              <a:defRPr sz="3600" b="0" baseline="0">
                <a:solidFill>
                  <a:schemeClr val="accent3"/>
                </a:solidFill>
                <a:latin typeface="+mj-lt"/>
              </a:defRPr>
            </a:lvl1pPr>
          </a:lstStyle>
          <a:p>
            <a:r>
              <a:rPr lang="en-US" dirty="0"/>
              <a:t>Slide With Bullets- 2 Columns</a:t>
            </a:r>
          </a:p>
        </p:txBody>
      </p:sp>
      <p:sp>
        <p:nvSpPr>
          <p:cNvPr id="5" name="Text Placeholder 4"/>
          <p:cNvSpPr>
            <a:spLocks noGrp="1"/>
          </p:cNvSpPr>
          <p:nvPr>
            <p:ph type="body" sz="quarter" idx="13" hasCustomPrompt="1"/>
          </p:nvPr>
        </p:nvSpPr>
        <p:spPr>
          <a:xfrm>
            <a:off x="628650" y="1478805"/>
            <a:ext cx="3822326" cy="3308347"/>
          </a:xfrm>
          <a:prstGeom prst="rect">
            <a:avLst/>
          </a:prstGeom>
        </p:spPr>
        <p:txBody>
          <a:bodyPr/>
          <a:lstStyle>
            <a:lvl1pPr>
              <a:buClr>
                <a:srgbClr val="0984AF"/>
              </a:buClr>
              <a:defRPr sz="1800" baseline="0">
                <a:latin typeface="Palatino Linotype" panose="02040502050505030304" pitchFamily="18" charset="0"/>
              </a:defRPr>
            </a:lvl1pPr>
            <a:lvl2pPr marL="685800" indent="-228600">
              <a:buClr>
                <a:srgbClr val="0984AF"/>
              </a:buClr>
              <a:buFont typeface="Wingdings" panose="05000000000000000000" pitchFamily="2" charset="2"/>
              <a:buChar char="Ø"/>
              <a:defRPr sz="2400">
                <a:latin typeface="Palatino Linotype" panose="02040502050505030304" pitchFamily="18" charset="0"/>
              </a:defRPr>
            </a:lvl2pPr>
            <a:lvl3pPr marL="1143000" indent="-228600">
              <a:buClr>
                <a:srgbClr val="0984AF"/>
              </a:buClr>
              <a:buFont typeface="Calibri" panose="020F0502020204030204" pitchFamily="34" charset="0"/>
              <a:buChar char="⁻"/>
              <a:defRPr sz="2400">
                <a:latin typeface="Palatino Linotype" panose="02040502050505030304" pitchFamily="18" charset="0"/>
              </a:defRPr>
            </a:lvl3pPr>
            <a:lvl4pPr marL="1371600" indent="0">
              <a:buNone/>
              <a:defRPr sz="2400">
                <a:latin typeface="Palatino Linotype" panose="02040502050505030304" pitchFamily="18" charset="0"/>
              </a:defRPr>
            </a:lvl4pPr>
            <a:lvl5pPr marL="0" indent="228600">
              <a:buClr>
                <a:srgbClr val="0984AF"/>
              </a:buClr>
              <a:defRPr sz="2400" baseline="0">
                <a:latin typeface="Palatino Linotype" panose="02040502050505030304" pitchFamily="18" charset="0"/>
              </a:defRPr>
            </a:lvl5pPr>
          </a:lstStyle>
          <a:p>
            <a:pPr lvl="0"/>
            <a:r>
              <a:rPr lang="en-US" dirty="0"/>
              <a:t>Bullet 1</a:t>
            </a:r>
          </a:p>
          <a:p>
            <a:pPr lvl="0"/>
            <a:r>
              <a:rPr lang="en-US" dirty="0"/>
              <a:t>Bullet 2</a:t>
            </a:r>
          </a:p>
          <a:p>
            <a:pPr lvl="0"/>
            <a:r>
              <a:rPr lang="en-US" dirty="0"/>
              <a:t>Bullet 3</a:t>
            </a:r>
          </a:p>
          <a:p>
            <a:pPr lvl="0"/>
            <a:r>
              <a:rPr lang="en-US" dirty="0"/>
              <a:t>Bullet 4</a:t>
            </a:r>
          </a:p>
        </p:txBody>
      </p:sp>
      <p:sp>
        <p:nvSpPr>
          <p:cNvPr id="4" name="Text Placeholder 3"/>
          <p:cNvSpPr>
            <a:spLocks noGrp="1"/>
          </p:cNvSpPr>
          <p:nvPr>
            <p:ph type="body" sz="quarter" idx="14" hasCustomPrompt="1"/>
          </p:nvPr>
        </p:nvSpPr>
        <p:spPr>
          <a:xfrm>
            <a:off x="4693024" y="1478805"/>
            <a:ext cx="3822326" cy="3309095"/>
          </a:xfrm>
          <a:prstGeom prst="rect">
            <a:avLst/>
          </a:prstGeom>
        </p:spPr>
        <p:txBody>
          <a:bodyPr/>
          <a:lstStyle>
            <a:lvl1pPr marL="342900" indent="-342900" algn="l">
              <a:buClr>
                <a:srgbClr val="0984AF"/>
              </a:buClr>
              <a:buFont typeface="Arial" panose="020B0604020202020204" pitchFamily="34" charset="0"/>
              <a:buChar char="•"/>
              <a:defRPr sz="1800" baseline="0">
                <a:latin typeface="Palatino Linotype" panose="02040502050505030304" pitchFamily="18" charset="0"/>
              </a:defRPr>
            </a:lvl1pPr>
            <a:lvl2pPr marL="457200" indent="0" algn="l">
              <a:buFont typeface="Arial" panose="020B0604020202020204" pitchFamily="34" charset="0"/>
              <a:buNone/>
              <a:defRPr sz="2400">
                <a:latin typeface="Palatino Linotype" panose="02040502050505030304" pitchFamily="18" charset="0"/>
              </a:defRPr>
            </a:lvl2pPr>
            <a:lvl3pPr marL="914400" indent="0" algn="l">
              <a:buFont typeface="Arial" panose="020B0604020202020204" pitchFamily="34" charset="0"/>
              <a:buNone/>
              <a:defRPr sz="2400">
                <a:latin typeface="Palatino Linotype" panose="02040502050505030304" pitchFamily="18" charset="0"/>
              </a:defRPr>
            </a:lvl3pPr>
            <a:lvl4pPr marL="1371600" indent="0" algn="l">
              <a:buFont typeface="Arial" panose="020B0604020202020204" pitchFamily="34" charset="0"/>
              <a:buNone/>
              <a:defRPr sz="2400">
                <a:latin typeface="Palatino Linotype" panose="02040502050505030304" pitchFamily="18" charset="0"/>
              </a:defRPr>
            </a:lvl4pPr>
            <a:lvl5pPr marL="1828800" indent="0" algn="l">
              <a:buFont typeface="Arial" panose="020B0604020202020204" pitchFamily="34" charset="0"/>
              <a:buNone/>
              <a:defRPr sz="2400">
                <a:latin typeface="Palatino Linotype" panose="02040502050505030304" pitchFamily="18" charset="0"/>
              </a:defRPr>
            </a:lvl5pPr>
          </a:lstStyle>
          <a:p>
            <a:pPr lvl="0"/>
            <a:r>
              <a:rPr lang="en-US" dirty="0"/>
              <a:t>Bullet 1</a:t>
            </a:r>
          </a:p>
          <a:p>
            <a:pPr lvl="0"/>
            <a:r>
              <a:rPr lang="en-US" dirty="0"/>
              <a:t>Bullet 2</a:t>
            </a:r>
          </a:p>
          <a:p>
            <a:pPr lvl="0"/>
            <a:r>
              <a:rPr lang="en-US" dirty="0"/>
              <a:t>Bullet 3</a:t>
            </a:r>
          </a:p>
          <a:p>
            <a:pPr lvl="0"/>
            <a:r>
              <a:rPr lang="en-US" dirty="0"/>
              <a:t>Bullet 4</a:t>
            </a:r>
          </a:p>
        </p:txBody>
      </p:sp>
      <p:sp>
        <p:nvSpPr>
          <p:cNvPr id="7"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1654261340"/>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picTx" preserve="1">
  <p:cSld name="Slide with Text &amp; Image">
    <p:bg>
      <p:bgPr>
        <a:blipFill dpi="0" rotWithShape="1">
          <a:blip r:embed="rId2">
            <a:alphaModFix amt="99000"/>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30238" y="351183"/>
            <a:ext cx="4224150" cy="968188"/>
          </a:xfrm>
          <a:prstGeom prst="rect">
            <a:avLst/>
          </a:prstGeom>
        </p:spPr>
        <p:txBody>
          <a:bodyPr anchor="t" anchorCtr="0">
            <a:noAutofit/>
          </a:bodyPr>
          <a:lstStyle>
            <a:lvl1pPr>
              <a:defRPr sz="3600" b="0">
                <a:solidFill>
                  <a:schemeClr val="accent3"/>
                </a:solidFill>
                <a:latin typeface="+mj-lt"/>
              </a:defRPr>
            </a:lvl1pPr>
          </a:lstStyle>
          <a:p>
            <a:r>
              <a:rPr lang="en-US" dirty="0"/>
              <a:t>Slide with Text and Image</a:t>
            </a:r>
          </a:p>
        </p:txBody>
      </p:sp>
      <p:sp>
        <p:nvSpPr>
          <p:cNvPr id="3" name="Picture Placeholder 2"/>
          <p:cNvSpPr>
            <a:spLocks noGrp="1"/>
          </p:cNvSpPr>
          <p:nvPr>
            <p:ph type="pic" idx="1"/>
          </p:nvPr>
        </p:nvSpPr>
        <p:spPr>
          <a:xfrm>
            <a:off x="5252850" y="-1"/>
            <a:ext cx="3891150" cy="6089969"/>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hasCustomPrompt="1"/>
          </p:nvPr>
        </p:nvSpPr>
        <p:spPr>
          <a:xfrm>
            <a:off x="630238" y="1627094"/>
            <a:ext cx="4224150" cy="4061012"/>
          </a:xfrm>
          <a:prstGeom prst="rect">
            <a:avLst/>
          </a:prstGeom>
        </p:spPr>
        <p:txBody>
          <a:bodyPr/>
          <a:lstStyle>
            <a:lvl1pPr marL="0" indent="0" algn="l">
              <a:lnSpc>
                <a:spcPct val="110000"/>
              </a:lnSpc>
              <a:buNone/>
              <a:defRPr lang="en-US" sz="1800">
                <a:effectLst/>
                <a:latin typeface="Palatino Linotype" panose="02040502050505030304" pitchFamily="18"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Lorem ipsum dolor sit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etend</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mio</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adoldsed</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malanaliqua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enim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ad minim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evenema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teveniam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quis</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nostrud</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exercitation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manadullamco</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laboris</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nisi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aliquip</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 a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commodo</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consequat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Duis</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aute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irure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dolor in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reprehenderit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in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voluptate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velit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esse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cillum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eu</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fugiat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nulla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pariatur</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Le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Excepteur</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sint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occaecat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cupidatat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non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asproident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sunt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in culpa qui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polotofficia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deserunt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mollit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anim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id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est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laborum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9"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146642521"/>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Slide with Text &amp; 2 Images">
    <p:bg>
      <p:bgPr>
        <a:blipFill dpi="0" rotWithShape="1">
          <a:blip r:embed="rId2">
            <a:alphaModFix amt="99000"/>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30238" y="457200"/>
            <a:ext cx="4224150" cy="968188"/>
          </a:xfrm>
          <a:prstGeom prst="rect">
            <a:avLst/>
          </a:prstGeom>
        </p:spPr>
        <p:txBody>
          <a:bodyPr anchor="t" anchorCtr="0">
            <a:noAutofit/>
          </a:bodyPr>
          <a:lstStyle>
            <a:lvl1pPr>
              <a:defRPr sz="3600" b="0">
                <a:solidFill>
                  <a:schemeClr val="accent3"/>
                </a:solidFill>
                <a:latin typeface="+mj-lt"/>
              </a:defRPr>
            </a:lvl1pPr>
          </a:lstStyle>
          <a:p>
            <a:r>
              <a:rPr lang="en-US" dirty="0"/>
              <a:t>Slide with Text and Image</a:t>
            </a:r>
          </a:p>
        </p:txBody>
      </p:sp>
      <p:sp>
        <p:nvSpPr>
          <p:cNvPr id="3" name="Picture Placeholder 2"/>
          <p:cNvSpPr>
            <a:spLocks noGrp="1"/>
          </p:cNvSpPr>
          <p:nvPr>
            <p:ph type="pic" idx="1"/>
          </p:nvPr>
        </p:nvSpPr>
        <p:spPr>
          <a:xfrm>
            <a:off x="5252662" y="457200"/>
            <a:ext cx="3891150" cy="244736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hasCustomPrompt="1"/>
          </p:nvPr>
        </p:nvSpPr>
        <p:spPr>
          <a:xfrm>
            <a:off x="630238" y="1627094"/>
            <a:ext cx="4224150" cy="4061012"/>
          </a:xfrm>
          <a:prstGeom prst="rect">
            <a:avLst/>
          </a:prstGeom>
        </p:spPr>
        <p:txBody>
          <a:bodyPr/>
          <a:lstStyle>
            <a:lvl1pPr marL="0" indent="0" algn="just">
              <a:lnSpc>
                <a:spcPct val="110000"/>
              </a:lnSpc>
              <a:buNone/>
              <a:defRPr lang="en-US" sz="1800">
                <a:effectLst/>
                <a:latin typeface="Palatino Linotype" panose="02040502050505030304" pitchFamily="18"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Lorem ipsum dolor sit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etend</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mio</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adoldsed</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malanaliqua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enim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ad minim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evenema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teveniam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quis</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nostrud</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exercitation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manadullamco</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laboris</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nisi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aliquip</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 a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commodo</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consequat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Duis</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aute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irure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dolor in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reprehenderit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in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voluptate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velit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esse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cillum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eu</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fugiat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nulla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pariatur</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Le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Excepteur</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sint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occaecat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cupidatat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non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asproident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sunt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in culpa qui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polotofficia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deserunt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mollit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anim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id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est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laborum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6" name="Picture Placeholder 5"/>
          <p:cNvSpPr>
            <a:spLocks noGrp="1"/>
          </p:cNvSpPr>
          <p:nvPr>
            <p:ph type="pic" sz="quarter" idx="13"/>
          </p:nvPr>
        </p:nvSpPr>
        <p:spPr>
          <a:xfrm>
            <a:off x="5252850" y="3217817"/>
            <a:ext cx="3890962" cy="2420937"/>
          </a:xfrm>
          <a:prstGeom prst="rect">
            <a:avLst/>
          </a:prstGeom>
        </p:spPr>
        <p:txBody>
          <a:bodyPr/>
          <a:lstStyle/>
          <a:p>
            <a:endParaRPr lang="en-US"/>
          </a:p>
        </p:txBody>
      </p:sp>
      <p:sp>
        <p:nvSpPr>
          <p:cNvPr id="10"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283036358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600200" y="914400"/>
            <a:ext cx="7086600" cy="1143000"/>
          </a:xfrm>
          <a:prstGeom prst="rect">
            <a:avLst/>
          </a:prstGeom>
        </p:spPr>
        <p:txBody>
          <a:bodyPr/>
          <a:lstStyle/>
          <a:p>
            <a:r>
              <a:rPr lang="en-US"/>
              <a:t>Click to edit Master title style</a:t>
            </a:r>
          </a:p>
        </p:txBody>
      </p:sp>
      <p:sp>
        <p:nvSpPr>
          <p:cNvPr id="3" name="Rectangle 4"/>
          <p:cNvSpPr>
            <a:spLocks noGrp="1" noChangeArrowheads="1"/>
          </p:cNvSpPr>
          <p:nvPr>
            <p:ph type="dt" sz="half" idx="10"/>
          </p:nvPr>
        </p:nvSpPr>
        <p:spPr>
          <a:xfrm>
            <a:off x="457200" y="6245225"/>
            <a:ext cx="2133600" cy="476250"/>
          </a:xfrm>
          <a:prstGeom prst="rect">
            <a:avLst/>
          </a:prstGeom>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xfrm>
            <a:off x="6859585" y="6247795"/>
            <a:ext cx="2057400" cy="365125"/>
          </a:xfrm>
          <a:prstGeom prst="rect">
            <a:avLst/>
          </a:prstGeom>
          <a:ln/>
        </p:spPr>
        <p:txBody>
          <a:bodyPr/>
          <a:lstStyle>
            <a:lvl1pPr>
              <a:defRPr/>
            </a:lvl1pPr>
          </a:lstStyle>
          <a:p>
            <a:pPr>
              <a:defRPr/>
            </a:pPr>
            <a:fld id="{2F45FEAC-5709-4633-BA0C-DF84B1D381CF}"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345596735"/>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Slide with Diagram and Text">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28650" y="484094"/>
            <a:ext cx="6858000" cy="591670"/>
          </a:xfrm>
          <a:prstGeom prst="rect">
            <a:avLst/>
          </a:prstGeom>
        </p:spPr>
        <p:txBody>
          <a:bodyPr anchor="b"/>
          <a:lstStyle>
            <a:lvl1pPr algn="l">
              <a:defRPr sz="3600" b="0" baseline="0">
                <a:solidFill>
                  <a:schemeClr val="accent3"/>
                </a:solidFill>
                <a:latin typeface="+mj-lt"/>
              </a:defRPr>
            </a:lvl1pPr>
          </a:lstStyle>
          <a:p>
            <a:r>
              <a:rPr lang="en-US" dirty="0"/>
              <a:t>Slide With Diagram and Text</a:t>
            </a:r>
          </a:p>
        </p:txBody>
      </p:sp>
      <p:sp>
        <p:nvSpPr>
          <p:cNvPr id="3" name="Subtitle 2"/>
          <p:cNvSpPr>
            <a:spLocks noGrp="1"/>
          </p:cNvSpPr>
          <p:nvPr>
            <p:ph type="subTitle" idx="1" hasCustomPrompt="1"/>
          </p:nvPr>
        </p:nvSpPr>
        <p:spPr>
          <a:xfrm>
            <a:off x="628650" y="1463955"/>
            <a:ext cx="4037479" cy="4089680"/>
          </a:xfrm>
          <a:prstGeom prst="rect">
            <a:avLst/>
          </a:prstGeom>
        </p:spPr>
        <p:txBody>
          <a:bodyPr/>
          <a:lstStyle>
            <a:lvl1pPr marL="0" marR="0" indent="0" algn="l" defTabSz="914400" rtl="0" eaLnBrk="1" fontAlgn="auto" latinLnBrk="0" hangingPunct="1">
              <a:lnSpc>
                <a:spcPct val="110000"/>
              </a:lnSpc>
              <a:spcBef>
                <a:spcPts val="1000"/>
              </a:spcBef>
              <a:spcAft>
                <a:spcPts val="0"/>
              </a:spcAft>
              <a:buClrTx/>
              <a:buSzTx/>
              <a:buFont typeface="Arial" panose="020B0604020202020204" pitchFamily="34" charset="0"/>
              <a:buNone/>
              <a:tabLst/>
              <a:defRPr lang="en-US" sz="1800" baseline="0" smtClean="0">
                <a:effectLs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Lorem ipsum dolor sit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sed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aliqua</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p>
          <a:p>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enim</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ad minim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veniam</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quis</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nostrud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exercitation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ullamco</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laboris</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nisi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aliquip</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ea</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commodo</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consequat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t>
            </a:r>
            <a:endParaRPr lang="en-US" dirty="0"/>
          </a:p>
          <a:p>
            <a:endParaRPr lang="en-US" dirty="0"/>
          </a:p>
        </p:txBody>
      </p:sp>
      <p:sp>
        <p:nvSpPr>
          <p:cNvPr id="8" name="Table Placeholder 7"/>
          <p:cNvSpPr>
            <a:spLocks noGrp="1"/>
          </p:cNvSpPr>
          <p:nvPr>
            <p:ph type="tbl" sz="quarter" idx="13" hasCustomPrompt="1"/>
          </p:nvPr>
        </p:nvSpPr>
        <p:spPr>
          <a:xfrm>
            <a:off x="4908550" y="1463675"/>
            <a:ext cx="3606800" cy="4089400"/>
          </a:xfrm>
          <a:prstGeom prst="rect">
            <a:avLst/>
          </a:prstGeom>
        </p:spPr>
        <p:txBody>
          <a:bodyPr/>
          <a:lstStyle>
            <a:lvl1pPr>
              <a:defRPr/>
            </a:lvl1pPr>
          </a:lstStyle>
          <a:p>
            <a:r>
              <a:rPr lang="en-US" dirty="0"/>
              <a:t>Diagram</a:t>
            </a:r>
          </a:p>
        </p:txBody>
      </p:sp>
      <p:sp>
        <p:nvSpPr>
          <p:cNvPr id="9"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3347228282"/>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title" preserve="1">
  <p:cSld name="Slide with Text and Icon">
    <p:bg>
      <p:bgPr>
        <a:blipFill dpi="0" rotWithShape="1">
          <a:blip r:embed="rId2">
            <a:alphaModFix amt="99000"/>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28650" y="484094"/>
            <a:ext cx="6858000" cy="591670"/>
          </a:xfrm>
          <a:prstGeom prst="rect">
            <a:avLst/>
          </a:prstGeom>
        </p:spPr>
        <p:txBody>
          <a:bodyPr anchor="b"/>
          <a:lstStyle>
            <a:lvl1pPr algn="l">
              <a:defRPr sz="3600" b="0" baseline="0">
                <a:solidFill>
                  <a:schemeClr val="accent3"/>
                </a:solidFill>
                <a:latin typeface="+mj-lt"/>
              </a:defRPr>
            </a:lvl1pPr>
          </a:lstStyle>
          <a:p>
            <a:r>
              <a:rPr lang="en-US" dirty="0"/>
              <a:t>Slide with Text and Icon </a:t>
            </a:r>
          </a:p>
        </p:txBody>
      </p:sp>
      <p:sp>
        <p:nvSpPr>
          <p:cNvPr id="3" name="Subtitle 2"/>
          <p:cNvSpPr>
            <a:spLocks noGrp="1"/>
          </p:cNvSpPr>
          <p:nvPr>
            <p:ph type="subTitle" idx="1" hasCustomPrompt="1"/>
          </p:nvPr>
        </p:nvSpPr>
        <p:spPr>
          <a:xfrm>
            <a:off x="628650" y="1463955"/>
            <a:ext cx="6858000" cy="4089680"/>
          </a:xfrm>
          <a:prstGeom prst="rect">
            <a:avLst/>
          </a:prstGeom>
        </p:spPr>
        <p:txBody>
          <a:bodyPr/>
          <a:lstStyle>
            <a:lvl1pPr marL="0" marR="0" indent="0" algn="l" defTabSz="914400" rtl="0" eaLnBrk="1" fontAlgn="auto" latinLnBrk="0" hangingPunct="1">
              <a:lnSpc>
                <a:spcPct val="110000"/>
              </a:lnSpc>
              <a:spcBef>
                <a:spcPts val="1000"/>
              </a:spcBef>
              <a:spcAft>
                <a:spcPts val="0"/>
              </a:spcAft>
              <a:buClrTx/>
              <a:buSzTx/>
              <a:buFont typeface="Arial" panose="020B0604020202020204" pitchFamily="34" charset="0"/>
              <a:buNone/>
              <a:tabLst/>
              <a:defRPr lang="en-US" sz="1800" baseline="0" smtClean="0">
                <a:effectLs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Lorem ipsum dolor sit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sed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aliqua</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p>
          <a:p>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enim</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ad minim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veniam</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quis</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nostrud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exercitation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ullamco</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laboris</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nisi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aliquip</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ea</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commodo</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consequat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Lorem ipsum dolor sit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sed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aliqua</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t>
            </a:r>
            <a:endParaRPr lang="en-US" dirty="0"/>
          </a:p>
          <a:p>
            <a:endParaRPr lang="en-US" dirty="0"/>
          </a:p>
        </p:txBody>
      </p:sp>
      <p:sp>
        <p:nvSpPr>
          <p:cNvPr id="7"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2949115033"/>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Slide with Graph">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28650" y="484094"/>
            <a:ext cx="8143460" cy="591670"/>
          </a:xfrm>
          <a:prstGeom prst="rect">
            <a:avLst/>
          </a:prstGeom>
        </p:spPr>
        <p:txBody>
          <a:bodyPr anchor="b"/>
          <a:lstStyle>
            <a:lvl1pPr algn="l">
              <a:defRPr sz="3600" b="0" baseline="0">
                <a:solidFill>
                  <a:schemeClr val="accent3"/>
                </a:solidFill>
                <a:latin typeface="+mj-lt"/>
              </a:defRPr>
            </a:lvl1pPr>
          </a:lstStyle>
          <a:p>
            <a:r>
              <a:rPr lang="en-US" dirty="0"/>
              <a:t>Slide with Graph</a:t>
            </a:r>
          </a:p>
        </p:txBody>
      </p:sp>
      <p:sp>
        <p:nvSpPr>
          <p:cNvPr id="3" name="Subtitle 2"/>
          <p:cNvSpPr>
            <a:spLocks noGrp="1"/>
          </p:cNvSpPr>
          <p:nvPr>
            <p:ph type="subTitle" idx="1" hasCustomPrompt="1"/>
          </p:nvPr>
        </p:nvSpPr>
        <p:spPr>
          <a:xfrm>
            <a:off x="6638925" y="1861521"/>
            <a:ext cx="2142468" cy="2505528"/>
          </a:xfrm>
          <a:prstGeom prst="rect">
            <a:avLst/>
          </a:prstGeom>
        </p:spPr>
        <p:txBody>
          <a:bodyPr/>
          <a:lstStyle>
            <a:lvl1pPr marL="0" marR="0" indent="0" algn="l" defTabSz="914400" rtl="0" eaLnBrk="1" fontAlgn="auto" latinLnBrk="0" hangingPunct="1">
              <a:lnSpc>
                <a:spcPct val="110000"/>
              </a:lnSpc>
              <a:spcBef>
                <a:spcPts val="1000"/>
              </a:spcBef>
              <a:spcAft>
                <a:spcPts val="0"/>
              </a:spcAft>
              <a:buClrTx/>
              <a:buSzTx/>
              <a:buFont typeface="Arial" panose="020B0604020202020204" pitchFamily="34" charset="0"/>
              <a:buNone/>
              <a:tabLst/>
              <a:defRPr lang="en-US" sz="1400" baseline="0" smtClean="0">
                <a:solidFill>
                  <a:schemeClr val="bg2">
                    <a:lumMod val="10000"/>
                  </a:schemeClr>
                </a:solidFill>
                <a:effectLst/>
                <a:latin typeface="Palatino Linotype" panose="02040502050505030304" pitchFamily="18"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latin typeface="Palatino Linotype" panose="02040502050505030304" pitchFamily="18" charset="0"/>
              </a:rPr>
              <a:t>Am </a:t>
            </a:r>
            <a:r>
              <a:rPr lang="en-US" dirty="0" err="1">
                <a:latin typeface="Palatino Linotype" panose="02040502050505030304" pitchFamily="18" charset="0"/>
              </a:rPr>
              <a:t>fugitas</a:t>
            </a:r>
            <a:r>
              <a:rPr lang="en-US" dirty="0">
                <a:latin typeface="Palatino Linotype" panose="02040502050505030304" pitchFamily="18" charset="0"/>
              </a:rPr>
              <a:t> min </a:t>
            </a:r>
            <a:r>
              <a:rPr lang="en-US" dirty="0" err="1">
                <a:latin typeface="Palatino Linotype" panose="02040502050505030304" pitchFamily="18" charset="0"/>
              </a:rPr>
              <a:t>exfo</a:t>
            </a:r>
            <a:r>
              <a:rPr lang="en-US" dirty="0">
                <a:latin typeface="Palatino Linotype" panose="02040502050505030304" pitchFamily="18" charset="0"/>
              </a:rPr>
              <a:t> </a:t>
            </a:r>
            <a:r>
              <a:rPr lang="en-US" dirty="0" err="1">
                <a:latin typeface="Palatino Linotype" panose="02040502050505030304" pitchFamily="18" charset="0"/>
              </a:rPr>
              <a:t>esequa</a:t>
            </a:r>
            <a:r>
              <a:rPr lang="en-US" dirty="0">
                <a:latin typeface="Palatino Linotype" panose="02040502050505030304" pitchFamily="18" charset="0"/>
              </a:rPr>
              <a:t> Omnia, </a:t>
            </a:r>
            <a:r>
              <a:rPr lang="en-US" dirty="0" err="1">
                <a:latin typeface="Palatino Linotype" panose="02040502050505030304" pitchFamily="18" charset="0"/>
              </a:rPr>
              <a:t>ey</a:t>
            </a:r>
            <a:r>
              <a:rPr lang="en-US" dirty="0">
                <a:latin typeface="Palatino Linotype" panose="02040502050505030304" pitchFamily="18" charset="0"/>
              </a:rPr>
              <a:t> long </a:t>
            </a:r>
            <a:r>
              <a:rPr lang="en-US" dirty="0" err="1">
                <a:latin typeface="Palatino Linotype" panose="02040502050505030304" pitchFamily="18" charset="0"/>
              </a:rPr>
              <a:t>simunant</a:t>
            </a:r>
            <a:r>
              <a:rPr lang="en-US" dirty="0">
                <a:latin typeface="Palatino Linotype" panose="02040502050505030304" pitchFamily="18" charset="0"/>
              </a:rPr>
              <a:t> </a:t>
            </a:r>
            <a:r>
              <a:rPr lang="en-US" dirty="0" err="1">
                <a:latin typeface="Palatino Linotype" panose="02040502050505030304" pitchFamily="18" charset="0"/>
              </a:rPr>
              <a:t>ectempos</a:t>
            </a:r>
            <a:r>
              <a:rPr lang="en-US" dirty="0">
                <a:latin typeface="Palatino Linotype" panose="02040502050505030304" pitchFamily="18" charset="0"/>
              </a:rPr>
              <a:t> </a:t>
            </a:r>
            <a:r>
              <a:rPr lang="en-US" dirty="0" err="1">
                <a:latin typeface="Palatino Linotype" panose="02040502050505030304" pitchFamily="18" charset="0"/>
              </a:rPr>
              <a:t>amAm</a:t>
            </a:r>
            <a:r>
              <a:rPr lang="en-US" dirty="0">
                <a:latin typeface="Palatino Linotype" panose="02040502050505030304" pitchFamily="18" charset="0"/>
              </a:rPr>
              <a:t> </a:t>
            </a:r>
            <a:r>
              <a:rPr lang="en-US" dirty="0" err="1">
                <a:latin typeface="Palatino Linotype" panose="02040502050505030304" pitchFamily="18" charset="0"/>
              </a:rPr>
              <a:t>fugitas</a:t>
            </a:r>
            <a:r>
              <a:rPr lang="en-US" dirty="0">
                <a:latin typeface="Palatino Linotype" panose="02040502050505030304" pitchFamily="18" charset="0"/>
              </a:rPr>
              <a:t> min </a:t>
            </a:r>
            <a:r>
              <a:rPr lang="en-US" dirty="0" err="1">
                <a:latin typeface="Palatino Linotype" panose="02040502050505030304" pitchFamily="18" charset="0"/>
              </a:rPr>
              <a:t>exfo</a:t>
            </a:r>
            <a:r>
              <a:rPr lang="en-US" dirty="0">
                <a:latin typeface="Palatino Linotype" panose="02040502050505030304" pitchFamily="18" charset="0"/>
              </a:rPr>
              <a:t> </a:t>
            </a:r>
            <a:r>
              <a:rPr lang="en-US" dirty="0" err="1">
                <a:latin typeface="Palatino Linotype" panose="02040502050505030304" pitchFamily="18" charset="0"/>
              </a:rPr>
              <a:t>esequa</a:t>
            </a:r>
            <a:r>
              <a:rPr lang="en-US" dirty="0">
                <a:latin typeface="Palatino Linotype" panose="02040502050505030304" pitchFamily="18" charset="0"/>
              </a:rPr>
              <a:t> Omnia, </a:t>
            </a:r>
            <a:r>
              <a:rPr lang="en-US" dirty="0" err="1">
                <a:latin typeface="Palatino Linotype" panose="02040502050505030304" pitchFamily="18" charset="0"/>
              </a:rPr>
              <a:t>ey</a:t>
            </a:r>
            <a:r>
              <a:rPr lang="en-US" dirty="0">
                <a:latin typeface="Palatino Linotype" panose="02040502050505030304" pitchFamily="18" charset="0"/>
              </a:rPr>
              <a:t> long </a:t>
            </a:r>
            <a:r>
              <a:rPr lang="en-US" dirty="0" err="1">
                <a:latin typeface="Palatino Linotype" panose="02040502050505030304" pitchFamily="18" charset="0"/>
              </a:rPr>
              <a:t>simunant</a:t>
            </a:r>
            <a:r>
              <a:rPr lang="en-US" dirty="0">
                <a:latin typeface="Palatino Linotype" panose="02040502050505030304" pitchFamily="18" charset="0"/>
              </a:rPr>
              <a:t> </a:t>
            </a:r>
            <a:r>
              <a:rPr lang="en-US" dirty="0" err="1">
                <a:latin typeface="Palatino Linotype" panose="02040502050505030304" pitchFamily="18" charset="0"/>
              </a:rPr>
              <a:t>ectempos</a:t>
            </a:r>
            <a:r>
              <a:rPr lang="en-US" dirty="0">
                <a:latin typeface="Palatino Linotype" panose="02040502050505030304" pitchFamily="18" charset="0"/>
              </a:rPr>
              <a:t> am</a:t>
            </a:r>
            <a:endParaRPr lang="en-US" dirty="0"/>
          </a:p>
          <a:p>
            <a:r>
              <a:rPr lang="en-US" dirty="0">
                <a:latin typeface="Palatino Linotype" panose="02040502050505030304" pitchFamily="18" charset="0"/>
              </a:rPr>
              <a:t>Am </a:t>
            </a:r>
            <a:r>
              <a:rPr lang="en-US" dirty="0" err="1">
                <a:latin typeface="Palatino Linotype" panose="02040502050505030304" pitchFamily="18" charset="0"/>
              </a:rPr>
              <a:t>fugitas</a:t>
            </a:r>
            <a:r>
              <a:rPr lang="en-US" dirty="0">
                <a:latin typeface="Palatino Linotype" panose="02040502050505030304" pitchFamily="18" charset="0"/>
              </a:rPr>
              <a:t> min </a:t>
            </a:r>
            <a:r>
              <a:rPr lang="en-US" dirty="0" err="1">
                <a:latin typeface="Palatino Linotype" panose="02040502050505030304" pitchFamily="18" charset="0"/>
              </a:rPr>
              <a:t>exfo</a:t>
            </a:r>
            <a:r>
              <a:rPr lang="en-US" dirty="0">
                <a:latin typeface="Palatino Linotype" panose="02040502050505030304" pitchFamily="18" charset="0"/>
              </a:rPr>
              <a:t> </a:t>
            </a:r>
            <a:r>
              <a:rPr lang="en-US" dirty="0" err="1">
                <a:latin typeface="Palatino Linotype" panose="02040502050505030304" pitchFamily="18" charset="0"/>
              </a:rPr>
              <a:t>esequa</a:t>
            </a:r>
            <a:r>
              <a:rPr lang="en-US" dirty="0">
                <a:latin typeface="Palatino Linotype" panose="02040502050505030304" pitchFamily="18" charset="0"/>
              </a:rPr>
              <a:t> Omnia, </a:t>
            </a:r>
            <a:r>
              <a:rPr lang="en-US" dirty="0" err="1">
                <a:latin typeface="Palatino Linotype" panose="02040502050505030304" pitchFamily="18" charset="0"/>
              </a:rPr>
              <a:t>ey</a:t>
            </a:r>
            <a:r>
              <a:rPr lang="en-US" dirty="0">
                <a:latin typeface="Palatino Linotype" panose="02040502050505030304" pitchFamily="18" charset="0"/>
              </a:rPr>
              <a:t> long </a:t>
            </a:r>
            <a:r>
              <a:rPr lang="en-US" dirty="0" err="1">
                <a:latin typeface="Palatino Linotype" panose="02040502050505030304" pitchFamily="18" charset="0"/>
              </a:rPr>
              <a:t>simunant</a:t>
            </a:r>
            <a:r>
              <a:rPr lang="en-US" dirty="0">
                <a:latin typeface="Palatino Linotype" panose="02040502050505030304" pitchFamily="18" charset="0"/>
              </a:rPr>
              <a:t> </a:t>
            </a:r>
            <a:r>
              <a:rPr lang="en-US" dirty="0" err="1">
                <a:latin typeface="Palatino Linotype" panose="02040502050505030304" pitchFamily="18" charset="0"/>
              </a:rPr>
              <a:t>ectempos</a:t>
            </a:r>
            <a:r>
              <a:rPr lang="en-US" dirty="0">
                <a:latin typeface="Palatino Linotype" panose="02040502050505030304" pitchFamily="18" charset="0"/>
              </a:rPr>
              <a:t> am</a:t>
            </a:r>
            <a:endParaRPr lang="en-US" dirty="0"/>
          </a:p>
          <a:p>
            <a:endParaRPr lang="en-US" dirty="0"/>
          </a:p>
        </p:txBody>
      </p:sp>
      <p:graphicFrame>
        <p:nvGraphicFramePr>
          <p:cNvPr id="14" name="Chart 13"/>
          <p:cNvGraphicFramePr/>
          <p:nvPr userDrawn="1">
            <p:extLst>
              <p:ext uri="{D42A27DB-BD31-4B8C-83A1-F6EECF244321}">
                <p14:modId xmlns:p14="http://schemas.microsoft.com/office/powerpoint/2010/main" val="2987019691"/>
              </p:ext>
            </p:extLst>
          </p:nvPr>
        </p:nvGraphicFramePr>
        <p:xfrm>
          <a:off x="628651" y="1680670"/>
          <a:ext cx="6076950" cy="3686460"/>
        </p:xfrm>
        <a:graphic>
          <a:graphicData uri="http://schemas.openxmlformats.org/drawingml/2006/chart">
            <c:chart xmlns:c="http://schemas.openxmlformats.org/drawingml/2006/chart" xmlns:r="http://schemas.openxmlformats.org/officeDocument/2006/relationships" r:id="rId2"/>
          </a:graphicData>
        </a:graphic>
      </p:graphicFrame>
      <p:sp>
        <p:nvSpPr>
          <p:cNvPr id="8"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2023769104"/>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457200" y="6245225"/>
            <a:ext cx="2133600" cy="476250"/>
          </a:xfrm>
          <a:prstGeom prst="rect">
            <a:avLst/>
          </a:prstGeom>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3EED3635-190C-4BCA-82D5-3FC4A6E1CB0A}"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391882705"/>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600200" y="914400"/>
            <a:ext cx="7086600" cy="1143000"/>
          </a:xfrm>
          <a:prstGeom prst="rect">
            <a:avLst/>
          </a:prstGeom>
        </p:spPr>
        <p:txBody>
          <a:bodyPr/>
          <a:lstStyle/>
          <a:p>
            <a:r>
              <a:rPr lang="en-US"/>
              <a:t>Click to edit Master title style</a:t>
            </a:r>
          </a:p>
        </p:txBody>
      </p:sp>
      <p:sp>
        <p:nvSpPr>
          <p:cNvPr id="3" name="Rectangle 4"/>
          <p:cNvSpPr>
            <a:spLocks noGrp="1" noChangeArrowheads="1"/>
          </p:cNvSpPr>
          <p:nvPr>
            <p:ph type="dt" sz="half" idx="10"/>
          </p:nvPr>
        </p:nvSpPr>
        <p:spPr>
          <a:xfrm>
            <a:off x="457200" y="6245225"/>
            <a:ext cx="2133600" cy="476250"/>
          </a:xfrm>
          <a:prstGeom prst="rect">
            <a:avLst/>
          </a:prstGeom>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2F45FEAC-5709-4633-BA0C-DF84B1D381CF}"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558456996"/>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title" preserve="1">
  <p:cSld name="Slide with Text Box">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28650" y="484094"/>
            <a:ext cx="6858000" cy="591670"/>
          </a:xfrm>
          <a:prstGeom prst="rect">
            <a:avLst/>
          </a:prstGeom>
        </p:spPr>
        <p:txBody>
          <a:bodyPr anchor="b"/>
          <a:lstStyle>
            <a:lvl1pPr algn="l">
              <a:defRPr sz="3600" b="0" baseline="0">
                <a:solidFill>
                  <a:schemeClr val="accent3"/>
                </a:solidFill>
                <a:latin typeface="+mj-lt"/>
              </a:defRPr>
            </a:lvl1pPr>
          </a:lstStyle>
          <a:p>
            <a:r>
              <a:rPr lang="en-US" dirty="0"/>
              <a:t>Slide With Text Box </a:t>
            </a:r>
          </a:p>
        </p:txBody>
      </p:sp>
      <p:sp>
        <p:nvSpPr>
          <p:cNvPr id="3" name="Subtitle 2"/>
          <p:cNvSpPr>
            <a:spLocks noGrp="1"/>
          </p:cNvSpPr>
          <p:nvPr>
            <p:ph type="subTitle" idx="1" hasCustomPrompt="1"/>
          </p:nvPr>
        </p:nvSpPr>
        <p:spPr>
          <a:xfrm>
            <a:off x="628650" y="1463955"/>
            <a:ext cx="6858000" cy="4089680"/>
          </a:xfrm>
          <a:prstGeom prst="rect">
            <a:avLst/>
          </a:prstGeom>
        </p:spPr>
        <p:txBody>
          <a:bodyPr/>
          <a:lstStyle>
            <a:lvl1pPr marL="0" marR="0" indent="0" algn="l" defTabSz="914400" rtl="0" eaLnBrk="1" fontAlgn="auto" latinLnBrk="0" hangingPunct="1">
              <a:lnSpc>
                <a:spcPct val="110000"/>
              </a:lnSpc>
              <a:spcBef>
                <a:spcPts val="1000"/>
              </a:spcBef>
              <a:spcAft>
                <a:spcPts val="0"/>
              </a:spcAft>
              <a:buClrTx/>
              <a:buSzTx/>
              <a:buFont typeface="Arial" panose="020B0604020202020204" pitchFamily="34" charset="0"/>
              <a:buNone/>
              <a:tabLst/>
              <a:defRPr lang="en-US" sz="1800" baseline="0" smtClean="0">
                <a:effectLst/>
                <a:latin typeface="Palatino Linotype" panose="02040502050505030304" pitchFamily="18"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Lorem ipsum dolor sit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sed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aliqua</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p>
          <a:p>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enim</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ad minim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veniam</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quis</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nostrud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exercitation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ullamco</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laboris</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nisi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aliquip</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ea</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commodo</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consequat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Lorem ipsum dolor sit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sed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aliqua</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t>
            </a:r>
            <a:endParaRPr lang="en-US" dirty="0"/>
          </a:p>
          <a:p>
            <a:endParaRPr lang="en-US" dirty="0"/>
          </a:p>
        </p:txBody>
      </p:sp>
      <p:sp>
        <p:nvSpPr>
          <p:cNvPr id="9"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Slide with Bullets">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28650" y="484094"/>
            <a:ext cx="6858000" cy="591670"/>
          </a:xfrm>
          <a:prstGeom prst="rect">
            <a:avLst/>
          </a:prstGeom>
        </p:spPr>
        <p:txBody>
          <a:bodyPr anchor="b"/>
          <a:lstStyle>
            <a:lvl1pPr algn="l">
              <a:defRPr sz="3600" b="0" baseline="0">
                <a:solidFill>
                  <a:schemeClr val="accent3"/>
                </a:solidFill>
                <a:latin typeface="+mj-lt"/>
              </a:defRPr>
            </a:lvl1pPr>
          </a:lstStyle>
          <a:p>
            <a:r>
              <a:rPr lang="en-US" dirty="0"/>
              <a:t>Slide With Bullets</a:t>
            </a:r>
          </a:p>
        </p:txBody>
      </p:sp>
      <p:sp>
        <p:nvSpPr>
          <p:cNvPr id="5" name="Text Placeholder 4"/>
          <p:cNvSpPr>
            <a:spLocks noGrp="1"/>
          </p:cNvSpPr>
          <p:nvPr>
            <p:ph type="body" sz="quarter" idx="13" hasCustomPrompt="1"/>
          </p:nvPr>
        </p:nvSpPr>
        <p:spPr>
          <a:xfrm>
            <a:off x="628650" y="1478805"/>
            <a:ext cx="6858000" cy="3308347"/>
          </a:xfrm>
          <a:prstGeom prst="rect">
            <a:avLst/>
          </a:prstGeom>
        </p:spPr>
        <p:txBody>
          <a:bodyPr/>
          <a:lstStyle>
            <a:lvl1pPr>
              <a:lnSpc>
                <a:spcPct val="110000"/>
              </a:lnSpc>
              <a:buClr>
                <a:srgbClr val="0984AF"/>
              </a:buClr>
              <a:defRPr sz="1800">
                <a:solidFill>
                  <a:schemeClr val="accent4"/>
                </a:solidFill>
                <a:latin typeface="Palatino Linotype" panose="02040502050505030304" pitchFamily="18" charset="0"/>
              </a:defRPr>
            </a:lvl1pPr>
            <a:lvl2pPr marL="685800" indent="-228600">
              <a:lnSpc>
                <a:spcPct val="110000"/>
              </a:lnSpc>
              <a:buClr>
                <a:srgbClr val="0984AF"/>
              </a:buClr>
              <a:buFont typeface="News Gothic" panose="02000503040000020004" pitchFamily="2" charset="0"/>
              <a:buChar char="&gt;"/>
              <a:defRPr sz="1800">
                <a:solidFill>
                  <a:schemeClr val="accent4"/>
                </a:solidFill>
                <a:latin typeface="Palatino Linotype" panose="02040502050505030304" pitchFamily="18" charset="0"/>
              </a:defRPr>
            </a:lvl2pPr>
            <a:lvl3pPr marL="1143000" indent="-228600">
              <a:lnSpc>
                <a:spcPct val="110000"/>
              </a:lnSpc>
              <a:buClr>
                <a:srgbClr val="0984AF"/>
              </a:buClr>
              <a:buFont typeface="Calibri" panose="020F0502020204030204" pitchFamily="34" charset="0"/>
              <a:buChar char="⁻"/>
              <a:defRPr sz="1800">
                <a:solidFill>
                  <a:schemeClr val="accent4"/>
                </a:solidFill>
                <a:latin typeface="Palatino Linotype" panose="02040502050505030304" pitchFamily="18" charset="0"/>
              </a:defRPr>
            </a:lvl3pPr>
            <a:lvl4pPr marL="1371600" indent="0">
              <a:buNone/>
              <a:defRPr sz="2400">
                <a:latin typeface="Palatino Linotype" panose="02040502050505030304" pitchFamily="18" charset="0"/>
              </a:defRPr>
            </a:lvl4pPr>
            <a:lvl5pPr marL="0" indent="228600">
              <a:lnSpc>
                <a:spcPct val="110000"/>
              </a:lnSpc>
              <a:buClr>
                <a:srgbClr val="0984AF"/>
              </a:buClr>
              <a:defRPr sz="1800" baseline="0">
                <a:solidFill>
                  <a:schemeClr val="accent4"/>
                </a:solidFill>
                <a:latin typeface="Palatino Linotype" panose="02040502050505030304" pitchFamily="18" charset="0"/>
              </a:defRPr>
            </a:lvl5pPr>
          </a:lstStyle>
          <a:p>
            <a:pPr lvl="0"/>
            <a:r>
              <a:rPr lang="en-US" dirty="0"/>
              <a:t>Bullet 1</a:t>
            </a:r>
          </a:p>
          <a:p>
            <a:pPr lvl="1"/>
            <a:r>
              <a:rPr lang="en-US" dirty="0"/>
              <a:t> Indent 1</a:t>
            </a:r>
          </a:p>
          <a:p>
            <a:pPr lvl="2"/>
            <a:r>
              <a:rPr lang="en-US" dirty="0"/>
              <a:t>Indent 2</a:t>
            </a:r>
          </a:p>
          <a:p>
            <a:pPr lvl="4"/>
            <a:r>
              <a:rPr lang="en-US" dirty="0"/>
              <a:t>Bullet 2</a:t>
            </a:r>
          </a:p>
          <a:p>
            <a:pPr lvl="4"/>
            <a:r>
              <a:rPr lang="en-US" dirty="0"/>
              <a:t>Bullet 3</a:t>
            </a:r>
          </a:p>
          <a:p>
            <a:pPr lvl="4"/>
            <a:r>
              <a:rPr lang="en-US" dirty="0"/>
              <a:t>Bullet 4</a:t>
            </a:r>
          </a:p>
        </p:txBody>
      </p:sp>
      <p:sp>
        <p:nvSpPr>
          <p:cNvPr id="7"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Slide with Bullets- 2 Columns">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28650" y="484094"/>
            <a:ext cx="6858000" cy="591670"/>
          </a:xfrm>
          <a:prstGeom prst="rect">
            <a:avLst/>
          </a:prstGeom>
        </p:spPr>
        <p:txBody>
          <a:bodyPr anchor="b"/>
          <a:lstStyle>
            <a:lvl1pPr algn="l">
              <a:defRPr sz="3600" b="0" baseline="0">
                <a:solidFill>
                  <a:schemeClr val="accent3"/>
                </a:solidFill>
                <a:latin typeface="+mj-lt"/>
              </a:defRPr>
            </a:lvl1pPr>
          </a:lstStyle>
          <a:p>
            <a:r>
              <a:rPr lang="en-US" dirty="0"/>
              <a:t>Slide With Bullets- 2 Columns</a:t>
            </a:r>
          </a:p>
        </p:txBody>
      </p:sp>
      <p:sp>
        <p:nvSpPr>
          <p:cNvPr id="5" name="Text Placeholder 4"/>
          <p:cNvSpPr>
            <a:spLocks noGrp="1"/>
          </p:cNvSpPr>
          <p:nvPr>
            <p:ph type="body" sz="quarter" idx="13" hasCustomPrompt="1"/>
          </p:nvPr>
        </p:nvSpPr>
        <p:spPr>
          <a:xfrm>
            <a:off x="628650" y="1478805"/>
            <a:ext cx="3822326" cy="3308347"/>
          </a:xfrm>
          <a:prstGeom prst="rect">
            <a:avLst/>
          </a:prstGeom>
        </p:spPr>
        <p:txBody>
          <a:bodyPr/>
          <a:lstStyle>
            <a:lvl1pPr>
              <a:buClr>
                <a:srgbClr val="0984AF"/>
              </a:buClr>
              <a:defRPr sz="1800" baseline="0">
                <a:latin typeface="Palatino Linotype" panose="02040502050505030304" pitchFamily="18" charset="0"/>
              </a:defRPr>
            </a:lvl1pPr>
            <a:lvl2pPr marL="685800" indent="-228600">
              <a:buClr>
                <a:srgbClr val="0984AF"/>
              </a:buClr>
              <a:buFont typeface="Wingdings" panose="05000000000000000000" pitchFamily="2" charset="2"/>
              <a:buChar char="Ø"/>
              <a:defRPr sz="2400">
                <a:latin typeface="Palatino Linotype" panose="02040502050505030304" pitchFamily="18" charset="0"/>
              </a:defRPr>
            </a:lvl2pPr>
            <a:lvl3pPr marL="1143000" indent="-228600">
              <a:buClr>
                <a:srgbClr val="0984AF"/>
              </a:buClr>
              <a:buFont typeface="Calibri" panose="020F0502020204030204" pitchFamily="34" charset="0"/>
              <a:buChar char="⁻"/>
              <a:defRPr sz="2400">
                <a:latin typeface="Palatino Linotype" panose="02040502050505030304" pitchFamily="18" charset="0"/>
              </a:defRPr>
            </a:lvl3pPr>
            <a:lvl4pPr marL="1371600" indent="0">
              <a:buNone/>
              <a:defRPr sz="2400">
                <a:latin typeface="Palatino Linotype" panose="02040502050505030304" pitchFamily="18" charset="0"/>
              </a:defRPr>
            </a:lvl4pPr>
            <a:lvl5pPr marL="0" indent="228600">
              <a:buClr>
                <a:srgbClr val="0984AF"/>
              </a:buClr>
              <a:defRPr sz="2400" baseline="0">
                <a:latin typeface="Palatino Linotype" panose="02040502050505030304" pitchFamily="18" charset="0"/>
              </a:defRPr>
            </a:lvl5pPr>
          </a:lstStyle>
          <a:p>
            <a:pPr lvl="0"/>
            <a:r>
              <a:rPr lang="en-US" dirty="0"/>
              <a:t>Bullet 1</a:t>
            </a:r>
          </a:p>
          <a:p>
            <a:pPr lvl="0"/>
            <a:r>
              <a:rPr lang="en-US" dirty="0"/>
              <a:t>Bullet 2</a:t>
            </a:r>
          </a:p>
          <a:p>
            <a:pPr lvl="0"/>
            <a:r>
              <a:rPr lang="en-US" dirty="0"/>
              <a:t>Bullet 3</a:t>
            </a:r>
          </a:p>
          <a:p>
            <a:pPr lvl="0"/>
            <a:r>
              <a:rPr lang="en-US" dirty="0"/>
              <a:t>Bullet 4</a:t>
            </a:r>
          </a:p>
        </p:txBody>
      </p:sp>
      <p:sp>
        <p:nvSpPr>
          <p:cNvPr id="4" name="Text Placeholder 3"/>
          <p:cNvSpPr>
            <a:spLocks noGrp="1"/>
          </p:cNvSpPr>
          <p:nvPr>
            <p:ph type="body" sz="quarter" idx="14" hasCustomPrompt="1"/>
          </p:nvPr>
        </p:nvSpPr>
        <p:spPr>
          <a:xfrm>
            <a:off x="4693024" y="1478805"/>
            <a:ext cx="3822326" cy="3309095"/>
          </a:xfrm>
          <a:prstGeom prst="rect">
            <a:avLst/>
          </a:prstGeom>
        </p:spPr>
        <p:txBody>
          <a:bodyPr/>
          <a:lstStyle>
            <a:lvl1pPr marL="342900" indent="-342900" algn="l">
              <a:buClr>
                <a:srgbClr val="0984AF"/>
              </a:buClr>
              <a:buFont typeface="Arial" panose="020B0604020202020204" pitchFamily="34" charset="0"/>
              <a:buChar char="•"/>
              <a:defRPr sz="1800" baseline="0">
                <a:latin typeface="Palatino Linotype" panose="02040502050505030304" pitchFamily="18" charset="0"/>
              </a:defRPr>
            </a:lvl1pPr>
            <a:lvl2pPr marL="457200" indent="0" algn="l">
              <a:buFont typeface="Arial" panose="020B0604020202020204" pitchFamily="34" charset="0"/>
              <a:buNone/>
              <a:defRPr sz="2400">
                <a:latin typeface="Palatino Linotype" panose="02040502050505030304" pitchFamily="18" charset="0"/>
              </a:defRPr>
            </a:lvl2pPr>
            <a:lvl3pPr marL="914400" indent="0" algn="l">
              <a:buFont typeface="Arial" panose="020B0604020202020204" pitchFamily="34" charset="0"/>
              <a:buNone/>
              <a:defRPr sz="2400">
                <a:latin typeface="Palatino Linotype" panose="02040502050505030304" pitchFamily="18" charset="0"/>
              </a:defRPr>
            </a:lvl3pPr>
            <a:lvl4pPr marL="1371600" indent="0" algn="l">
              <a:buFont typeface="Arial" panose="020B0604020202020204" pitchFamily="34" charset="0"/>
              <a:buNone/>
              <a:defRPr sz="2400">
                <a:latin typeface="Palatino Linotype" panose="02040502050505030304" pitchFamily="18" charset="0"/>
              </a:defRPr>
            </a:lvl4pPr>
            <a:lvl5pPr marL="1828800" indent="0" algn="l">
              <a:buFont typeface="Arial" panose="020B0604020202020204" pitchFamily="34" charset="0"/>
              <a:buNone/>
              <a:defRPr sz="2400">
                <a:latin typeface="Palatino Linotype" panose="02040502050505030304" pitchFamily="18" charset="0"/>
              </a:defRPr>
            </a:lvl5pPr>
          </a:lstStyle>
          <a:p>
            <a:pPr lvl="0"/>
            <a:r>
              <a:rPr lang="en-US" dirty="0"/>
              <a:t>Bullet 1</a:t>
            </a:r>
          </a:p>
          <a:p>
            <a:pPr lvl="0"/>
            <a:r>
              <a:rPr lang="en-US" dirty="0"/>
              <a:t>Bullet 2</a:t>
            </a:r>
          </a:p>
          <a:p>
            <a:pPr lvl="0"/>
            <a:r>
              <a:rPr lang="en-US" dirty="0"/>
              <a:t>Bullet 3</a:t>
            </a:r>
          </a:p>
          <a:p>
            <a:pPr lvl="0"/>
            <a:r>
              <a:rPr lang="en-US" dirty="0"/>
              <a:t>Bullet 4</a:t>
            </a:r>
          </a:p>
        </p:txBody>
      </p:sp>
      <p:sp>
        <p:nvSpPr>
          <p:cNvPr id="7"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picTx" preserve="1">
  <p:cSld name="Slide with Text &amp; Image">
    <p:bg>
      <p:bgPr>
        <a:blipFill dpi="0" rotWithShape="1">
          <a:blip r:embed="rId2">
            <a:alphaModFix amt="99000"/>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30238" y="351183"/>
            <a:ext cx="4224150" cy="968188"/>
          </a:xfrm>
          <a:prstGeom prst="rect">
            <a:avLst/>
          </a:prstGeom>
        </p:spPr>
        <p:txBody>
          <a:bodyPr anchor="t" anchorCtr="0">
            <a:noAutofit/>
          </a:bodyPr>
          <a:lstStyle>
            <a:lvl1pPr>
              <a:defRPr sz="3600" b="0">
                <a:solidFill>
                  <a:schemeClr val="accent3"/>
                </a:solidFill>
                <a:latin typeface="+mj-lt"/>
              </a:defRPr>
            </a:lvl1pPr>
          </a:lstStyle>
          <a:p>
            <a:r>
              <a:rPr lang="en-US" dirty="0"/>
              <a:t>Slide with Text and Image</a:t>
            </a:r>
          </a:p>
        </p:txBody>
      </p:sp>
      <p:sp>
        <p:nvSpPr>
          <p:cNvPr id="3" name="Picture Placeholder 2"/>
          <p:cNvSpPr>
            <a:spLocks noGrp="1"/>
          </p:cNvSpPr>
          <p:nvPr>
            <p:ph type="pic" idx="1"/>
          </p:nvPr>
        </p:nvSpPr>
        <p:spPr>
          <a:xfrm>
            <a:off x="5252850" y="-1"/>
            <a:ext cx="3891150" cy="6089969"/>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hasCustomPrompt="1"/>
          </p:nvPr>
        </p:nvSpPr>
        <p:spPr>
          <a:xfrm>
            <a:off x="630238" y="1627094"/>
            <a:ext cx="4224150" cy="4061012"/>
          </a:xfrm>
          <a:prstGeom prst="rect">
            <a:avLst/>
          </a:prstGeom>
        </p:spPr>
        <p:txBody>
          <a:bodyPr/>
          <a:lstStyle>
            <a:lvl1pPr marL="0" indent="0" algn="l">
              <a:lnSpc>
                <a:spcPct val="110000"/>
              </a:lnSpc>
              <a:buNone/>
              <a:defRPr lang="en-US" sz="1800">
                <a:effectLst/>
                <a:latin typeface="Palatino Linotype" panose="02040502050505030304" pitchFamily="18"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Lorem ipsum dolor sit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etend</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mio</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adoldsed</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malanaliqua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enim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ad minim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evenema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teveniam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quis</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nostrud</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exercitation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manadullamco</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laboris</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nisi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aliquip</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 a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commodo</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consequat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Duis</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aute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irure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dolor in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reprehenderit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in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voluptate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velit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esse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cillum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eu</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fugiat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nulla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pariatur</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Le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Excepteur</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sint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occaecat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cupidatat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non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asproident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sunt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in culpa qui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polotofficia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deserunt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mollit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anim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id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est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laborum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9"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Slide with Text &amp; 2 Images">
    <p:bg>
      <p:bgPr>
        <a:blipFill dpi="0" rotWithShape="1">
          <a:blip r:embed="rId2">
            <a:alphaModFix amt="99000"/>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30238" y="457200"/>
            <a:ext cx="4224150" cy="968188"/>
          </a:xfrm>
          <a:prstGeom prst="rect">
            <a:avLst/>
          </a:prstGeom>
        </p:spPr>
        <p:txBody>
          <a:bodyPr anchor="t" anchorCtr="0">
            <a:noAutofit/>
          </a:bodyPr>
          <a:lstStyle>
            <a:lvl1pPr>
              <a:defRPr sz="3600" b="0">
                <a:solidFill>
                  <a:schemeClr val="accent3"/>
                </a:solidFill>
                <a:latin typeface="+mj-lt"/>
              </a:defRPr>
            </a:lvl1pPr>
          </a:lstStyle>
          <a:p>
            <a:r>
              <a:rPr lang="en-US" dirty="0"/>
              <a:t>Slide with Text and Image</a:t>
            </a:r>
          </a:p>
        </p:txBody>
      </p:sp>
      <p:sp>
        <p:nvSpPr>
          <p:cNvPr id="3" name="Picture Placeholder 2"/>
          <p:cNvSpPr>
            <a:spLocks noGrp="1"/>
          </p:cNvSpPr>
          <p:nvPr>
            <p:ph type="pic" idx="1"/>
          </p:nvPr>
        </p:nvSpPr>
        <p:spPr>
          <a:xfrm>
            <a:off x="5252662" y="457200"/>
            <a:ext cx="3891150" cy="244736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hasCustomPrompt="1"/>
          </p:nvPr>
        </p:nvSpPr>
        <p:spPr>
          <a:xfrm>
            <a:off x="630238" y="1627094"/>
            <a:ext cx="4224150" cy="4061012"/>
          </a:xfrm>
          <a:prstGeom prst="rect">
            <a:avLst/>
          </a:prstGeom>
        </p:spPr>
        <p:txBody>
          <a:bodyPr/>
          <a:lstStyle>
            <a:lvl1pPr marL="0" indent="0" algn="just">
              <a:lnSpc>
                <a:spcPct val="110000"/>
              </a:lnSpc>
              <a:buNone/>
              <a:defRPr lang="en-US" sz="1800">
                <a:effectLst/>
                <a:latin typeface="Palatino Linotype" panose="02040502050505030304" pitchFamily="18"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Lorem ipsum dolor sit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etend</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mio</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adoldsed</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malanaliqua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enim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ad minim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evenema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teveniam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quis</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nostrud</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exercitation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manadullamco</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laboris</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nisi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aliquip</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 a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commodo</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consequat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Duis</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aute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irure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dolor in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reprehenderit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in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voluptate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velit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esse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cillum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eu</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fugiat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nulla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pariatur</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Le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Excepteur</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sint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occaecat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cupidatat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non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asproident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sunt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in culpa qui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polotofficia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deserunt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mollit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anim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id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est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laborum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6" name="Picture Placeholder 5"/>
          <p:cNvSpPr>
            <a:spLocks noGrp="1"/>
          </p:cNvSpPr>
          <p:nvPr>
            <p:ph type="pic" sz="quarter" idx="13"/>
          </p:nvPr>
        </p:nvSpPr>
        <p:spPr>
          <a:xfrm>
            <a:off x="5252850" y="3217817"/>
            <a:ext cx="3890962" cy="2420937"/>
          </a:xfrm>
          <a:prstGeom prst="rect">
            <a:avLst/>
          </a:prstGeom>
        </p:spPr>
        <p:txBody>
          <a:bodyPr/>
          <a:lstStyle/>
          <a:p>
            <a:endParaRPr lang="en-US"/>
          </a:p>
        </p:txBody>
      </p:sp>
      <p:sp>
        <p:nvSpPr>
          <p:cNvPr id="10"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cknowledgments Slide">
    <p:bg>
      <p:bgPr>
        <a:solidFill>
          <a:schemeClr val="bg1"/>
        </a:solidFill>
        <a:effectLst/>
      </p:bgPr>
    </p:bg>
    <p:spTree>
      <p:nvGrpSpPr>
        <p:cNvPr id="1" name=""/>
        <p:cNvGrpSpPr/>
        <p:nvPr/>
      </p:nvGrpSpPr>
      <p:grpSpPr>
        <a:xfrm>
          <a:off x="0" y="0"/>
          <a:ext cx="0" cy="0"/>
          <a:chOff x="0" y="0"/>
          <a:chExt cx="0" cy="0"/>
        </a:xfrm>
      </p:grpSpPr>
      <p:pic>
        <p:nvPicPr>
          <p:cNvPr id="1026" name="Picture 112"/>
          <p:cNvPicPr>
            <a:picLocks noChangeAspect="1" noChangeArrowheads="1"/>
          </p:cNvPicPr>
          <p:nvPr userDrawn="1"/>
        </p:nvPicPr>
        <p:blipFill>
          <a:blip r:embed="rId2">
            <a:extLst>
              <a:ext uri="{28A0092B-C50C-407E-A947-70E740481C1C}">
                <a14:useLocalDpi xmlns:a14="http://schemas.microsoft.com/office/drawing/2010/main" val="0"/>
              </a:ext>
            </a:extLst>
          </a:blip>
          <a:srcRect r="77617"/>
          <a:stretch>
            <a:fillRect/>
          </a:stretch>
        </p:blipFill>
        <p:spPr bwMode="auto">
          <a:xfrm>
            <a:off x="4233157" y="5157001"/>
            <a:ext cx="1400816" cy="1280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113"/>
          <p:cNvPicPr>
            <a:picLocks noChangeAspect="1" noChangeArrowheads="1"/>
          </p:cNvPicPr>
          <p:nvPr userDrawn="1"/>
        </p:nvPicPr>
        <p:blipFill>
          <a:blip r:embed="rId2">
            <a:extLst>
              <a:ext uri="{28A0092B-C50C-407E-A947-70E740481C1C}">
                <a14:useLocalDpi xmlns:a14="http://schemas.microsoft.com/office/drawing/2010/main" val="0"/>
              </a:ext>
            </a:extLst>
          </a:blip>
          <a:srcRect l="22334" r="62881"/>
          <a:stretch>
            <a:fillRect/>
          </a:stretch>
        </p:blipFill>
        <p:spPr bwMode="auto">
          <a:xfrm>
            <a:off x="2817563" y="5148021"/>
            <a:ext cx="916566" cy="1266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Picture 114"/>
          <p:cNvPicPr>
            <a:picLocks noChangeAspect="1" noChangeArrowheads="1"/>
          </p:cNvPicPr>
          <p:nvPr userDrawn="1"/>
        </p:nvPicPr>
        <p:blipFill>
          <a:blip r:embed="rId2">
            <a:extLst>
              <a:ext uri="{28A0092B-C50C-407E-A947-70E740481C1C}">
                <a14:useLocalDpi xmlns:a14="http://schemas.microsoft.com/office/drawing/2010/main" val="0"/>
              </a:ext>
            </a:extLst>
          </a:blip>
          <a:srcRect l="36774" r="25835"/>
          <a:stretch>
            <a:fillRect/>
          </a:stretch>
        </p:blipFill>
        <p:spPr bwMode="auto">
          <a:xfrm>
            <a:off x="5937698" y="5230621"/>
            <a:ext cx="2310948" cy="1262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9" name="Picture 115"/>
          <p:cNvPicPr>
            <a:picLocks noChangeAspect="1" noChangeArrowheads="1"/>
          </p:cNvPicPr>
          <p:nvPr userDrawn="1"/>
        </p:nvPicPr>
        <p:blipFill>
          <a:blip r:embed="rId2">
            <a:extLst>
              <a:ext uri="{28A0092B-C50C-407E-A947-70E740481C1C}">
                <a14:useLocalDpi xmlns:a14="http://schemas.microsoft.com/office/drawing/2010/main" val="0"/>
              </a:ext>
            </a:extLst>
          </a:blip>
          <a:srcRect l="73524"/>
          <a:stretch>
            <a:fillRect/>
          </a:stretch>
        </p:blipFill>
        <p:spPr bwMode="auto">
          <a:xfrm>
            <a:off x="626918" y="5158946"/>
            <a:ext cx="1641782" cy="12695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itle 1"/>
          <p:cNvSpPr txBox="1">
            <a:spLocks/>
          </p:cNvSpPr>
          <p:nvPr userDrawn="1"/>
        </p:nvSpPr>
        <p:spPr>
          <a:xfrm>
            <a:off x="616063" y="545670"/>
            <a:ext cx="6858000" cy="591670"/>
          </a:xfrm>
          <a:prstGeom prst="rect">
            <a:avLst/>
          </a:prstGeom>
        </p:spPr>
        <p:txBody>
          <a:bodyPr anchor="b"/>
          <a:lstStyle>
            <a:lvl1pPr algn="l" defTabSz="914400" rtl="0" eaLnBrk="1" latinLnBrk="0" hangingPunct="1">
              <a:lnSpc>
                <a:spcPct val="90000"/>
              </a:lnSpc>
              <a:spcBef>
                <a:spcPct val="0"/>
              </a:spcBef>
              <a:buNone/>
              <a:defRPr sz="3600" b="1" kern="1200" baseline="0">
                <a:solidFill>
                  <a:srgbClr val="0984AF"/>
                </a:solidFill>
                <a:latin typeface="News Gothic" panose="02000503040000020004" pitchFamily="2" charset="0"/>
                <a:ea typeface="+mj-ea"/>
                <a:cs typeface="+mj-cs"/>
              </a:defRPr>
            </a:lvl1pPr>
          </a:lstStyle>
          <a:p>
            <a:r>
              <a:rPr lang="en-US" b="0" dirty="0">
                <a:solidFill>
                  <a:schemeClr val="accent3"/>
                </a:solidFill>
                <a:latin typeface="+mj-lt"/>
              </a:rPr>
              <a:t>Acknowledgments</a:t>
            </a:r>
          </a:p>
        </p:txBody>
      </p:sp>
      <p:sp>
        <p:nvSpPr>
          <p:cNvPr id="2" name="Rectangle 1"/>
          <p:cNvSpPr/>
          <p:nvPr userDrawn="1"/>
        </p:nvSpPr>
        <p:spPr>
          <a:xfrm>
            <a:off x="690312" y="1432900"/>
            <a:ext cx="6159208" cy="1171603"/>
          </a:xfrm>
          <a:prstGeom prst="rect">
            <a:avLst/>
          </a:prstGeom>
        </p:spPr>
        <p:txBody>
          <a:bodyPr wrap="square">
            <a:spAutoFit/>
          </a:bodyPr>
          <a:lstStyle/>
          <a:p>
            <a:pPr marL="0" marR="0" lvl="0" indent="0" algn="l" defTabSz="914400" rtl="0" eaLnBrk="1" fontAlgn="auto" latinLnBrk="0" hangingPunct="1">
              <a:lnSpc>
                <a:spcPct val="110000"/>
              </a:lnSpc>
              <a:spcBef>
                <a:spcPts val="1000"/>
              </a:spcBef>
              <a:spcAft>
                <a:spcPts val="0"/>
              </a:spcAft>
              <a:buClrTx/>
              <a:buSzTx/>
              <a:buFont typeface="Arial" panose="020B0604020202020204" pitchFamily="34" charset="0"/>
              <a:buNone/>
              <a:tabLst/>
              <a:defRPr/>
            </a:pPr>
            <a:r>
              <a:rPr lang="en-US" sz="1600" baseline="0" dirty="0">
                <a:solidFill>
                  <a:schemeClr val="tx2"/>
                </a:solidFill>
                <a:latin typeface="Palatino Linotype" panose="02040502050505030304" pitchFamily="18" charset="0"/>
                <a:ea typeface="Calibri" panose="020F0502020204030204" pitchFamily="34" charset="0"/>
                <a:cs typeface="Times New Roman" panose="02020603050405020304" pitchFamily="18" charset="0"/>
              </a:rPr>
              <a:t>This project is a collaboration of The United Nations Statistics Division, United Nations Environment </a:t>
            </a:r>
            <a:r>
              <a:rPr lang="en-US" sz="1600" baseline="0" dirty="0" err="1">
                <a:solidFill>
                  <a:schemeClr val="tx2"/>
                </a:solidFill>
                <a:latin typeface="Palatino Linotype" panose="02040502050505030304" pitchFamily="18" charset="0"/>
                <a:ea typeface="Calibri" panose="020F0502020204030204" pitchFamily="34" charset="0"/>
                <a:cs typeface="Times New Roman" panose="02020603050405020304" pitchFamily="18" charset="0"/>
              </a:rPr>
              <a:t>Programme</a:t>
            </a:r>
            <a:r>
              <a:rPr lang="en-US" sz="1600" baseline="0" dirty="0">
                <a:solidFill>
                  <a:schemeClr val="tx2"/>
                </a:solidFill>
                <a:latin typeface="Palatino Linotype" panose="02040502050505030304" pitchFamily="18" charset="0"/>
                <a:ea typeface="Calibri" panose="020F0502020204030204" pitchFamily="34" charset="0"/>
                <a:cs typeface="Times New Roman" panose="02020603050405020304" pitchFamily="18" charset="0"/>
              </a:rPr>
              <a:t> and the Secretariat of the Convention on Biological Diversity and is supported by the Government of Norway</a:t>
            </a:r>
          </a:p>
        </p:txBody>
      </p:sp>
    </p:spTree>
    <p:extLst>
      <p:ext uri="{BB962C8B-B14F-4D97-AF65-F5344CB8AC3E}">
        <p14:creationId xmlns:p14="http://schemas.microsoft.com/office/powerpoint/2010/main" val="1796320737"/>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Slide with Diagram and Text">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28650" y="484094"/>
            <a:ext cx="6858000" cy="591670"/>
          </a:xfrm>
          <a:prstGeom prst="rect">
            <a:avLst/>
          </a:prstGeom>
        </p:spPr>
        <p:txBody>
          <a:bodyPr anchor="b"/>
          <a:lstStyle>
            <a:lvl1pPr algn="l">
              <a:defRPr sz="3600" b="0" baseline="0">
                <a:solidFill>
                  <a:schemeClr val="accent3"/>
                </a:solidFill>
                <a:latin typeface="+mj-lt"/>
              </a:defRPr>
            </a:lvl1pPr>
          </a:lstStyle>
          <a:p>
            <a:r>
              <a:rPr lang="en-US" dirty="0"/>
              <a:t>Slide With Diagram and Text</a:t>
            </a:r>
          </a:p>
        </p:txBody>
      </p:sp>
      <p:sp>
        <p:nvSpPr>
          <p:cNvPr id="3" name="Subtitle 2"/>
          <p:cNvSpPr>
            <a:spLocks noGrp="1"/>
          </p:cNvSpPr>
          <p:nvPr>
            <p:ph type="subTitle" idx="1" hasCustomPrompt="1"/>
          </p:nvPr>
        </p:nvSpPr>
        <p:spPr>
          <a:xfrm>
            <a:off x="628650" y="1463955"/>
            <a:ext cx="4037479" cy="4089680"/>
          </a:xfrm>
          <a:prstGeom prst="rect">
            <a:avLst/>
          </a:prstGeom>
        </p:spPr>
        <p:txBody>
          <a:bodyPr/>
          <a:lstStyle>
            <a:lvl1pPr marL="0" marR="0" indent="0" algn="l" defTabSz="914400" rtl="0" eaLnBrk="1" fontAlgn="auto" latinLnBrk="0" hangingPunct="1">
              <a:lnSpc>
                <a:spcPct val="110000"/>
              </a:lnSpc>
              <a:spcBef>
                <a:spcPts val="1000"/>
              </a:spcBef>
              <a:spcAft>
                <a:spcPts val="0"/>
              </a:spcAft>
              <a:buClrTx/>
              <a:buSzTx/>
              <a:buFont typeface="Arial" panose="020B0604020202020204" pitchFamily="34" charset="0"/>
              <a:buNone/>
              <a:tabLst/>
              <a:defRPr lang="en-US" sz="1800" baseline="0" smtClean="0">
                <a:effectLs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Lorem ipsum dolor sit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sed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aliqua</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p>
          <a:p>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enim</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ad minim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veniam</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quis</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nostrud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exercitation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ullamco</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laboris</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nisi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aliquip</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ea</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commodo</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consequat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t>
            </a:r>
            <a:endParaRPr lang="en-US" dirty="0"/>
          </a:p>
          <a:p>
            <a:endParaRPr lang="en-US" dirty="0"/>
          </a:p>
        </p:txBody>
      </p:sp>
      <p:sp>
        <p:nvSpPr>
          <p:cNvPr id="8" name="Table Placeholder 7"/>
          <p:cNvSpPr>
            <a:spLocks noGrp="1"/>
          </p:cNvSpPr>
          <p:nvPr>
            <p:ph type="tbl" sz="quarter" idx="13" hasCustomPrompt="1"/>
          </p:nvPr>
        </p:nvSpPr>
        <p:spPr>
          <a:xfrm>
            <a:off x="4908550" y="1463675"/>
            <a:ext cx="3606800" cy="4089400"/>
          </a:xfrm>
          <a:prstGeom prst="rect">
            <a:avLst/>
          </a:prstGeom>
        </p:spPr>
        <p:txBody>
          <a:bodyPr/>
          <a:lstStyle>
            <a:lvl1pPr>
              <a:defRPr/>
            </a:lvl1pPr>
          </a:lstStyle>
          <a:p>
            <a:r>
              <a:rPr lang="en-US" dirty="0"/>
              <a:t>Diagram</a:t>
            </a:r>
          </a:p>
        </p:txBody>
      </p:sp>
      <p:sp>
        <p:nvSpPr>
          <p:cNvPr id="9"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title" preserve="1">
  <p:cSld name="Slide with Text and Icon">
    <p:bg>
      <p:bgPr>
        <a:blipFill dpi="0" rotWithShape="1">
          <a:blip r:embed="rId2">
            <a:alphaModFix amt="99000"/>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28650" y="484094"/>
            <a:ext cx="6858000" cy="591670"/>
          </a:xfrm>
          <a:prstGeom prst="rect">
            <a:avLst/>
          </a:prstGeom>
        </p:spPr>
        <p:txBody>
          <a:bodyPr anchor="b"/>
          <a:lstStyle>
            <a:lvl1pPr algn="l">
              <a:defRPr sz="3600" b="0" baseline="0">
                <a:solidFill>
                  <a:schemeClr val="accent3"/>
                </a:solidFill>
                <a:latin typeface="+mj-lt"/>
              </a:defRPr>
            </a:lvl1pPr>
          </a:lstStyle>
          <a:p>
            <a:r>
              <a:rPr lang="en-US" dirty="0"/>
              <a:t>Slide with Text and Icon </a:t>
            </a:r>
          </a:p>
        </p:txBody>
      </p:sp>
      <p:sp>
        <p:nvSpPr>
          <p:cNvPr id="3" name="Subtitle 2"/>
          <p:cNvSpPr>
            <a:spLocks noGrp="1"/>
          </p:cNvSpPr>
          <p:nvPr>
            <p:ph type="subTitle" idx="1" hasCustomPrompt="1"/>
          </p:nvPr>
        </p:nvSpPr>
        <p:spPr>
          <a:xfrm>
            <a:off x="628650" y="1463955"/>
            <a:ext cx="6858000" cy="4089680"/>
          </a:xfrm>
          <a:prstGeom prst="rect">
            <a:avLst/>
          </a:prstGeom>
        </p:spPr>
        <p:txBody>
          <a:bodyPr/>
          <a:lstStyle>
            <a:lvl1pPr marL="0" marR="0" indent="0" algn="l" defTabSz="914400" rtl="0" eaLnBrk="1" fontAlgn="auto" latinLnBrk="0" hangingPunct="1">
              <a:lnSpc>
                <a:spcPct val="110000"/>
              </a:lnSpc>
              <a:spcBef>
                <a:spcPts val="1000"/>
              </a:spcBef>
              <a:spcAft>
                <a:spcPts val="0"/>
              </a:spcAft>
              <a:buClrTx/>
              <a:buSzTx/>
              <a:buFont typeface="Arial" panose="020B0604020202020204" pitchFamily="34" charset="0"/>
              <a:buNone/>
              <a:tabLst/>
              <a:defRPr lang="en-US" sz="1800" baseline="0" smtClean="0">
                <a:effectLs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Lorem ipsum dolor sit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sed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aliqua</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p>
          <a:p>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enim</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ad minim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veniam</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quis</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nostrud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exercitation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ullamco</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laboris</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nisi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aliquip</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ea</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commodo</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consequat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Lorem ipsum dolor sit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sed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aliqua</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t>
            </a:r>
            <a:endParaRPr lang="en-US" dirty="0"/>
          </a:p>
          <a:p>
            <a:endParaRPr lang="en-US" dirty="0"/>
          </a:p>
        </p:txBody>
      </p:sp>
      <p:sp>
        <p:nvSpPr>
          <p:cNvPr id="7"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Slide with Graph">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28650" y="484094"/>
            <a:ext cx="8143460" cy="591670"/>
          </a:xfrm>
          <a:prstGeom prst="rect">
            <a:avLst/>
          </a:prstGeom>
        </p:spPr>
        <p:txBody>
          <a:bodyPr anchor="b"/>
          <a:lstStyle>
            <a:lvl1pPr algn="l">
              <a:defRPr sz="3600" b="0" baseline="0">
                <a:solidFill>
                  <a:schemeClr val="accent3"/>
                </a:solidFill>
                <a:latin typeface="+mj-lt"/>
              </a:defRPr>
            </a:lvl1pPr>
          </a:lstStyle>
          <a:p>
            <a:r>
              <a:rPr lang="en-US" dirty="0"/>
              <a:t>Slide with Graph</a:t>
            </a:r>
          </a:p>
        </p:txBody>
      </p:sp>
      <p:sp>
        <p:nvSpPr>
          <p:cNvPr id="3" name="Subtitle 2"/>
          <p:cNvSpPr>
            <a:spLocks noGrp="1"/>
          </p:cNvSpPr>
          <p:nvPr>
            <p:ph type="subTitle" idx="1" hasCustomPrompt="1"/>
          </p:nvPr>
        </p:nvSpPr>
        <p:spPr>
          <a:xfrm>
            <a:off x="6638925" y="1861521"/>
            <a:ext cx="2142468" cy="2505528"/>
          </a:xfrm>
          <a:prstGeom prst="rect">
            <a:avLst/>
          </a:prstGeom>
        </p:spPr>
        <p:txBody>
          <a:bodyPr/>
          <a:lstStyle>
            <a:lvl1pPr marL="0" marR="0" indent="0" algn="l" defTabSz="914400" rtl="0" eaLnBrk="1" fontAlgn="auto" latinLnBrk="0" hangingPunct="1">
              <a:lnSpc>
                <a:spcPct val="110000"/>
              </a:lnSpc>
              <a:spcBef>
                <a:spcPts val="1000"/>
              </a:spcBef>
              <a:spcAft>
                <a:spcPts val="0"/>
              </a:spcAft>
              <a:buClrTx/>
              <a:buSzTx/>
              <a:buFont typeface="Arial" panose="020B0604020202020204" pitchFamily="34" charset="0"/>
              <a:buNone/>
              <a:tabLst/>
              <a:defRPr lang="en-US" sz="1400" baseline="0" smtClean="0">
                <a:solidFill>
                  <a:schemeClr val="bg2">
                    <a:lumMod val="10000"/>
                  </a:schemeClr>
                </a:solidFill>
                <a:effectLst/>
                <a:latin typeface="Palatino Linotype" panose="02040502050505030304" pitchFamily="18"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latin typeface="Palatino Linotype" panose="02040502050505030304" pitchFamily="18" charset="0"/>
              </a:rPr>
              <a:t>Am </a:t>
            </a:r>
            <a:r>
              <a:rPr lang="en-US" dirty="0" err="1">
                <a:latin typeface="Palatino Linotype" panose="02040502050505030304" pitchFamily="18" charset="0"/>
              </a:rPr>
              <a:t>fugitas</a:t>
            </a:r>
            <a:r>
              <a:rPr lang="en-US" dirty="0">
                <a:latin typeface="Palatino Linotype" panose="02040502050505030304" pitchFamily="18" charset="0"/>
              </a:rPr>
              <a:t> min </a:t>
            </a:r>
            <a:r>
              <a:rPr lang="en-US" dirty="0" err="1">
                <a:latin typeface="Palatino Linotype" panose="02040502050505030304" pitchFamily="18" charset="0"/>
              </a:rPr>
              <a:t>exfo</a:t>
            </a:r>
            <a:r>
              <a:rPr lang="en-US" dirty="0">
                <a:latin typeface="Palatino Linotype" panose="02040502050505030304" pitchFamily="18" charset="0"/>
              </a:rPr>
              <a:t> </a:t>
            </a:r>
            <a:r>
              <a:rPr lang="en-US" dirty="0" err="1">
                <a:latin typeface="Palatino Linotype" panose="02040502050505030304" pitchFamily="18" charset="0"/>
              </a:rPr>
              <a:t>esequa</a:t>
            </a:r>
            <a:r>
              <a:rPr lang="en-US" dirty="0">
                <a:latin typeface="Palatino Linotype" panose="02040502050505030304" pitchFamily="18" charset="0"/>
              </a:rPr>
              <a:t> Omnia, </a:t>
            </a:r>
            <a:r>
              <a:rPr lang="en-US" dirty="0" err="1">
                <a:latin typeface="Palatino Linotype" panose="02040502050505030304" pitchFamily="18" charset="0"/>
              </a:rPr>
              <a:t>ey</a:t>
            </a:r>
            <a:r>
              <a:rPr lang="en-US" dirty="0">
                <a:latin typeface="Palatino Linotype" panose="02040502050505030304" pitchFamily="18" charset="0"/>
              </a:rPr>
              <a:t> long </a:t>
            </a:r>
            <a:r>
              <a:rPr lang="en-US" dirty="0" err="1">
                <a:latin typeface="Palatino Linotype" panose="02040502050505030304" pitchFamily="18" charset="0"/>
              </a:rPr>
              <a:t>simunant</a:t>
            </a:r>
            <a:r>
              <a:rPr lang="en-US" dirty="0">
                <a:latin typeface="Palatino Linotype" panose="02040502050505030304" pitchFamily="18" charset="0"/>
              </a:rPr>
              <a:t> </a:t>
            </a:r>
            <a:r>
              <a:rPr lang="en-US" dirty="0" err="1">
                <a:latin typeface="Palatino Linotype" panose="02040502050505030304" pitchFamily="18" charset="0"/>
              </a:rPr>
              <a:t>ectempos</a:t>
            </a:r>
            <a:r>
              <a:rPr lang="en-US" dirty="0">
                <a:latin typeface="Palatino Linotype" panose="02040502050505030304" pitchFamily="18" charset="0"/>
              </a:rPr>
              <a:t> </a:t>
            </a:r>
            <a:r>
              <a:rPr lang="en-US" dirty="0" err="1">
                <a:latin typeface="Palatino Linotype" panose="02040502050505030304" pitchFamily="18" charset="0"/>
              </a:rPr>
              <a:t>amAm</a:t>
            </a:r>
            <a:r>
              <a:rPr lang="en-US" dirty="0">
                <a:latin typeface="Palatino Linotype" panose="02040502050505030304" pitchFamily="18" charset="0"/>
              </a:rPr>
              <a:t> </a:t>
            </a:r>
            <a:r>
              <a:rPr lang="en-US" dirty="0" err="1">
                <a:latin typeface="Palatino Linotype" panose="02040502050505030304" pitchFamily="18" charset="0"/>
              </a:rPr>
              <a:t>fugitas</a:t>
            </a:r>
            <a:r>
              <a:rPr lang="en-US" dirty="0">
                <a:latin typeface="Palatino Linotype" panose="02040502050505030304" pitchFamily="18" charset="0"/>
              </a:rPr>
              <a:t> min </a:t>
            </a:r>
            <a:r>
              <a:rPr lang="en-US" dirty="0" err="1">
                <a:latin typeface="Palatino Linotype" panose="02040502050505030304" pitchFamily="18" charset="0"/>
              </a:rPr>
              <a:t>exfo</a:t>
            </a:r>
            <a:r>
              <a:rPr lang="en-US" dirty="0">
                <a:latin typeface="Palatino Linotype" panose="02040502050505030304" pitchFamily="18" charset="0"/>
              </a:rPr>
              <a:t> </a:t>
            </a:r>
            <a:r>
              <a:rPr lang="en-US" dirty="0" err="1">
                <a:latin typeface="Palatino Linotype" panose="02040502050505030304" pitchFamily="18" charset="0"/>
              </a:rPr>
              <a:t>esequa</a:t>
            </a:r>
            <a:r>
              <a:rPr lang="en-US" dirty="0">
                <a:latin typeface="Palatino Linotype" panose="02040502050505030304" pitchFamily="18" charset="0"/>
              </a:rPr>
              <a:t> Omnia, </a:t>
            </a:r>
            <a:r>
              <a:rPr lang="en-US" dirty="0" err="1">
                <a:latin typeface="Palatino Linotype" panose="02040502050505030304" pitchFamily="18" charset="0"/>
              </a:rPr>
              <a:t>ey</a:t>
            </a:r>
            <a:r>
              <a:rPr lang="en-US" dirty="0">
                <a:latin typeface="Palatino Linotype" panose="02040502050505030304" pitchFamily="18" charset="0"/>
              </a:rPr>
              <a:t> long </a:t>
            </a:r>
            <a:r>
              <a:rPr lang="en-US" dirty="0" err="1">
                <a:latin typeface="Palatino Linotype" panose="02040502050505030304" pitchFamily="18" charset="0"/>
              </a:rPr>
              <a:t>simunant</a:t>
            </a:r>
            <a:r>
              <a:rPr lang="en-US" dirty="0">
                <a:latin typeface="Palatino Linotype" panose="02040502050505030304" pitchFamily="18" charset="0"/>
              </a:rPr>
              <a:t> </a:t>
            </a:r>
            <a:r>
              <a:rPr lang="en-US" dirty="0" err="1">
                <a:latin typeface="Palatino Linotype" panose="02040502050505030304" pitchFamily="18" charset="0"/>
              </a:rPr>
              <a:t>ectempos</a:t>
            </a:r>
            <a:r>
              <a:rPr lang="en-US" dirty="0">
                <a:latin typeface="Palatino Linotype" panose="02040502050505030304" pitchFamily="18" charset="0"/>
              </a:rPr>
              <a:t> am</a:t>
            </a:r>
            <a:endParaRPr lang="en-US" dirty="0"/>
          </a:p>
          <a:p>
            <a:r>
              <a:rPr lang="en-US" dirty="0">
                <a:latin typeface="Palatino Linotype" panose="02040502050505030304" pitchFamily="18" charset="0"/>
              </a:rPr>
              <a:t>Am </a:t>
            </a:r>
            <a:r>
              <a:rPr lang="en-US" dirty="0" err="1">
                <a:latin typeface="Palatino Linotype" panose="02040502050505030304" pitchFamily="18" charset="0"/>
              </a:rPr>
              <a:t>fugitas</a:t>
            </a:r>
            <a:r>
              <a:rPr lang="en-US" dirty="0">
                <a:latin typeface="Palatino Linotype" panose="02040502050505030304" pitchFamily="18" charset="0"/>
              </a:rPr>
              <a:t> min </a:t>
            </a:r>
            <a:r>
              <a:rPr lang="en-US" dirty="0" err="1">
                <a:latin typeface="Palatino Linotype" panose="02040502050505030304" pitchFamily="18" charset="0"/>
              </a:rPr>
              <a:t>exfo</a:t>
            </a:r>
            <a:r>
              <a:rPr lang="en-US" dirty="0">
                <a:latin typeface="Palatino Linotype" panose="02040502050505030304" pitchFamily="18" charset="0"/>
              </a:rPr>
              <a:t> </a:t>
            </a:r>
            <a:r>
              <a:rPr lang="en-US" dirty="0" err="1">
                <a:latin typeface="Palatino Linotype" panose="02040502050505030304" pitchFamily="18" charset="0"/>
              </a:rPr>
              <a:t>esequa</a:t>
            </a:r>
            <a:r>
              <a:rPr lang="en-US" dirty="0">
                <a:latin typeface="Palatino Linotype" panose="02040502050505030304" pitchFamily="18" charset="0"/>
              </a:rPr>
              <a:t> Omnia, </a:t>
            </a:r>
            <a:r>
              <a:rPr lang="en-US" dirty="0" err="1">
                <a:latin typeface="Palatino Linotype" panose="02040502050505030304" pitchFamily="18" charset="0"/>
              </a:rPr>
              <a:t>ey</a:t>
            </a:r>
            <a:r>
              <a:rPr lang="en-US" dirty="0">
                <a:latin typeface="Palatino Linotype" panose="02040502050505030304" pitchFamily="18" charset="0"/>
              </a:rPr>
              <a:t> long </a:t>
            </a:r>
            <a:r>
              <a:rPr lang="en-US" dirty="0" err="1">
                <a:latin typeface="Palatino Linotype" panose="02040502050505030304" pitchFamily="18" charset="0"/>
              </a:rPr>
              <a:t>simunant</a:t>
            </a:r>
            <a:r>
              <a:rPr lang="en-US" dirty="0">
                <a:latin typeface="Palatino Linotype" panose="02040502050505030304" pitchFamily="18" charset="0"/>
              </a:rPr>
              <a:t> </a:t>
            </a:r>
            <a:r>
              <a:rPr lang="en-US" dirty="0" err="1">
                <a:latin typeface="Palatino Linotype" panose="02040502050505030304" pitchFamily="18" charset="0"/>
              </a:rPr>
              <a:t>ectempos</a:t>
            </a:r>
            <a:r>
              <a:rPr lang="en-US" dirty="0">
                <a:latin typeface="Palatino Linotype" panose="02040502050505030304" pitchFamily="18" charset="0"/>
              </a:rPr>
              <a:t> am</a:t>
            </a:r>
            <a:endParaRPr lang="en-US" dirty="0"/>
          </a:p>
          <a:p>
            <a:endParaRPr lang="en-US" dirty="0"/>
          </a:p>
        </p:txBody>
      </p:sp>
      <p:graphicFrame>
        <p:nvGraphicFramePr>
          <p:cNvPr id="14" name="Chart 13"/>
          <p:cNvGraphicFramePr/>
          <p:nvPr userDrawn="1">
            <p:extLst/>
          </p:nvPr>
        </p:nvGraphicFramePr>
        <p:xfrm>
          <a:off x="628651" y="1680670"/>
          <a:ext cx="6076950" cy="3686460"/>
        </p:xfrm>
        <a:graphic>
          <a:graphicData uri="http://schemas.openxmlformats.org/drawingml/2006/chart">
            <c:chart xmlns:c="http://schemas.openxmlformats.org/drawingml/2006/chart" xmlns:r="http://schemas.openxmlformats.org/officeDocument/2006/relationships" r:id="rId2"/>
          </a:graphicData>
        </a:graphic>
      </p:graphicFrame>
      <p:sp>
        <p:nvSpPr>
          <p:cNvPr id="8"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endParaRPr lang="en-GB">
              <a:solidFill>
                <a:prstClr val="black"/>
              </a:solidFill>
            </a:endParaRPr>
          </a:p>
        </p:txBody>
      </p:sp>
      <p:sp>
        <p:nvSpPr>
          <p:cNvPr id="5" name="Footer Placeholder 4"/>
          <p:cNvSpPr>
            <a:spLocks noGrp="1"/>
          </p:cNvSpPr>
          <p:nvPr>
            <p:ph type="ftr" sz="quarter" idx="11"/>
          </p:nvPr>
        </p:nvSpPr>
        <p:spPr/>
        <p:txBody>
          <a:bodyPr/>
          <a:lstStyle/>
          <a:p>
            <a:endParaRPr lang="en-GB" dirty="0">
              <a:solidFill>
                <a:prstClr val="black"/>
              </a:solidFill>
            </a:endParaRPr>
          </a:p>
        </p:txBody>
      </p:sp>
      <p:sp>
        <p:nvSpPr>
          <p:cNvPr id="6" name="Slide Number Placeholder 5"/>
          <p:cNvSpPr>
            <a:spLocks noGrp="1"/>
          </p:cNvSpPr>
          <p:nvPr>
            <p:ph type="sldNum" sz="quarter" idx="12"/>
          </p:nvPr>
        </p:nvSpPr>
        <p:spPr>
          <a:xfrm>
            <a:off x="6859585" y="6247795"/>
            <a:ext cx="2057400" cy="365125"/>
          </a:xfrm>
          <a:prstGeom prst="rect">
            <a:avLst/>
          </a:prstGeom>
        </p:spPr>
        <p:txBody>
          <a:bodyPr/>
          <a:lstStyle/>
          <a:p>
            <a:r>
              <a:rPr lang="en-GB" dirty="0">
                <a:solidFill>
                  <a:prstClr val="black"/>
                </a:solidFill>
              </a:rPr>
              <a:t>Slide </a:t>
            </a:r>
            <a:fld id="{5F7484D2-8E9F-46D7-97CE-D97268F7C8D0}" type="slidenum">
              <a:rPr lang="en-GB" smtClean="0">
                <a:solidFill>
                  <a:prstClr val="black"/>
                </a:solidFill>
              </a:rPr>
              <a:pPr/>
              <a:t>‹#›</a:t>
            </a:fld>
            <a:endParaRPr lang="en-GB" dirty="0">
              <a:solidFill>
                <a:prstClr val="black"/>
              </a:solidFill>
            </a:endParaRPr>
          </a:p>
        </p:txBody>
      </p:sp>
      <p:cxnSp>
        <p:nvCxnSpPr>
          <p:cNvPr id="7" name="Straight Connector 6"/>
          <p:cNvCxnSpPr/>
          <p:nvPr userDrawn="1"/>
        </p:nvCxnSpPr>
        <p:spPr>
          <a:xfrm>
            <a:off x="0" y="980728"/>
            <a:ext cx="9144000" cy="0"/>
          </a:xfrm>
          <a:prstGeom prst="line">
            <a:avLst/>
          </a:prstGeom>
          <a:ln w="38100"/>
        </p:spPr>
        <p:style>
          <a:lnRef idx="1">
            <a:schemeClr val="accent1"/>
          </a:lnRef>
          <a:fillRef idx="0">
            <a:schemeClr val="accent1"/>
          </a:fillRef>
          <a:effectRef idx="0">
            <a:schemeClr val="accent1"/>
          </a:effectRef>
          <a:fontRef idx="minor">
            <a:schemeClr val="tx1"/>
          </a:fontRef>
        </p:style>
      </p:cxnSp>
      <p:pic>
        <p:nvPicPr>
          <p:cNvPr id="8" name="Picture 7" descr="Description: UN"/>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953730" y="116632"/>
            <a:ext cx="775335" cy="676275"/>
          </a:xfrm>
          <a:prstGeom prst="rect">
            <a:avLst/>
          </a:prstGeom>
          <a:noFill/>
          <a:ln>
            <a:noFill/>
          </a:ln>
        </p:spPr>
      </p:pic>
      <p:pic>
        <p:nvPicPr>
          <p:cNvPr id="102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91083" y="207119"/>
            <a:ext cx="2838450"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144.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D2EE8729-892B-4F0E-86A9-32D40B08F1C6}" type="datetimeFigureOut">
              <a:rPr lang="en-US" altLang="en-US">
                <a:solidFill>
                  <a:prstClr val="black"/>
                </a:solidFill>
              </a:rPr>
              <a:pPr>
                <a:defRPr/>
              </a:pPr>
              <a:t>20/10/2017</a:t>
            </a:fld>
            <a:endParaRPr lang="en-US" altLang="en-US">
              <a:solidFill>
                <a:prstClr val="black"/>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en-US">
              <a:solidFill>
                <a:prstClr val="black"/>
              </a:solidFill>
            </a:endParaRPr>
          </a:p>
        </p:txBody>
      </p:sp>
      <p:sp>
        <p:nvSpPr>
          <p:cNvPr id="4" name="Rectangle 6"/>
          <p:cNvSpPr>
            <a:spLocks noGrp="1" noChangeArrowheads="1"/>
          </p:cNvSpPr>
          <p:nvPr>
            <p:ph type="sldNum" sz="quarter" idx="12"/>
          </p:nvPr>
        </p:nvSpPr>
        <p:spPr>
          <a:ln/>
        </p:spPr>
        <p:txBody>
          <a:bodyPr/>
          <a:lstStyle>
            <a:lvl1pPr>
              <a:defRPr/>
            </a:lvl1pPr>
          </a:lstStyle>
          <a:p>
            <a:fld id="{C9D4E6E6-0CFE-4347-9906-3EBD6F1267D4}" type="slidenum">
              <a:rPr lang="en-US" altLang="en-US">
                <a:solidFill>
                  <a:prstClr val="black"/>
                </a:solidFill>
              </a:rPr>
              <a:pPr/>
              <a:t>‹#›</a:t>
            </a:fld>
            <a:endParaRPr lang="en-US" altLang="en-US">
              <a:solidFill>
                <a:prstClr val="black"/>
              </a:solidFill>
            </a:endParaRPr>
          </a:p>
        </p:txBody>
      </p:sp>
    </p:spTree>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userDrawn="1">
  <p:cSld name="Thank You Slide">
    <p:bg>
      <p:bgPr>
        <a:blipFill dpi="0" rotWithShape="1">
          <a:blip r:embed="rId2">
            <a:alphaModFix amt="99000"/>
            <a:lum/>
          </a:blip>
          <a:srcRect/>
          <a:stretch>
            <a:fillRect/>
          </a:stretch>
        </a:blipFill>
        <a:effectLst/>
      </p:bgPr>
    </p:bg>
    <p:spTree>
      <p:nvGrpSpPr>
        <p:cNvPr id="1" name=""/>
        <p:cNvGrpSpPr/>
        <p:nvPr/>
      </p:nvGrpSpPr>
      <p:grpSpPr>
        <a:xfrm>
          <a:off x="0" y="0"/>
          <a:ext cx="0" cy="0"/>
          <a:chOff x="0" y="0"/>
          <a:chExt cx="0" cy="0"/>
        </a:xfrm>
      </p:grpSpPr>
      <p:sp>
        <p:nvSpPr>
          <p:cNvPr id="10" name="Title 1"/>
          <p:cNvSpPr txBox="1">
            <a:spLocks/>
          </p:cNvSpPr>
          <p:nvPr userDrawn="1"/>
        </p:nvSpPr>
        <p:spPr>
          <a:xfrm>
            <a:off x="641901" y="3203108"/>
            <a:ext cx="6858000" cy="591670"/>
          </a:xfrm>
          <a:prstGeom prst="rect">
            <a:avLst/>
          </a:prstGeom>
        </p:spPr>
        <p:txBody>
          <a:bodyPr anchor="b"/>
          <a:lstStyle>
            <a:lvl1pPr algn="l" defTabSz="914400" rtl="0" eaLnBrk="1" latinLnBrk="0" hangingPunct="1">
              <a:lnSpc>
                <a:spcPct val="90000"/>
              </a:lnSpc>
              <a:spcBef>
                <a:spcPct val="0"/>
              </a:spcBef>
              <a:buNone/>
              <a:defRPr sz="3600" b="1" kern="1200" baseline="0">
                <a:solidFill>
                  <a:srgbClr val="0984AF"/>
                </a:solidFill>
                <a:latin typeface="News Gothic" panose="02000503040000020004" pitchFamily="2" charset="0"/>
                <a:ea typeface="+mj-ea"/>
                <a:cs typeface="+mj-cs"/>
              </a:defRPr>
            </a:lvl1pPr>
          </a:lstStyle>
          <a:p>
            <a:r>
              <a:rPr lang="en-US" b="0" dirty="0">
                <a:latin typeface="Franklin Gothic Medium"/>
              </a:rPr>
              <a:t>THANK YOU</a:t>
            </a:r>
          </a:p>
        </p:txBody>
      </p:sp>
      <p:sp>
        <p:nvSpPr>
          <p:cNvPr id="11" name="Subtitle 2"/>
          <p:cNvSpPr txBox="1">
            <a:spLocks/>
          </p:cNvSpPr>
          <p:nvPr userDrawn="1"/>
        </p:nvSpPr>
        <p:spPr>
          <a:xfrm>
            <a:off x="641901" y="3756294"/>
            <a:ext cx="6858000" cy="417854"/>
          </a:xfrm>
          <a:prstGeom prst="rect">
            <a:avLst/>
          </a:prstGeom>
        </p:spPr>
        <p:txBody>
          <a:bodyPr/>
          <a:lstStyle>
            <a:lvl1pPr marL="0" marR="0" indent="0" algn="l" defTabSz="914400" rtl="0" eaLnBrk="1" fontAlgn="auto" latinLnBrk="0" hangingPunct="1">
              <a:lnSpc>
                <a:spcPct val="90000"/>
              </a:lnSpc>
              <a:spcBef>
                <a:spcPct val="0"/>
              </a:spcBef>
              <a:spcAft>
                <a:spcPts val="0"/>
              </a:spcAft>
              <a:buClrTx/>
              <a:buSzTx/>
              <a:buFont typeface="Arial" panose="020B0604020202020204" pitchFamily="34" charset="0"/>
              <a:buNone/>
              <a:tabLst/>
              <a:defRPr lang="en-US" sz="2400" kern="1200" baseline="0" smtClean="0">
                <a:solidFill>
                  <a:schemeClr val="tx1"/>
                </a:solidFill>
                <a:effectLst/>
                <a:latin typeface="Palatino Linotype" panose="02040502050505030304" pitchFamily="18"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sz="1800" dirty="0" err="1">
                <a:solidFill>
                  <a:prstClr val="black"/>
                </a:solidFill>
              </a:rPr>
              <a:t>seea@un.org</a:t>
            </a:r>
            <a:endParaRPr sz="1800" dirty="0">
              <a:solidFill>
                <a:prstClr val="black"/>
              </a:solidFill>
            </a:endParaRPr>
          </a:p>
        </p:txBody>
      </p:sp>
    </p:spTree>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Rectangle 4"/>
          <p:cNvSpPr>
            <a:spLocks noGrp="1" noChangeArrowheads="1"/>
          </p:cNvSpPr>
          <p:nvPr>
            <p:ph type="dt" sz="half" idx="10"/>
          </p:nvPr>
        </p:nvSpPr>
        <p:spPr>
          <a:ln/>
        </p:spPr>
        <p:txBody>
          <a:bodyPr/>
          <a:lstStyle>
            <a:lvl1pPr>
              <a:defRPr/>
            </a:lvl1pPr>
          </a:lstStyle>
          <a:p>
            <a:pPr>
              <a:defRPr/>
            </a:pPr>
            <a:fld id="{256C4B4D-4148-42C8-9224-245A9BAECAC1}" type="datetimeFigureOut">
              <a:rPr lang="en-US" altLang="en-US">
                <a:solidFill>
                  <a:prstClr val="black"/>
                </a:solidFill>
              </a:rPr>
              <a:pPr>
                <a:defRPr/>
              </a:pPr>
              <a:t>20/10/2017</a:t>
            </a:fld>
            <a:endParaRPr lang="en-US" altLang="en-US">
              <a:solidFill>
                <a:prstClr val="black"/>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en-US">
              <a:solidFill>
                <a:prstClr val="black"/>
              </a:solidFill>
            </a:endParaRPr>
          </a:p>
        </p:txBody>
      </p:sp>
      <p:sp>
        <p:nvSpPr>
          <p:cNvPr id="5" name="Rectangle 6"/>
          <p:cNvSpPr>
            <a:spLocks noGrp="1" noChangeArrowheads="1"/>
          </p:cNvSpPr>
          <p:nvPr>
            <p:ph type="sldNum" sz="quarter" idx="12"/>
          </p:nvPr>
        </p:nvSpPr>
        <p:spPr>
          <a:ln/>
        </p:spPr>
        <p:txBody>
          <a:bodyPr/>
          <a:lstStyle>
            <a:lvl1pPr>
              <a:defRPr/>
            </a:lvl1pPr>
          </a:lstStyle>
          <a:p>
            <a:fld id="{F27B8AAD-4ACF-4324-96B2-0D44E6B052A7}" type="slidenum">
              <a:rPr lang="en-US" altLang="en-US">
                <a:solidFill>
                  <a:prstClr val="black"/>
                </a:solidFill>
              </a:rPr>
              <a:pPr/>
              <a:t>‹#›</a:t>
            </a:fld>
            <a:endParaRPr lang="en-US" altLang="en-US">
              <a:solidFill>
                <a:prstClr val="black"/>
              </a:solidFill>
            </a:endParaRPr>
          </a:p>
        </p:txBody>
      </p:sp>
    </p:spTree>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userDrawn="1">
  <p:cSld name="Tekstslide met bullets">
    <p:spTree>
      <p:nvGrpSpPr>
        <p:cNvPr id="1" name=""/>
        <p:cNvGrpSpPr/>
        <p:nvPr/>
      </p:nvGrpSpPr>
      <p:grpSpPr>
        <a:xfrm>
          <a:off x="0" y="0"/>
          <a:ext cx="0" cy="0"/>
          <a:chOff x="0" y="0"/>
          <a:chExt cx="0" cy="0"/>
        </a:xfrm>
      </p:grpSpPr>
      <p:sp>
        <p:nvSpPr>
          <p:cNvPr id="2" name="Titel 1"/>
          <p:cNvSpPr>
            <a:spLocks noGrp="1"/>
          </p:cNvSpPr>
          <p:nvPr>
            <p:ph type="title"/>
          </p:nvPr>
        </p:nvSpPr>
        <p:spPr>
          <a:xfrm>
            <a:off x="491642" y="230188"/>
            <a:ext cx="8442796" cy="839787"/>
          </a:xfrm>
        </p:spPr>
        <p:txBody>
          <a:bodyPr/>
          <a:lstStyle/>
          <a:p>
            <a:r>
              <a:rPr lang="nl-NL" dirty="0"/>
              <a:t>Klik om de stijl te bewerken</a:t>
            </a:r>
          </a:p>
        </p:txBody>
      </p:sp>
      <p:sp>
        <p:nvSpPr>
          <p:cNvPr id="3" name="Tijdelijke aanduiding voor tekst 6"/>
          <p:cNvSpPr>
            <a:spLocks noGrp="1"/>
          </p:cNvSpPr>
          <p:nvPr>
            <p:ph type="body" sz="quarter" idx="10"/>
          </p:nvPr>
        </p:nvSpPr>
        <p:spPr>
          <a:xfrm>
            <a:off x="421200" y="1835249"/>
            <a:ext cx="8521188" cy="4089600"/>
          </a:xfrm>
        </p:spPr>
        <p:txBody>
          <a:bodyPr/>
          <a:lstStyle>
            <a:lvl2pPr>
              <a:buClr>
                <a:schemeClr val="bg2"/>
              </a:buClr>
              <a:defRPr/>
            </a:lvl2pPr>
          </a:lstStyle>
          <a:p>
            <a:pPr lvl="0"/>
            <a:r>
              <a:rPr lang="nl-NL" dirty="0"/>
              <a:t>Klik om de modelstijlen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4" name="Tijdelijke aanduiding voor dianummer 3"/>
          <p:cNvSpPr>
            <a:spLocks noGrp="1"/>
          </p:cNvSpPr>
          <p:nvPr>
            <p:ph type="sldNum" sz="quarter" idx="11"/>
          </p:nvPr>
        </p:nvSpPr>
        <p:spPr>
          <a:xfrm>
            <a:off x="8519145" y="6408000"/>
            <a:ext cx="468000" cy="164250"/>
          </a:xfrm>
          <a:prstGeom prst="rect">
            <a:avLst/>
          </a:prstGeom>
        </p:spPr>
        <p:txBody>
          <a:bodyPr/>
          <a:lstStyle/>
          <a:p>
            <a:pPr algn="r">
              <a:lnSpc>
                <a:spcPts val="1200"/>
              </a:lnSpc>
            </a:pPr>
            <a:fld id="{F25965E0-7062-474C-8671-DB3A3CE669B0}" type="slidenum">
              <a:rPr>
                <a:solidFill>
                  <a:srgbClr val="005172"/>
                </a:solidFill>
              </a:rPr>
              <a:pPr algn="r">
                <a:lnSpc>
                  <a:spcPts val="1200"/>
                </a:lnSpc>
              </a:pPr>
              <a:t>‹#›</a:t>
            </a:fld>
            <a:endParaRPr dirty="0">
              <a:solidFill>
                <a:srgbClr val="005172"/>
              </a:solidFill>
            </a:endParaRPr>
          </a:p>
        </p:txBody>
      </p:sp>
    </p:spTree>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600200" y="274638"/>
            <a:ext cx="7086600" cy="1143000"/>
          </a:xfrm>
          <a:prstGeom prst="rect">
            <a:avLst/>
          </a:prstGeom>
        </p:spPr>
        <p:txBody>
          <a:bodyPr/>
          <a:lstStyle>
            <a:lvl1pPr>
              <a:defRPr sz="2800" b="1">
                <a:solidFill>
                  <a:schemeClr val="bg1"/>
                </a:solidFill>
              </a:defRPr>
            </a:lvl1pPr>
          </a:lstStyle>
          <a:p>
            <a:r>
              <a:rPr lang="en-US" dirty="0"/>
              <a:t>Click to edit Master title style</a:t>
            </a:r>
            <a:endParaRPr lang="en-GB" dirty="0"/>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p:cNvSpPr>
            <a:spLocks noGrp="1"/>
          </p:cNvSpPr>
          <p:nvPr>
            <p:ph type="dt" sz="half" idx="10"/>
          </p:nvPr>
        </p:nvSpPr>
        <p:spPr>
          <a:xfrm>
            <a:off x="457200" y="6245225"/>
            <a:ext cx="2133600" cy="476250"/>
          </a:xfrm>
          <a:prstGeom prst="rect">
            <a:avLst/>
          </a:prstGeom>
        </p:spPr>
        <p:txBody>
          <a:bodyPr/>
          <a:lstStyle>
            <a:lvl1pPr>
              <a:defRPr/>
            </a:lvl1pPr>
          </a:lstStyle>
          <a:p>
            <a:endParaRPr lang="en-US" altLang="en-US">
              <a:solidFill>
                <a:srgbClr val="000000"/>
              </a:solidFill>
            </a:endParaRPr>
          </a:p>
        </p:txBody>
      </p:sp>
      <p:sp>
        <p:nvSpPr>
          <p:cNvPr id="5" name="Footer Placeholder 4"/>
          <p:cNvSpPr>
            <a:spLocks noGrp="1"/>
          </p:cNvSpPr>
          <p:nvPr>
            <p:ph type="ftr" sz="quarter" idx="11"/>
          </p:nvPr>
        </p:nvSpPr>
        <p:spPr>
          <a:xfrm>
            <a:off x="3124200" y="6245225"/>
            <a:ext cx="2895600" cy="476250"/>
          </a:xfrm>
          <a:prstGeom prst="rect">
            <a:avLst/>
          </a:prstGeom>
        </p:spPr>
        <p:txBody>
          <a:bodyPr/>
          <a:lstStyle>
            <a:lvl1pPr>
              <a:defRPr/>
            </a:lvl1pPr>
          </a:lstStyle>
          <a:p>
            <a:endParaRPr lang="en-US" altLang="en-US">
              <a:solidFill>
                <a:srgbClr val="000000"/>
              </a:solidFill>
            </a:endParaRPr>
          </a:p>
        </p:txBody>
      </p:sp>
      <p:sp>
        <p:nvSpPr>
          <p:cNvPr id="6" name="Slide Number Placeholder 5"/>
          <p:cNvSpPr>
            <a:spLocks noGrp="1"/>
          </p:cNvSpPr>
          <p:nvPr>
            <p:ph type="sldNum" sz="quarter" idx="12"/>
          </p:nvPr>
        </p:nvSpPr>
        <p:spPr>
          <a:xfrm>
            <a:off x="6859585" y="6247795"/>
            <a:ext cx="2057400" cy="365125"/>
          </a:xfrm>
          <a:prstGeom prst="rect">
            <a:avLst/>
          </a:prstGeom>
        </p:spPr>
        <p:txBody>
          <a:bodyPr/>
          <a:lstStyle>
            <a:lvl1pPr>
              <a:defRPr/>
            </a:lvl1pPr>
          </a:lstStyle>
          <a:p>
            <a:fld id="{9E56C08F-4FAD-4CB4-952E-F0C5C6434575}" type="slidenum">
              <a:rPr lang="en-US" altLang="en-US">
                <a:solidFill>
                  <a:srgbClr val="000000"/>
                </a:solidFill>
              </a:rPr>
              <a:pPr/>
              <a:t>‹#›</a:t>
            </a:fld>
            <a:endParaRPr lang="en-US" altLang="en-US">
              <a:solidFill>
                <a:srgbClr val="000000"/>
              </a:solidFill>
            </a:endParaRPr>
          </a:p>
        </p:txBody>
      </p:sp>
    </p:spTree>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title" preserve="1">
  <p:cSld name="Slide with Text Box">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28650" y="484094"/>
            <a:ext cx="6858000" cy="591670"/>
          </a:xfrm>
          <a:prstGeom prst="rect">
            <a:avLst/>
          </a:prstGeom>
        </p:spPr>
        <p:txBody>
          <a:bodyPr anchor="b"/>
          <a:lstStyle>
            <a:lvl1pPr algn="l">
              <a:defRPr sz="3600" b="0" baseline="0">
                <a:solidFill>
                  <a:schemeClr val="accent3"/>
                </a:solidFill>
                <a:latin typeface="+mj-lt"/>
              </a:defRPr>
            </a:lvl1pPr>
          </a:lstStyle>
          <a:p>
            <a:r>
              <a:rPr lang="en-US" dirty="0"/>
              <a:t>Slide With Text Box </a:t>
            </a:r>
          </a:p>
        </p:txBody>
      </p:sp>
      <p:sp>
        <p:nvSpPr>
          <p:cNvPr id="3" name="Subtitle 2"/>
          <p:cNvSpPr>
            <a:spLocks noGrp="1"/>
          </p:cNvSpPr>
          <p:nvPr>
            <p:ph type="subTitle" idx="1" hasCustomPrompt="1"/>
          </p:nvPr>
        </p:nvSpPr>
        <p:spPr>
          <a:xfrm>
            <a:off x="628650" y="1463955"/>
            <a:ext cx="6858000" cy="4089680"/>
          </a:xfrm>
          <a:prstGeom prst="rect">
            <a:avLst/>
          </a:prstGeom>
        </p:spPr>
        <p:txBody>
          <a:bodyPr/>
          <a:lstStyle>
            <a:lvl1pPr marL="0" marR="0" indent="0" algn="l" defTabSz="914400" rtl="0" eaLnBrk="1" fontAlgn="auto" latinLnBrk="0" hangingPunct="1">
              <a:lnSpc>
                <a:spcPct val="110000"/>
              </a:lnSpc>
              <a:spcBef>
                <a:spcPts val="1000"/>
              </a:spcBef>
              <a:spcAft>
                <a:spcPts val="0"/>
              </a:spcAft>
              <a:buClrTx/>
              <a:buSzTx/>
              <a:buFont typeface="Arial" panose="020B0604020202020204" pitchFamily="34" charset="0"/>
              <a:buNone/>
              <a:tabLst/>
              <a:defRPr lang="en-US" sz="1800" baseline="0" smtClean="0">
                <a:effectLst/>
                <a:latin typeface="Palatino Linotype" panose="02040502050505030304" pitchFamily="18"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Lorem ipsum dolor sit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sed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aliqua</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p>
          <a:p>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enim</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ad minim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veniam</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quis</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nostrud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exercitation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ullamco</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laboris</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nisi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aliquip</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ea</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commodo</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consequat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Lorem ipsum dolor sit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sed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aliqua</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t>
            </a:r>
            <a:endParaRPr lang="en-US" dirty="0"/>
          </a:p>
          <a:p>
            <a:endParaRPr lang="en-US" dirty="0"/>
          </a:p>
        </p:txBody>
      </p:sp>
      <p:sp>
        <p:nvSpPr>
          <p:cNvPr id="9"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hank You Slide">
    <p:bg>
      <p:bgPr>
        <a:blipFill dpi="0" rotWithShape="1">
          <a:blip r:embed="rId2">
            <a:alphaModFix amt="99000"/>
            <a:lum/>
          </a:blip>
          <a:srcRect/>
          <a:stretch>
            <a:fillRect/>
          </a:stretch>
        </a:blipFill>
        <a:effectLst/>
      </p:bgPr>
    </p:bg>
    <p:spTree>
      <p:nvGrpSpPr>
        <p:cNvPr id="1" name=""/>
        <p:cNvGrpSpPr/>
        <p:nvPr/>
      </p:nvGrpSpPr>
      <p:grpSpPr>
        <a:xfrm>
          <a:off x="0" y="0"/>
          <a:ext cx="0" cy="0"/>
          <a:chOff x="0" y="0"/>
          <a:chExt cx="0" cy="0"/>
        </a:xfrm>
      </p:grpSpPr>
      <p:sp>
        <p:nvSpPr>
          <p:cNvPr id="10" name="Title 1"/>
          <p:cNvSpPr txBox="1">
            <a:spLocks/>
          </p:cNvSpPr>
          <p:nvPr userDrawn="1"/>
        </p:nvSpPr>
        <p:spPr>
          <a:xfrm>
            <a:off x="641901" y="3203108"/>
            <a:ext cx="6858000" cy="591670"/>
          </a:xfrm>
          <a:prstGeom prst="rect">
            <a:avLst/>
          </a:prstGeom>
        </p:spPr>
        <p:txBody>
          <a:bodyPr anchor="b"/>
          <a:lstStyle>
            <a:lvl1pPr algn="l" defTabSz="914400" rtl="0" eaLnBrk="1" latinLnBrk="0" hangingPunct="1">
              <a:lnSpc>
                <a:spcPct val="90000"/>
              </a:lnSpc>
              <a:spcBef>
                <a:spcPct val="0"/>
              </a:spcBef>
              <a:buNone/>
              <a:defRPr sz="3600" b="1" kern="1200" baseline="0">
                <a:solidFill>
                  <a:srgbClr val="0984AF"/>
                </a:solidFill>
                <a:latin typeface="News Gothic" panose="02000503040000020004" pitchFamily="2" charset="0"/>
                <a:ea typeface="+mj-ea"/>
                <a:cs typeface="+mj-cs"/>
              </a:defRPr>
            </a:lvl1pPr>
          </a:lstStyle>
          <a:p>
            <a:r>
              <a:rPr lang="en-US" b="0" dirty="0">
                <a:latin typeface="Franklin Gothic Medium"/>
              </a:rPr>
              <a:t>THANK YOU</a:t>
            </a:r>
          </a:p>
        </p:txBody>
      </p:sp>
      <p:sp>
        <p:nvSpPr>
          <p:cNvPr id="11" name="Subtitle 2"/>
          <p:cNvSpPr txBox="1">
            <a:spLocks/>
          </p:cNvSpPr>
          <p:nvPr userDrawn="1"/>
        </p:nvSpPr>
        <p:spPr>
          <a:xfrm>
            <a:off x="641901" y="3756294"/>
            <a:ext cx="6858000" cy="417854"/>
          </a:xfrm>
          <a:prstGeom prst="rect">
            <a:avLst/>
          </a:prstGeom>
        </p:spPr>
        <p:txBody>
          <a:bodyPr/>
          <a:lstStyle>
            <a:lvl1pPr marL="0" marR="0" indent="0" algn="l" defTabSz="914400" rtl="0" eaLnBrk="1" fontAlgn="auto" latinLnBrk="0" hangingPunct="1">
              <a:lnSpc>
                <a:spcPct val="90000"/>
              </a:lnSpc>
              <a:spcBef>
                <a:spcPct val="0"/>
              </a:spcBef>
              <a:spcAft>
                <a:spcPts val="0"/>
              </a:spcAft>
              <a:buClrTx/>
              <a:buSzTx/>
              <a:buFont typeface="Arial" panose="020B0604020202020204" pitchFamily="34" charset="0"/>
              <a:buNone/>
              <a:tabLst/>
              <a:defRPr lang="en-US" sz="2400" kern="1200" baseline="0" smtClean="0">
                <a:solidFill>
                  <a:schemeClr val="tx1"/>
                </a:solidFill>
                <a:effectLst/>
                <a:latin typeface="Palatino Linotype" panose="02040502050505030304" pitchFamily="18"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800" dirty="0" err="1"/>
              <a:t>seea@un.org</a:t>
            </a:r>
            <a:endParaRPr lang="en-US" sz="1800" dirty="0"/>
          </a:p>
        </p:txBody>
      </p:sp>
    </p:spTree>
    <p:extLst>
      <p:ext uri="{BB962C8B-B14F-4D97-AF65-F5344CB8AC3E}">
        <p14:creationId xmlns:p14="http://schemas.microsoft.com/office/powerpoint/2010/main" val="2675400286"/>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Slide with Bullets">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28650" y="484094"/>
            <a:ext cx="6858000" cy="591670"/>
          </a:xfrm>
          <a:prstGeom prst="rect">
            <a:avLst/>
          </a:prstGeom>
        </p:spPr>
        <p:txBody>
          <a:bodyPr anchor="b"/>
          <a:lstStyle>
            <a:lvl1pPr algn="l">
              <a:defRPr sz="3600" b="0" baseline="0">
                <a:solidFill>
                  <a:schemeClr val="accent3"/>
                </a:solidFill>
                <a:latin typeface="+mj-lt"/>
              </a:defRPr>
            </a:lvl1pPr>
          </a:lstStyle>
          <a:p>
            <a:r>
              <a:rPr lang="en-US" dirty="0"/>
              <a:t>Slide With Bullets</a:t>
            </a:r>
          </a:p>
        </p:txBody>
      </p:sp>
      <p:sp>
        <p:nvSpPr>
          <p:cNvPr id="5" name="Text Placeholder 4"/>
          <p:cNvSpPr>
            <a:spLocks noGrp="1"/>
          </p:cNvSpPr>
          <p:nvPr>
            <p:ph type="body" sz="quarter" idx="13" hasCustomPrompt="1"/>
          </p:nvPr>
        </p:nvSpPr>
        <p:spPr>
          <a:xfrm>
            <a:off x="628650" y="1478805"/>
            <a:ext cx="6858000" cy="3308347"/>
          </a:xfrm>
          <a:prstGeom prst="rect">
            <a:avLst/>
          </a:prstGeom>
        </p:spPr>
        <p:txBody>
          <a:bodyPr/>
          <a:lstStyle>
            <a:lvl1pPr>
              <a:lnSpc>
                <a:spcPct val="110000"/>
              </a:lnSpc>
              <a:buClr>
                <a:srgbClr val="0984AF"/>
              </a:buClr>
              <a:defRPr sz="1800">
                <a:solidFill>
                  <a:schemeClr val="accent4"/>
                </a:solidFill>
                <a:latin typeface="Palatino Linotype" panose="02040502050505030304" pitchFamily="18" charset="0"/>
              </a:defRPr>
            </a:lvl1pPr>
            <a:lvl2pPr marL="685800" indent="-228600">
              <a:lnSpc>
                <a:spcPct val="110000"/>
              </a:lnSpc>
              <a:buClr>
                <a:srgbClr val="0984AF"/>
              </a:buClr>
              <a:buFont typeface="News Gothic" panose="02000503040000020004" pitchFamily="2" charset="0"/>
              <a:buChar char="&gt;"/>
              <a:defRPr sz="1800">
                <a:solidFill>
                  <a:schemeClr val="accent4"/>
                </a:solidFill>
                <a:latin typeface="Palatino Linotype" panose="02040502050505030304" pitchFamily="18" charset="0"/>
              </a:defRPr>
            </a:lvl2pPr>
            <a:lvl3pPr marL="1143000" indent="-228600">
              <a:lnSpc>
                <a:spcPct val="110000"/>
              </a:lnSpc>
              <a:buClr>
                <a:srgbClr val="0984AF"/>
              </a:buClr>
              <a:buFont typeface="Calibri" panose="020F0502020204030204" pitchFamily="34" charset="0"/>
              <a:buChar char="⁻"/>
              <a:defRPr sz="1800">
                <a:solidFill>
                  <a:schemeClr val="accent4"/>
                </a:solidFill>
                <a:latin typeface="Palatino Linotype" panose="02040502050505030304" pitchFamily="18" charset="0"/>
              </a:defRPr>
            </a:lvl3pPr>
            <a:lvl4pPr marL="1371600" indent="0">
              <a:buNone/>
              <a:defRPr sz="2400">
                <a:latin typeface="Palatino Linotype" panose="02040502050505030304" pitchFamily="18" charset="0"/>
              </a:defRPr>
            </a:lvl4pPr>
            <a:lvl5pPr marL="0" indent="228600">
              <a:lnSpc>
                <a:spcPct val="110000"/>
              </a:lnSpc>
              <a:buClr>
                <a:srgbClr val="0984AF"/>
              </a:buClr>
              <a:defRPr sz="1800" baseline="0">
                <a:solidFill>
                  <a:schemeClr val="accent4"/>
                </a:solidFill>
                <a:latin typeface="Palatino Linotype" panose="02040502050505030304" pitchFamily="18" charset="0"/>
              </a:defRPr>
            </a:lvl5pPr>
          </a:lstStyle>
          <a:p>
            <a:pPr lvl="0"/>
            <a:r>
              <a:rPr lang="en-US" dirty="0"/>
              <a:t>Bullet 1</a:t>
            </a:r>
          </a:p>
          <a:p>
            <a:pPr lvl="1"/>
            <a:r>
              <a:rPr lang="en-US" dirty="0"/>
              <a:t> Indent 1</a:t>
            </a:r>
          </a:p>
          <a:p>
            <a:pPr lvl="2"/>
            <a:r>
              <a:rPr lang="en-US" dirty="0"/>
              <a:t>Indent 2</a:t>
            </a:r>
          </a:p>
          <a:p>
            <a:pPr lvl="4"/>
            <a:r>
              <a:rPr lang="en-US" dirty="0"/>
              <a:t>Bullet 2</a:t>
            </a:r>
          </a:p>
          <a:p>
            <a:pPr lvl="4"/>
            <a:r>
              <a:rPr lang="en-US" dirty="0"/>
              <a:t>Bullet 3</a:t>
            </a:r>
          </a:p>
          <a:p>
            <a:pPr lvl="4"/>
            <a:r>
              <a:rPr lang="en-US" dirty="0"/>
              <a:t>Bullet 4</a:t>
            </a:r>
          </a:p>
        </p:txBody>
      </p:sp>
      <p:sp>
        <p:nvSpPr>
          <p:cNvPr id="7"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Slide with Bullets- 2 Columns">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28650" y="484094"/>
            <a:ext cx="6858000" cy="591670"/>
          </a:xfrm>
          <a:prstGeom prst="rect">
            <a:avLst/>
          </a:prstGeom>
        </p:spPr>
        <p:txBody>
          <a:bodyPr anchor="b"/>
          <a:lstStyle>
            <a:lvl1pPr algn="l">
              <a:defRPr sz="3600" b="0" baseline="0">
                <a:solidFill>
                  <a:schemeClr val="accent3"/>
                </a:solidFill>
                <a:latin typeface="+mj-lt"/>
              </a:defRPr>
            </a:lvl1pPr>
          </a:lstStyle>
          <a:p>
            <a:r>
              <a:rPr lang="en-US" dirty="0"/>
              <a:t>Slide With Bullets- 2 Columns</a:t>
            </a:r>
          </a:p>
        </p:txBody>
      </p:sp>
      <p:sp>
        <p:nvSpPr>
          <p:cNvPr id="5" name="Text Placeholder 4"/>
          <p:cNvSpPr>
            <a:spLocks noGrp="1"/>
          </p:cNvSpPr>
          <p:nvPr>
            <p:ph type="body" sz="quarter" idx="13" hasCustomPrompt="1"/>
          </p:nvPr>
        </p:nvSpPr>
        <p:spPr>
          <a:xfrm>
            <a:off x="628650" y="1478805"/>
            <a:ext cx="3822326" cy="3308347"/>
          </a:xfrm>
          <a:prstGeom prst="rect">
            <a:avLst/>
          </a:prstGeom>
        </p:spPr>
        <p:txBody>
          <a:bodyPr/>
          <a:lstStyle>
            <a:lvl1pPr>
              <a:buClr>
                <a:srgbClr val="0984AF"/>
              </a:buClr>
              <a:defRPr sz="1800" baseline="0">
                <a:latin typeface="Palatino Linotype" panose="02040502050505030304" pitchFamily="18" charset="0"/>
              </a:defRPr>
            </a:lvl1pPr>
            <a:lvl2pPr marL="685800" indent="-228600">
              <a:buClr>
                <a:srgbClr val="0984AF"/>
              </a:buClr>
              <a:buFont typeface="Wingdings" panose="05000000000000000000" pitchFamily="2" charset="2"/>
              <a:buChar char="Ø"/>
              <a:defRPr sz="2400">
                <a:latin typeface="Palatino Linotype" panose="02040502050505030304" pitchFamily="18" charset="0"/>
              </a:defRPr>
            </a:lvl2pPr>
            <a:lvl3pPr marL="1143000" indent="-228600">
              <a:buClr>
                <a:srgbClr val="0984AF"/>
              </a:buClr>
              <a:buFont typeface="Calibri" panose="020F0502020204030204" pitchFamily="34" charset="0"/>
              <a:buChar char="⁻"/>
              <a:defRPr sz="2400">
                <a:latin typeface="Palatino Linotype" panose="02040502050505030304" pitchFamily="18" charset="0"/>
              </a:defRPr>
            </a:lvl3pPr>
            <a:lvl4pPr marL="1371600" indent="0">
              <a:buNone/>
              <a:defRPr sz="2400">
                <a:latin typeface="Palatino Linotype" panose="02040502050505030304" pitchFamily="18" charset="0"/>
              </a:defRPr>
            </a:lvl4pPr>
            <a:lvl5pPr marL="0" indent="228600">
              <a:buClr>
                <a:srgbClr val="0984AF"/>
              </a:buClr>
              <a:defRPr sz="2400" baseline="0">
                <a:latin typeface="Palatino Linotype" panose="02040502050505030304" pitchFamily="18" charset="0"/>
              </a:defRPr>
            </a:lvl5pPr>
          </a:lstStyle>
          <a:p>
            <a:pPr lvl="0"/>
            <a:r>
              <a:rPr lang="en-US" dirty="0"/>
              <a:t>Bullet 1</a:t>
            </a:r>
          </a:p>
          <a:p>
            <a:pPr lvl="0"/>
            <a:r>
              <a:rPr lang="en-US" dirty="0"/>
              <a:t>Bullet 2</a:t>
            </a:r>
          </a:p>
          <a:p>
            <a:pPr lvl="0"/>
            <a:r>
              <a:rPr lang="en-US" dirty="0"/>
              <a:t>Bullet 3</a:t>
            </a:r>
          </a:p>
          <a:p>
            <a:pPr lvl="0"/>
            <a:r>
              <a:rPr lang="en-US" dirty="0"/>
              <a:t>Bullet 4</a:t>
            </a:r>
          </a:p>
        </p:txBody>
      </p:sp>
      <p:sp>
        <p:nvSpPr>
          <p:cNvPr id="4" name="Text Placeholder 3"/>
          <p:cNvSpPr>
            <a:spLocks noGrp="1"/>
          </p:cNvSpPr>
          <p:nvPr>
            <p:ph type="body" sz="quarter" idx="14" hasCustomPrompt="1"/>
          </p:nvPr>
        </p:nvSpPr>
        <p:spPr>
          <a:xfrm>
            <a:off x="4693024" y="1478805"/>
            <a:ext cx="3822326" cy="3309095"/>
          </a:xfrm>
          <a:prstGeom prst="rect">
            <a:avLst/>
          </a:prstGeom>
        </p:spPr>
        <p:txBody>
          <a:bodyPr/>
          <a:lstStyle>
            <a:lvl1pPr marL="342900" indent="-342900" algn="l">
              <a:buClr>
                <a:srgbClr val="0984AF"/>
              </a:buClr>
              <a:buFont typeface="Arial" panose="020B0604020202020204" pitchFamily="34" charset="0"/>
              <a:buChar char="•"/>
              <a:defRPr sz="1800" baseline="0">
                <a:latin typeface="Palatino Linotype" panose="02040502050505030304" pitchFamily="18" charset="0"/>
              </a:defRPr>
            </a:lvl1pPr>
            <a:lvl2pPr marL="457200" indent="0" algn="l">
              <a:buFont typeface="Arial" panose="020B0604020202020204" pitchFamily="34" charset="0"/>
              <a:buNone/>
              <a:defRPr sz="2400">
                <a:latin typeface="Palatino Linotype" panose="02040502050505030304" pitchFamily="18" charset="0"/>
              </a:defRPr>
            </a:lvl2pPr>
            <a:lvl3pPr marL="914400" indent="0" algn="l">
              <a:buFont typeface="Arial" panose="020B0604020202020204" pitchFamily="34" charset="0"/>
              <a:buNone/>
              <a:defRPr sz="2400">
                <a:latin typeface="Palatino Linotype" panose="02040502050505030304" pitchFamily="18" charset="0"/>
              </a:defRPr>
            </a:lvl3pPr>
            <a:lvl4pPr marL="1371600" indent="0" algn="l">
              <a:buFont typeface="Arial" panose="020B0604020202020204" pitchFamily="34" charset="0"/>
              <a:buNone/>
              <a:defRPr sz="2400">
                <a:latin typeface="Palatino Linotype" panose="02040502050505030304" pitchFamily="18" charset="0"/>
              </a:defRPr>
            </a:lvl4pPr>
            <a:lvl5pPr marL="1828800" indent="0" algn="l">
              <a:buFont typeface="Arial" panose="020B0604020202020204" pitchFamily="34" charset="0"/>
              <a:buNone/>
              <a:defRPr sz="2400">
                <a:latin typeface="Palatino Linotype" panose="02040502050505030304" pitchFamily="18" charset="0"/>
              </a:defRPr>
            </a:lvl5pPr>
          </a:lstStyle>
          <a:p>
            <a:pPr lvl="0"/>
            <a:r>
              <a:rPr lang="en-US" dirty="0"/>
              <a:t>Bullet 1</a:t>
            </a:r>
          </a:p>
          <a:p>
            <a:pPr lvl="0"/>
            <a:r>
              <a:rPr lang="en-US" dirty="0"/>
              <a:t>Bullet 2</a:t>
            </a:r>
          </a:p>
          <a:p>
            <a:pPr lvl="0"/>
            <a:r>
              <a:rPr lang="en-US" dirty="0"/>
              <a:t>Bullet 3</a:t>
            </a:r>
          </a:p>
          <a:p>
            <a:pPr lvl="0"/>
            <a:r>
              <a:rPr lang="en-US" dirty="0"/>
              <a:t>Bullet 4</a:t>
            </a:r>
          </a:p>
        </p:txBody>
      </p:sp>
      <p:sp>
        <p:nvSpPr>
          <p:cNvPr id="7"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picTx" preserve="1">
  <p:cSld name="Slide with Text &amp; Image">
    <p:bg>
      <p:bgPr>
        <a:blipFill dpi="0" rotWithShape="1">
          <a:blip r:embed="rId2">
            <a:alphaModFix amt="99000"/>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30238" y="351183"/>
            <a:ext cx="4224150" cy="968188"/>
          </a:xfrm>
          <a:prstGeom prst="rect">
            <a:avLst/>
          </a:prstGeom>
        </p:spPr>
        <p:txBody>
          <a:bodyPr anchor="t" anchorCtr="0">
            <a:noAutofit/>
          </a:bodyPr>
          <a:lstStyle>
            <a:lvl1pPr>
              <a:defRPr sz="3600" b="0">
                <a:solidFill>
                  <a:schemeClr val="accent3"/>
                </a:solidFill>
                <a:latin typeface="+mj-lt"/>
              </a:defRPr>
            </a:lvl1pPr>
          </a:lstStyle>
          <a:p>
            <a:r>
              <a:rPr lang="en-US" dirty="0"/>
              <a:t>Slide with Text and Image</a:t>
            </a:r>
          </a:p>
        </p:txBody>
      </p:sp>
      <p:sp>
        <p:nvSpPr>
          <p:cNvPr id="3" name="Picture Placeholder 2"/>
          <p:cNvSpPr>
            <a:spLocks noGrp="1"/>
          </p:cNvSpPr>
          <p:nvPr>
            <p:ph type="pic" idx="1"/>
          </p:nvPr>
        </p:nvSpPr>
        <p:spPr>
          <a:xfrm>
            <a:off x="5252850" y="-1"/>
            <a:ext cx="3891150" cy="6089969"/>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hasCustomPrompt="1"/>
          </p:nvPr>
        </p:nvSpPr>
        <p:spPr>
          <a:xfrm>
            <a:off x="630238" y="1627094"/>
            <a:ext cx="4224150" cy="4061012"/>
          </a:xfrm>
          <a:prstGeom prst="rect">
            <a:avLst/>
          </a:prstGeom>
        </p:spPr>
        <p:txBody>
          <a:bodyPr/>
          <a:lstStyle>
            <a:lvl1pPr marL="0" indent="0" algn="l">
              <a:lnSpc>
                <a:spcPct val="110000"/>
              </a:lnSpc>
              <a:buNone/>
              <a:defRPr lang="en-US" sz="1800">
                <a:effectLst/>
                <a:latin typeface="Palatino Linotype" panose="02040502050505030304" pitchFamily="18"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Lorem ipsum dolor sit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etend</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mio</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adoldsed</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malanaliqua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enim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ad minim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evenema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teveniam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quis</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nostrud</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exercitation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manadullamco</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laboris</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nisi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aliquip</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 a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commodo</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consequat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Duis</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aute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irure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dolor in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reprehenderit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in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voluptate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velit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esse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cillum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eu</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fugiat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nulla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pariatur</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Le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Excepteur</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sint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occaecat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cupidatat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non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asproident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sunt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in culpa qui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polotofficia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deserunt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mollit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anim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id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est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laborum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9"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Slide with Text &amp; 2 Images">
    <p:bg>
      <p:bgPr>
        <a:blipFill dpi="0" rotWithShape="1">
          <a:blip r:embed="rId2">
            <a:alphaModFix amt="99000"/>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30238" y="457200"/>
            <a:ext cx="4224150" cy="968188"/>
          </a:xfrm>
          <a:prstGeom prst="rect">
            <a:avLst/>
          </a:prstGeom>
        </p:spPr>
        <p:txBody>
          <a:bodyPr anchor="t" anchorCtr="0">
            <a:noAutofit/>
          </a:bodyPr>
          <a:lstStyle>
            <a:lvl1pPr>
              <a:defRPr sz="3600" b="0">
                <a:solidFill>
                  <a:schemeClr val="accent3"/>
                </a:solidFill>
                <a:latin typeface="+mj-lt"/>
              </a:defRPr>
            </a:lvl1pPr>
          </a:lstStyle>
          <a:p>
            <a:r>
              <a:rPr lang="en-US" dirty="0"/>
              <a:t>Slide with Text and Image</a:t>
            </a:r>
          </a:p>
        </p:txBody>
      </p:sp>
      <p:sp>
        <p:nvSpPr>
          <p:cNvPr id="3" name="Picture Placeholder 2"/>
          <p:cNvSpPr>
            <a:spLocks noGrp="1"/>
          </p:cNvSpPr>
          <p:nvPr>
            <p:ph type="pic" idx="1"/>
          </p:nvPr>
        </p:nvSpPr>
        <p:spPr>
          <a:xfrm>
            <a:off x="5252662" y="457200"/>
            <a:ext cx="3891150" cy="244736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hasCustomPrompt="1"/>
          </p:nvPr>
        </p:nvSpPr>
        <p:spPr>
          <a:xfrm>
            <a:off x="630238" y="1627094"/>
            <a:ext cx="4224150" cy="4061012"/>
          </a:xfrm>
          <a:prstGeom prst="rect">
            <a:avLst/>
          </a:prstGeom>
        </p:spPr>
        <p:txBody>
          <a:bodyPr/>
          <a:lstStyle>
            <a:lvl1pPr marL="0" indent="0" algn="just">
              <a:lnSpc>
                <a:spcPct val="110000"/>
              </a:lnSpc>
              <a:buNone/>
              <a:defRPr lang="en-US" sz="1800">
                <a:effectLst/>
                <a:latin typeface="Palatino Linotype" panose="02040502050505030304" pitchFamily="18"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Lorem ipsum dolor sit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etend</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mio</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adoldsed</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malanaliqua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enim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ad minim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evenema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teveniam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quis</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nostrud</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exercitation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manadullamco</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laboris</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nisi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aliquip</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 a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commodo</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consequat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Duis</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aute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irure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dolor in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reprehenderit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in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voluptate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velit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esse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cillum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eu</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fugiat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nulla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pariatur</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Le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Excepteur</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sint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occaecat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cupidatat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non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asproident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sunt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in culpa qui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polotofficia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deserunt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mollit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anim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id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est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laborum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6" name="Picture Placeholder 5"/>
          <p:cNvSpPr>
            <a:spLocks noGrp="1"/>
          </p:cNvSpPr>
          <p:nvPr>
            <p:ph type="pic" sz="quarter" idx="13"/>
          </p:nvPr>
        </p:nvSpPr>
        <p:spPr>
          <a:xfrm>
            <a:off x="5252850" y="3217817"/>
            <a:ext cx="3890962" cy="2420937"/>
          </a:xfrm>
          <a:prstGeom prst="rect">
            <a:avLst/>
          </a:prstGeom>
        </p:spPr>
        <p:txBody>
          <a:bodyPr/>
          <a:lstStyle/>
          <a:p>
            <a:endParaRPr lang="en-US"/>
          </a:p>
        </p:txBody>
      </p:sp>
      <p:sp>
        <p:nvSpPr>
          <p:cNvPr id="10"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Slide with Diagram and Text">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28650" y="484094"/>
            <a:ext cx="6858000" cy="591670"/>
          </a:xfrm>
          <a:prstGeom prst="rect">
            <a:avLst/>
          </a:prstGeom>
        </p:spPr>
        <p:txBody>
          <a:bodyPr anchor="b"/>
          <a:lstStyle>
            <a:lvl1pPr algn="l">
              <a:defRPr sz="3600" b="0" baseline="0">
                <a:solidFill>
                  <a:schemeClr val="accent3"/>
                </a:solidFill>
                <a:latin typeface="+mj-lt"/>
              </a:defRPr>
            </a:lvl1pPr>
          </a:lstStyle>
          <a:p>
            <a:r>
              <a:rPr lang="en-US" dirty="0"/>
              <a:t>Slide With Diagram and Text</a:t>
            </a:r>
          </a:p>
        </p:txBody>
      </p:sp>
      <p:sp>
        <p:nvSpPr>
          <p:cNvPr id="3" name="Subtitle 2"/>
          <p:cNvSpPr>
            <a:spLocks noGrp="1"/>
          </p:cNvSpPr>
          <p:nvPr>
            <p:ph type="subTitle" idx="1" hasCustomPrompt="1"/>
          </p:nvPr>
        </p:nvSpPr>
        <p:spPr>
          <a:xfrm>
            <a:off x="628650" y="1463955"/>
            <a:ext cx="4037479" cy="4089680"/>
          </a:xfrm>
          <a:prstGeom prst="rect">
            <a:avLst/>
          </a:prstGeom>
        </p:spPr>
        <p:txBody>
          <a:bodyPr/>
          <a:lstStyle>
            <a:lvl1pPr marL="0" marR="0" indent="0" algn="l" defTabSz="914400" rtl="0" eaLnBrk="1" fontAlgn="auto" latinLnBrk="0" hangingPunct="1">
              <a:lnSpc>
                <a:spcPct val="110000"/>
              </a:lnSpc>
              <a:spcBef>
                <a:spcPts val="1000"/>
              </a:spcBef>
              <a:spcAft>
                <a:spcPts val="0"/>
              </a:spcAft>
              <a:buClrTx/>
              <a:buSzTx/>
              <a:buFont typeface="Arial" panose="020B0604020202020204" pitchFamily="34" charset="0"/>
              <a:buNone/>
              <a:tabLst/>
              <a:defRPr lang="en-US" sz="1800" baseline="0" smtClean="0">
                <a:effectLs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Lorem ipsum dolor sit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sed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aliqua</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p>
          <a:p>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enim</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ad minim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veniam</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quis</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nostrud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exercitation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ullamco</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laboris</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nisi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aliquip</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ea</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commodo</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consequat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t>
            </a:r>
            <a:endParaRPr lang="en-US" dirty="0"/>
          </a:p>
          <a:p>
            <a:endParaRPr lang="en-US" dirty="0"/>
          </a:p>
        </p:txBody>
      </p:sp>
      <p:sp>
        <p:nvSpPr>
          <p:cNvPr id="8" name="Table Placeholder 7"/>
          <p:cNvSpPr>
            <a:spLocks noGrp="1"/>
          </p:cNvSpPr>
          <p:nvPr>
            <p:ph type="tbl" sz="quarter" idx="13" hasCustomPrompt="1"/>
          </p:nvPr>
        </p:nvSpPr>
        <p:spPr>
          <a:xfrm>
            <a:off x="4908550" y="1463675"/>
            <a:ext cx="3606800" cy="4089400"/>
          </a:xfrm>
          <a:prstGeom prst="rect">
            <a:avLst/>
          </a:prstGeom>
        </p:spPr>
        <p:txBody>
          <a:bodyPr/>
          <a:lstStyle>
            <a:lvl1pPr>
              <a:defRPr/>
            </a:lvl1pPr>
          </a:lstStyle>
          <a:p>
            <a:r>
              <a:rPr lang="en-US" dirty="0"/>
              <a:t>Diagram</a:t>
            </a:r>
          </a:p>
        </p:txBody>
      </p:sp>
      <p:sp>
        <p:nvSpPr>
          <p:cNvPr id="9"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title" preserve="1">
  <p:cSld name="Slide with Text and Icon">
    <p:bg>
      <p:bgPr>
        <a:blipFill dpi="0" rotWithShape="1">
          <a:blip r:embed="rId2">
            <a:alphaModFix amt="99000"/>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28650" y="484094"/>
            <a:ext cx="6858000" cy="591670"/>
          </a:xfrm>
          <a:prstGeom prst="rect">
            <a:avLst/>
          </a:prstGeom>
        </p:spPr>
        <p:txBody>
          <a:bodyPr anchor="b"/>
          <a:lstStyle>
            <a:lvl1pPr algn="l">
              <a:defRPr sz="3600" b="0" baseline="0">
                <a:solidFill>
                  <a:schemeClr val="accent3"/>
                </a:solidFill>
                <a:latin typeface="+mj-lt"/>
              </a:defRPr>
            </a:lvl1pPr>
          </a:lstStyle>
          <a:p>
            <a:r>
              <a:rPr lang="en-US" dirty="0"/>
              <a:t>Slide with Text and Icon </a:t>
            </a:r>
          </a:p>
        </p:txBody>
      </p:sp>
      <p:sp>
        <p:nvSpPr>
          <p:cNvPr id="3" name="Subtitle 2"/>
          <p:cNvSpPr>
            <a:spLocks noGrp="1"/>
          </p:cNvSpPr>
          <p:nvPr>
            <p:ph type="subTitle" idx="1" hasCustomPrompt="1"/>
          </p:nvPr>
        </p:nvSpPr>
        <p:spPr>
          <a:xfrm>
            <a:off x="628650" y="1463955"/>
            <a:ext cx="6858000" cy="4089680"/>
          </a:xfrm>
          <a:prstGeom prst="rect">
            <a:avLst/>
          </a:prstGeom>
        </p:spPr>
        <p:txBody>
          <a:bodyPr/>
          <a:lstStyle>
            <a:lvl1pPr marL="0" marR="0" indent="0" algn="l" defTabSz="914400" rtl="0" eaLnBrk="1" fontAlgn="auto" latinLnBrk="0" hangingPunct="1">
              <a:lnSpc>
                <a:spcPct val="110000"/>
              </a:lnSpc>
              <a:spcBef>
                <a:spcPts val="1000"/>
              </a:spcBef>
              <a:spcAft>
                <a:spcPts val="0"/>
              </a:spcAft>
              <a:buClrTx/>
              <a:buSzTx/>
              <a:buFont typeface="Arial" panose="020B0604020202020204" pitchFamily="34" charset="0"/>
              <a:buNone/>
              <a:tabLst/>
              <a:defRPr lang="en-US" sz="1800" baseline="0" smtClean="0">
                <a:effectLs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Lorem ipsum dolor sit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sed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aliqua</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p>
          <a:p>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enim</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ad minim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veniam</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quis</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nostrud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exercitation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ullamco</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laboris</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nisi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aliquip</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ea</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commodo</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consequat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Lorem ipsum dolor sit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sed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aliqua</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t>
            </a:r>
            <a:endParaRPr lang="en-US" dirty="0"/>
          </a:p>
          <a:p>
            <a:endParaRPr lang="en-US" dirty="0"/>
          </a:p>
        </p:txBody>
      </p:sp>
      <p:sp>
        <p:nvSpPr>
          <p:cNvPr id="7"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Slide with Graph">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28650" y="484094"/>
            <a:ext cx="8143460" cy="591670"/>
          </a:xfrm>
          <a:prstGeom prst="rect">
            <a:avLst/>
          </a:prstGeom>
        </p:spPr>
        <p:txBody>
          <a:bodyPr anchor="b"/>
          <a:lstStyle>
            <a:lvl1pPr algn="l">
              <a:defRPr sz="3600" b="0" baseline="0">
                <a:solidFill>
                  <a:schemeClr val="accent3"/>
                </a:solidFill>
                <a:latin typeface="+mj-lt"/>
              </a:defRPr>
            </a:lvl1pPr>
          </a:lstStyle>
          <a:p>
            <a:r>
              <a:rPr lang="en-US" dirty="0"/>
              <a:t>Slide with Graph</a:t>
            </a:r>
          </a:p>
        </p:txBody>
      </p:sp>
      <p:sp>
        <p:nvSpPr>
          <p:cNvPr id="3" name="Subtitle 2"/>
          <p:cNvSpPr>
            <a:spLocks noGrp="1"/>
          </p:cNvSpPr>
          <p:nvPr>
            <p:ph type="subTitle" idx="1" hasCustomPrompt="1"/>
          </p:nvPr>
        </p:nvSpPr>
        <p:spPr>
          <a:xfrm>
            <a:off x="6638925" y="1861521"/>
            <a:ext cx="2142468" cy="2505528"/>
          </a:xfrm>
          <a:prstGeom prst="rect">
            <a:avLst/>
          </a:prstGeom>
        </p:spPr>
        <p:txBody>
          <a:bodyPr/>
          <a:lstStyle>
            <a:lvl1pPr marL="0" marR="0" indent="0" algn="l" defTabSz="914400" rtl="0" eaLnBrk="1" fontAlgn="auto" latinLnBrk="0" hangingPunct="1">
              <a:lnSpc>
                <a:spcPct val="110000"/>
              </a:lnSpc>
              <a:spcBef>
                <a:spcPts val="1000"/>
              </a:spcBef>
              <a:spcAft>
                <a:spcPts val="0"/>
              </a:spcAft>
              <a:buClrTx/>
              <a:buSzTx/>
              <a:buFont typeface="Arial" panose="020B0604020202020204" pitchFamily="34" charset="0"/>
              <a:buNone/>
              <a:tabLst/>
              <a:defRPr lang="en-US" sz="1400" baseline="0" smtClean="0">
                <a:solidFill>
                  <a:schemeClr val="bg2">
                    <a:lumMod val="10000"/>
                  </a:schemeClr>
                </a:solidFill>
                <a:effectLst/>
                <a:latin typeface="Palatino Linotype" panose="02040502050505030304" pitchFamily="18"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latin typeface="Palatino Linotype" panose="02040502050505030304" pitchFamily="18" charset="0"/>
              </a:rPr>
              <a:t>Am </a:t>
            </a:r>
            <a:r>
              <a:rPr lang="en-US" dirty="0" err="1">
                <a:latin typeface="Palatino Linotype" panose="02040502050505030304" pitchFamily="18" charset="0"/>
              </a:rPr>
              <a:t>fugitas</a:t>
            </a:r>
            <a:r>
              <a:rPr lang="en-US" dirty="0">
                <a:latin typeface="Palatino Linotype" panose="02040502050505030304" pitchFamily="18" charset="0"/>
              </a:rPr>
              <a:t> min </a:t>
            </a:r>
            <a:r>
              <a:rPr lang="en-US" dirty="0" err="1">
                <a:latin typeface="Palatino Linotype" panose="02040502050505030304" pitchFamily="18" charset="0"/>
              </a:rPr>
              <a:t>exfo</a:t>
            </a:r>
            <a:r>
              <a:rPr lang="en-US" dirty="0">
                <a:latin typeface="Palatino Linotype" panose="02040502050505030304" pitchFamily="18" charset="0"/>
              </a:rPr>
              <a:t> </a:t>
            </a:r>
            <a:r>
              <a:rPr lang="en-US" dirty="0" err="1">
                <a:latin typeface="Palatino Linotype" panose="02040502050505030304" pitchFamily="18" charset="0"/>
              </a:rPr>
              <a:t>esequa</a:t>
            </a:r>
            <a:r>
              <a:rPr lang="en-US" dirty="0">
                <a:latin typeface="Palatino Linotype" panose="02040502050505030304" pitchFamily="18" charset="0"/>
              </a:rPr>
              <a:t> Omnia, </a:t>
            </a:r>
            <a:r>
              <a:rPr lang="en-US" dirty="0" err="1">
                <a:latin typeface="Palatino Linotype" panose="02040502050505030304" pitchFamily="18" charset="0"/>
              </a:rPr>
              <a:t>ey</a:t>
            </a:r>
            <a:r>
              <a:rPr lang="en-US" dirty="0">
                <a:latin typeface="Palatino Linotype" panose="02040502050505030304" pitchFamily="18" charset="0"/>
              </a:rPr>
              <a:t> long </a:t>
            </a:r>
            <a:r>
              <a:rPr lang="en-US" dirty="0" err="1">
                <a:latin typeface="Palatino Linotype" panose="02040502050505030304" pitchFamily="18" charset="0"/>
              </a:rPr>
              <a:t>simunant</a:t>
            </a:r>
            <a:r>
              <a:rPr lang="en-US" dirty="0">
                <a:latin typeface="Palatino Linotype" panose="02040502050505030304" pitchFamily="18" charset="0"/>
              </a:rPr>
              <a:t> </a:t>
            </a:r>
            <a:r>
              <a:rPr lang="en-US" dirty="0" err="1">
                <a:latin typeface="Palatino Linotype" panose="02040502050505030304" pitchFamily="18" charset="0"/>
              </a:rPr>
              <a:t>ectempos</a:t>
            </a:r>
            <a:r>
              <a:rPr lang="en-US" dirty="0">
                <a:latin typeface="Palatino Linotype" panose="02040502050505030304" pitchFamily="18" charset="0"/>
              </a:rPr>
              <a:t> </a:t>
            </a:r>
            <a:r>
              <a:rPr lang="en-US" dirty="0" err="1">
                <a:latin typeface="Palatino Linotype" panose="02040502050505030304" pitchFamily="18" charset="0"/>
              </a:rPr>
              <a:t>amAm</a:t>
            </a:r>
            <a:r>
              <a:rPr lang="en-US" dirty="0">
                <a:latin typeface="Palatino Linotype" panose="02040502050505030304" pitchFamily="18" charset="0"/>
              </a:rPr>
              <a:t> </a:t>
            </a:r>
            <a:r>
              <a:rPr lang="en-US" dirty="0" err="1">
                <a:latin typeface="Palatino Linotype" panose="02040502050505030304" pitchFamily="18" charset="0"/>
              </a:rPr>
              <a:t>fugitas</a:t>
            </a:r>
            <a:r>
              <a:rPr lang="en-US" dirty="0">
                <a:latin typeface="Palatino Linotype" panose="02040502050505030304" pitchFamily="18" charset="0"/>
              </a:rPr>
              <a:t> min </a:t>
            </a:r>
            <a:r>
              <a:rPr lang="en-US" dirty="0" err="1">
                <a:latin typeface="Palatino Linotype" panose="02040502050505030304" pitchFamily="18" charset="0"/>
              </a:rPr>
              <a:t>exfo</a:t>
            </a:r>
            <a:r>
              <a:rPr lang="en-US" dirty="0">
                <a:latin typeface="Palatino Linotype" panose="02040502050505030304" pitchFamily="18" charset="0"/>
              </a:rPr>
              <a:t> </a:t>
            </a:r>
            <a:r>
              <a:rPr lang="en-US" dirty="0" err="1">
                <a:latin typeface="Palatino Linotype" panose="02040502050505030304" pitchFamily="18" charset="0"/>
              </a:rPr>
              <a:t>esequa</a:t>
            </a:r>
            <a:r>
              <a:rPr lang="en-US" dirty="0">
                <a:latin typeface="Palatino Linotype" panose="02040502050505030304" pitchFamily="18" charset="0"/>
              </a:rPr>
              <a:t> Omnia, </a:t>
            </a:r>
            <a:r>
              <a:rPr lang="en-US" dirty="0" err="1">
                <a:latin typeface="Palatino Linotype" panose="02040502050505030304" pitchFamily="18" charset="0"/>
              </a:rPr>
              <a:t>ey</a:t>
            </a:r>
            <a:r>
              <a:rPr lang="en-US" dirty="0">
                <a:latin typeface="Palatino Linotype" panose="02040502050505030304" pitchFamily="18" charset="0"/>
              </a:rPr>
              <a:t> long </a:t>
            </a:r>
            <a:r>
              <a:rPr lang="en-US" dirty="0" err="1">
                <a:latin typeface="Palatino Linotype" panose="02040502050505030304" pitchFamily="18" charset="0"/>
              </a:rPr>
              <a:t>simunant</a:t>
            </a:r>
            <a:r>
              <a:rPr lang="en-US" dirty="0">
                <a:latin typeface="Palatino Linotype" panose="02040502050505030304" pitchFamily="18" charset="0"/>
              </a:rPr>
              <a:t> </a:t>
            </a:r>
            <a:r>
              <a:rPr lang="en-US" dirty="0" err="1">
                <a:latin typeface="Palatino Linotype" panose="02040502050505030304" pitchFamily="18" charset="0"/>
              </a:rPr>
              <a:t>ectempos</a:t>
            </a:r>
            <a:r>
              <a:rPr lang="en-US" dirty="0">
                <a:latin typeface="Palatino Linotype" panose="02040502050505030304" pitchFamily="18" charset="0"/>
              </a:rPr>
              <a:t> am</a:t>
            </a:r>
            <a:endParaRPr lang="en-US" dirty="0"/>
          </a:p>
          <a:p>
            <a:r>
              <a:rPr lang="en-US" dirty="0">
                <a:latin typeface="Palatino Linotype" panose="02040502050505030304" pitchFamily="18" charset="0"/>
              </a:rPr>
              <a:t>Am </a:t>
            </a:r>
            <a:r>
              <a:rPr lang="en-US" dirty="0" err="1">
                <a:latin typeface="Palatino Linotype" panose="02040502050505030304" pitchFamily="18" charset="0"/>
              </a:rPr>
              <a:t>fugitas</a:t>
            </a:r>
            <a:r>
              <a:rPr lang="en-US" dirty="0">
                <a:latin typeface="Palatino Linotype" panose="02040502050505030304" pitchFamily="18" charset="0"/>
              </a:rPr>
              <a:t> min </a:t>
            </a:r>
            <a:r>
              <a:rPr lang="en-US" dirty="0" err="1">
                <a:latin typeface="Palatino Linotype" panose="02040502050505030304" pitchFamily="18" charset="0"/>
              </a:rPr>
              <a:t>exfo</a:t>
            </a:r>
            <a:r>
              <a:rPr lang="en-US" dirty="0">
                <a:latin typeface="Palatino Linotype" panose="02040502050505030304" pitchFamily="18" charset="0"/>
              </a:rPr>
              <a:t> </a:t>
            </a:r>
            <a:r>
              <a:rPr lang="en-US" dirty="0" err="1">
                <a:latin typeface="Palatino Linotype" panose="02040502050505030304" pitchFamily="18" charset="0"/>
              </a:rPr>
              <a:t>esequa</a:t>
            </a:r>
            <a:r>
              <a:rPr lang="en-US" dirty="0">
                <a:latin typeface="Palatino Linotype" panose="02040502050505030304" pitchFamily="18" charset="0"/>
              </a:rPr>
              <a:t> Omnia, </a:t>
            </a:r>
            <a:r>
              <a:rPr lang="en-US" dirty="0" err="1">
                <a:latin typeface="Palatino Linotype" panose="02040502050505030304" pitchFamily="18" charset="0"/>
              </a:rPr>
              <a:t>ey</a:t>
            </a:r>
            <a:r>
              <a:rPr lang="en-US" dirty="0">
                <a:latin typeface="Palatino Linotype" panose="02040502050505030304" pitchFamily="18" charset="0"/>
              </a:rPr>
              <a:t> long </a:t>
            </a:r>
            <a:r>
              <a:rPr lang="en-US" dirty="0" err="1">
                <a:latin typeface="Palatino Linotype" panose="02040502050505030304" pitchFamily="18" charset="0"/>
              </a:rPr>
              <a:t>simunant</a:t>
            </a:r>
            <a:r>
              <a:rPr lang="en-US" dirty="0">
                <a:latin typeface="Palatino Linotype" panose="02040502050505030304" pitchFamily="18" charset="0"/>
              </a:rPr>
              <a:t> </a:t>
            </a:r>
            <a:r>
              <a:rPr lang="en-US" dirty="0" err="1">
                <a:latin typeface="Palatino Linotype" panose="02040502050505030304" pitchFamily="18" charset="0"/>
              </a:rPr>
              <a:t>ectempos</a:t>
            </a:r>
            <a:r>
              <a:rPr lang="en-US" dirty="0">
                <a:latin typeface="Palatino Linotype" panose="02040502050505030304" pitchFamily="18" charset="0"/>
              </a:rPr>
              <a:t> am</a:t>
            </a:r>
            <a:endParaRPr lang="en-US" dirty="0"/>
          </a:p>
          <a:p>
            <a:endParaRPr lang="en-US" dirty="0"/>
          </a:p>
        </p:txBody>
      </p:sp>
      <p:graphicFrame>
        <p:nvGraphicFramePr>
          <p:cNvPr id="14" name="Chart 13"/>
          <p:cNvGraphicFramePr/>
          <p:nvPr userDrawn="1">
            <p:extLst/>
          </p:nvPr>
        </p:nvGraphicFramePr>
        <p:xfrm>
          <a:off x="628651" y="1680670"/>
          <a:ext cx="6076950" cy="3686460"/>
        </p:xfrm>
        <a:graphic>
          <a:graphicData uri="http://schemas.openxmlformats.org/drawingml/2006/chart">
            <c:chart xmlns:c="http://schemas.openxmlformats.org/drawingml/2006/chart" xmlns:r="http://schemas.openxmlformats.org/officeDocument/2006/relationships" r:id="rId2"/>
          </a:graphicData>
        </a:graphic>
      </p:graphicFrame>
      <p:sp>
        <p:nvSpPr>
          <p:cNvPr id="8"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endParaRPr lang="en-GB">
              <a:solidFill>
                <a:prstClr val="black"/>
              </a:solidFill>
            </a:endParaRPr>
          </a:p>
        </p:txBody>
      </p:sp>
      <p:sp>
        <p:nvSpPr>
          <p:cNvPr id="5" name="Footer Placeholder 4"/>
          <p:cNvSpPr>
            <a:spLocks noGrp="1"/>
          </p:cNvSpPr>
          <p:nvPr>
            <p:ph type="ftr" sz="quarter" idx="11"/>
          </p:nvPr>
        </p:nvSpPr>
        <p:spPr/>
        <p:txBody>
          <a:bodyPr/>
          <a:lstStyle/>
          <a:p>
            <a:endParaRPr lang="en-GB" dirty="0">
              <a:solidFill>
                <a:prstClr val="black"/>
              </a:solidFill>
            </a:endParaRPr>
          </a:p>
        </p:txBody>
      </p:sp>
      <p:sp>
        <p:nvSpPr>
          <p:cNvPr id="6" name="Slide Number Placeholder 5"/>
          <p:cNvSpPr>
            <a:spLocks noGrp="1"/>
          </p:cNvSpPr>
          <p:nvPr>
            <p:ph type="sldNum" sz="quarter" idx="12"/>
          </p:nvPr>
        </p:nvSpPr>
        <p:spPr>
          <a:xfrm>
            <a:off x="6859585" y="6247795"/>
            <a:ext cx="2057400" cy="365125"/>
          </a:xfrm>
          <a:prstGeom prst="rect">
            <a:avLst/>
          </a:prstGeom>
        </p:spPr>
        <p:txBody>
          <a:bodyPr/>
          <a:lstStyle/>
          <a:p>
            <a:r>
              <a:rPr lang="en-GB" dirty="0">
                <a:solidFill>
                  <a:prstClr val="black"/>
                </a:solidFill>
              </a:rPr>
              <a:t>Slide </a:t>
            </a:r>
            <a:fld id="{5F7484D2-8E9F-46D7-97CE-D97268F7C8D0}" type="slidenum">
              <a:rPr lang="en-GB" smtClean="0">
                <a:solidFill>
                  <a:prstClr val="black"/>
                </a:solidFill>
              </a:rPr>
              <a:pPr/>
              <a:t>‹#›</a:t>
            </a:fld>
            <a:endParaRPr lang="en-GB" dirty="0">
              <a:solidFill>
                <a:prstClr val="black"/>
              </a:solidFill>
            </a:endParaRPr>
          </a:p>
        </p:txBody>
      </p:sp>
      <p:cxnSp>
        <p:nvCxnSpPr>
          <p:cNvPr id="7" name="Straight Connector 6"/>
          <p:cNvCxnSpPr/>
          <p:nvPr userDrawn="1"/>
        </p:nvCxnSpPr>
        <p:spPr>
          <a:xfrm>
            <a:off x="0" y="980728"/>
            <a:ext cx="9144000" cy="0"/>
          </a:xfrm>
          <a:prstGeom prst="line">
            <a:avLst/>
          </a:prstGeom>
          <a:ln w="38100"/>
        </p:spPr>
        <p:style>
          <a:lnRef idx="1">
            <a:schemeClr val="accent1"/>
          </a:lnRef>
          <a:fillRef idx="0">
            <a:schemeClr val="accent1"/>
          </a:fillRef>
          <a:effectRef idx="0">
            <a:schemeClr val="accent1"/>
          </a:effectRef>
          <a:fontRef idx="minor">
            <a:schemeClr val="tx1"/>
          </a:fontRef>
        </p:style>
      </p:cxnSp>
      <p:pic>
        <p:nvPicPr>
          <p:cNvPr id="8" name="Picture 7" descr="Description: UN"/>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953730" y="116632"/>
            <a:ext cx="775335" cy="676275"/>
          </a:xfrm>
          <a:prstGeom prst="rect">
            <a:avLst/>
          </a:prstGeom>
          <a:noFill/>
          <a:ln>
            <a:noFill/>
          </a:ln>
        </p:spPr>
      </p:pic>
      <p:pic>
        <p:nvPicPr>
          <p:cNvPr id="102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91083" y="207119"/>
            <a:ext cx="2838450"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158.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D2EE8729-892B-4F0E-86A9-32D40B08F1C6}" type="datetimeFigureOut">
              <a:rPr lang="en-US" altLang="en-US">
                <a:solidFill>
                  <a:prstClr val="black"/>
                </a:solidFill>
              </a:rPr>
              <a:pPr>
                <a:defRPr/>
              </a:pPr>
              <a:t>20/10/2017</a:t>
            </a:fld>
            <a:endParaRPr lang="en-US" altLang="en-US">
              <a:solidFill>
                <a:prstClr val="black"/>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en-US">
              <a:solidFill>
                <a:prstClr val="black"/>
              </a:solidFill>
            </a:endParaRPr>
          </a:p>
        </p:txBody>
      </p:sp>
      <p:sp>
        <p:nvSpPr>
          <p:cNvPr id="4" name="Rectangle 6"/>
          <p:cNvSpPr>
            <a:spLocks noGrp="1" noChangeArrowheads="1"/>
          </p:cNvSpPr>
          <p:nvPr>
            <p:ph type="sldNum" sz="quarter" idx="12"/>
          </p:nvPr>
        </p:nvSpPr>
        <p:spPr>
          <a:ln/>
        </p:spPr>
        <p:txBody>
          <a:bodyPr/>
          <a:lstStyle>
            <a:lvl1pPr>
              <a:defRPr/>
            </a:lvl1pPr>
          </a:lstStyle>
          <a:p>
            <a:fld id="{C9D4E6E6-0CFE-4347-9906-3EBD6F1267D4}" type="slidenum">
              <a:rPr lang="en-US" altLang="en-US">
                <a:solidFill>
                  <a:prstClr val="black"/>
                </a:solidFill>
              </a:rPr>
              <a:pPr/>
              <a:t>‹#›</a:t>
            </a:fld>
            <a:endParaRPr lang="en-US" altLang="en-US">
              <a:solidFill>
                <a:prstClr val="black"/>
              </a:solidFill>
            </a:endParaRPr>
          </a:p>
        </p:txBody>
      </p:sp>
    </p:spTree>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userDrawn="1">
  <p:cSld name="Thank You Slide">
    <p:bg>
      <p:bgPr>
        <a:blipFill dpi="0" rotWithShape="1">
          <a:blip r:embed="rId2">
            <a:alphaModFix amt="99000"/>
            <a:lum/>
          </a:blip>
          <a:srcRect/>
          <a:stretch>
            <a:fillRect/>
          </a:stretch>
        </a:blipFill>
        <a:effectLst/>
      </p:bgPr>
    </p:bg>
    <p:spTree>
      <p:nvGrpSpPr>
        <p:cNvPr id="1" name=""/>
        <p:cNvGrpSpPr/>
        <p:nvPr/>
      </p:nvGrpSpPr>
      <p:grpSpPr>
        <a:xfrm>
          <a:off x="0" y="0"/>
          <a:ext cx="0" cy="0"/>
          <a:chOff x="0" y="0"/>
          <a:chExt cx="0" cy="0"/>
        </a:xfrm>
      </p:grpSpPr>
      <p:sp>
        <p:nvSpPr>
          <p:cNvPr id="10" name="Title 1"/>
          <p:cNvSpPr txBox="1">
            <a:spLocks/>
          </p:cNvSpPr>
          <p:nvPr userDrawn="1"/>
        </p:nvSpPr>
        <p:spPr>
          <a:xfrm>
            <a:off x="641901" y="3203108"/>
            <a:ext cx="6858000" cy="591670"/>
          </a:xfrm>
          <a:prstGeom prst="rect">
            <a:avLst/>
          </a:prstGeom>
        </p:spPr>
        <p:txBody>
          <a:bodyPr anchor="b"/>
          <a:lstStyle>
            <a:lvl1pPr algn="l" defTabSz="914400" rtl="0" eaLnBrk="1" latinLnBrk="0" hangingPunct="1">
              <a:lnSpc>
                <a:spcPct val="90000"/>
              </a:lnSpc>
              <a:spcBef>
                <a:spcPct val="0"/>
              </a:spcBef>
              <a:buNone/>
              <a:defRPr sz="3600" b="1" kern="1200" baseline="0">
                <a:solidFill>
                  <a:srgbClr val="0984AF"/>
                </a:solidFill>
                <a:latin typeface="News Gothic" panose="02000503040000020004" pitchFamily="2" charset="0"/>
                <a:ea typeface="+mj-ea"/>
                <a:cs typeface="+mj-cs"/>
              </a:defRPr>
            </a:lvl1pPr>
          </a:lstStyle>
          <a:p>
            <a:r>
              <a:rPr lang="en-US" b="0" dirty="0">
                <a:latin typeface="Franklin Gothic Medium"/>
              </a:rPr>
              <a:t>THANK YOU</a:t>
            </a:r>
          </a:p>
        </p:txBody>
      </p:sp>
      <p:sp>
        <p:nvSpPr>
          <p:cNvPr id="11" name="Subtitle 2"/>
          <p:cNvSpPr txBox="1">
            <a:spLocks/>
          </p:cNvSpPr>
          <p:nvPr userDrawn="1"/>
        </p:nvSpPr>
        <p:spPr>
          <a:xfrm>
            <a:off x="641901" y="3756294"/>
            <a:ext cx="6858000" cy="417854"/>
          </a:xfrm>
          <a:prstGeom prst="rect">
            <a:avLst/>
          </a:prstGeom>
        </p:spPr>
        <p:txBody>
          <a:bodyPr/>
          <a:lstStyle>
            <a:lvl1pPr marL="0" marR="0" indent="0" algn="l" defTabSz="914400" rtl="0" eaLnBrk="1" fontAlgn="auto" latinLnBrk="0" hangingPunct="1">
              <a:lnSpc>
                <a:spcPct val="90000"/>
              </a:lnSpc>
              <a:spcBef>
                <a:spcPct val="0"/>
              </a:spcBef>
              <a:spcAft>
                <a:spcPts val="0"/>
              </a:spcAft>
              <a:buClrTx/>
              <a:buSzTx/>
              <a:buFont typeface="Arial" panose="020B0604020202020204" pitchFamily="34" charset="0"/>
              <a:buNone/>
              <a:tabLst/>
              <a:defRPr lang="en-US" sz="2400" kern="1200" baseline="0" smtClean="0">
                <a:solidFill>
                  <a:schemeClr val="tx1"/>
                </a:solidFill>
                <a:effectLst/>
                <a:latin typeface="Palatino Linotype" panose="02040502050505030304" pitchFamily="18"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sz="1800" dirty="0" err="1">
                <a:solidFill>
                  <a:prstClr val="black"/>
                </a:solidFill>
              </a:rPr>
              <a:t>seea@un.org</a:t>
            </a:r>
            <a:endParaRPr sz="1800" dirty="0">
              <a:solidFill>
                <a:prstClr val="black"/>
              </a:solidFill>
            </a:endParaRPr>
          </a:p>
        </p:txBody>
      </p:sp>
    </p:spTree>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Divider Titl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28650" y="2944905"/>
            <a:ext cx="6858000" cy="605397"/>
          </a:xfrm>
          <a:prstGeom prst="rect">
            <a:avLst/>
          </a:prstGeom>
        </p:spPr>
        <p:txBody>
          <a:bodyPr anchor="b"/>
          <a:lstStyle>
            <a:lvl1pPr algn="l">
              <a:defRPr sz="3600" b="0" i="0">
                <a:solidFill>
                  <a:schemeClr val="bg1"/>
                </a:solidFill>
                <a:latin typeface="Franklin Gothic Medium"/>
              </a:defRPr>
            </a:lvl1pPr>
          </a:lstStyle>
          <a:p>
            <a:r>
              <a:rPr lang="en-US" dirty="0"/>
              <a:t>DIVIDER</a:t>
            </a:r>
          </a:p>
        </p:txBody>
      </p:sp>
      <p:sp>
        <p:nvSpPr>
          <p:cNvPr id="4"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1041370630"/>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Rectangle 4"/>
          <p:cNvSpPr>
            <a:spLocks noGrp="1" noChangeArrowheads="1"/>
          </p:cNvSpPr>
          <p:nvPr>
            <p:ph type="dt" sz="half" idx="10"/>
          </p:nvPr>
        </p:nvSpPr>
        <p:spPr>
          <a:ln/>
        </p:spPr>
        <p:txBody>
          <a:bodyPr/>
          <a:lstStyle>
            <a:lvl1pPr>
              <a:defRPr/>
            </a:lvl1pPr>
          </a:lstStyle>
          <a:p>
            <a:pPr>
              <a:defRPr/>
            </a:pPr>
            <a:fld id="{256C4B4D-4148-42C8-9224-245A9BAECAC1}" type="datetimeFigureOut">
              <a:rPr lang="en-US" altLang="en-US">
                <a:solidFill>
                  <a:prstClr val="black"/>
                </a:solidFill>
              </a:rPr>
              <a:pPr>
                <a:defRPr/>
              </a:pPr>
              <a:t>20/10/2017</a:t>
            </a:fld>
            <a:endParaRPr lang="en-US" altLang="en-US">
              <a:solidFill>
                <a:prstClr val="black"/>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en-US">
              <a:solidFill>
                <a:prstClr val="black"/>
              </a:solidFill>
            </a:endParaRPr>
          </a:p>
        </p:txBody>
      </p:sp>
      <p:sp>
        <p:nvSpPr>
          <p:cNvPr id="5" name="Rectangle 6"/>
          <p:cNvSpPr>
            <a:spLocks noGrp="1" noChangeArrowheads="1"/>
          </p:cNvSpPr>
          <p:nvPr>
            <p:ph type="sldNum" sz="quarter" idx="12"/>
          </p:nvPr>
        </p:nvSpPr>
        <p:spPr>
          <a:ln/>
        </p:spPr>
        <p:txBody>
          <a:bodyPr/>
          <a:lstStyle>
            <a:lvl1pPr>
              <a:defRPr/>
            </a:lvl1pPr>
          </a:lstStyle>
          <a:p>
            <a:fld id="{F27B8AAD-4ACF-4324-96B2-0D44E6B052A7}" type="slidenum">
              <a:rPr lang="en-US" altLang="en-US">
                <a:solidFill>
                  <a:prstClr val="black"/>
                </a:solidFill>
              </a:rPr>
              <a:pPr/>
              <a:t>‹#›</a:t>
            </a:fld>
            <a:endParaRPr lang="en-US" altLang="en-US">
              <a:solidFill>
                <a:prstClr val="black"/>
              </a:solidFill>
            </a:endParaRPr>
          </a:p>
        </p:txBody>
      </p:sp>
    </p:spTree>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userDrawn="1">
  <p:cSld name="Tekstslide met bullets">
    <p:spTree>
      <p:nvGrpSpPr>
        <p:cNvPr id="1" name=""/>
        <p:cNvGrpSpPr/>
        <p:nvPr/>
      </p:nvGrpSpPr>
      <p:grpSpPr>
        <a:xfrm>
          <a:off x="0" y="0"/>
          <a:ext cx="0" cy="0"/>
          <a:chOff x="0" y="0"/>
          <a:chExt cx="0" cy="0"/>
        </a:xfrm>
      </p:grpSpPr>
      <p:sp>
        <p:nvSpPr>
          <p:cNvPr id="2" name="Titel 1"/>
          <p:cNvSpPr>
            <a:spLocks noGrp="1"/>
          </p:cNvSpPr>
          <p:nvPr>
            <p:ph type="title"/>
          </p:nvPr>
        </p:nvSpPr>
        <p:spPr>
          <a:xfrm>
            <a:off x="491642" y="230188"/>
            <a:ext cx="8442796" cy="839787"/>
          </a:xfrm>
        </p:spPr>
        <p:txBody>
          <a:bodyPr/>
          <a:lstStyle/>
          <a:p>
            <a:r>
              <a:rPr lang="nl-NL" dirty="0"/>
              <a:t>Klik om de stijl te bewerken</a:t>
            </a:r>
          </a:p>
        </p:txBody>
      </p:sp>
      <p:sp>
        <p:nvSpPr>
          <p:cNvPr id="3" name="Tijdelijke aanduiding voor tekst 6"/>
          <p:cNvSpPr>
            <a:spLocks noGrp="1"/>
          </p:cNvSpPr>
          <p:nvPr>
            <p:ph type="body" sz="quarter" idx="10"/>
          </p:nvPr>
        </p:nvSpPr>
        <p:spPr>
          <a:xfrm>
            <a:off x="421200" y="1835249"/>
            <a:ext cx="8521188" cy="4089600"/>
          </a:xfrm>
        </p:spPr>
        <p:txBody>
          <a:bodyPr/>
          <a:lstStyle>
            <a:lvl2pPr>
              <a:buClr>
                <a:schemeClr val="bg2"/>
              </a:buClr>
              <a:defRPr/>
            </a:lvl2pPr>
          </a:lstStyle>
          <a:p>
            <a:pPr lvl="0"/>
            <a:r>
              <a:rPr lang="nl-NL" dirty="0"/>
              <a:t>Klik om de modelstijlen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4" name="Tijdelijke aanduiding voor dianummer 3"/>
          <p:cNvSpPr>
            <a:spLocks noGrp="1"/>
          </p:cNvSpPr>
          <p:nvPr>
            <p:ph type="sldNum" sz="quarter" idx="11"/>
          </p:nvPr>
        </p:nvSpPr>
        <p:spPr>
          <a:xfrm>
            <a:off x="8519145" y="6408000"/>
            <a:ext cx="468000" cy="164250"/>
          </a:xfrm>
          <a:prstGeom prst="rect">
            <a:avLst/>
          </a:prstGeom>
        </p:spPr>
        <p:txBody>
          <a:bodyPr/>
          <a:lstStyle/>
          <a:p>
            <a:pPr algn="r">
              <a:lnSpc>
                <a:spcPts val="1200"/>
              </a:lnSpc>
            </a:pPr>
            <a:fld id="{F25965E0-7062-474C-8671-DB3A3CE669B0}" type="slidenum">
              <a:rPr>
                <a:solidFill>
                  <a:srgbClr val="005172"/>
                </a:solidFill>
              </a:rPr>
              <a:pPr algn="r">
                <a:lnSpc>
                  <a:spcPts val="1200"/>
                </a:lnSpc>
              </a:pPr>
              <a:t>‹#›</a:t>
            </a:fld>
            <a:endParaRPr dirty="0">
              <a:solidFill>
                <a:srgbClr val="005172"/>
              </a:solidFill>
            </a:endParaRPr>
          </a:p>
        </p:txBody>
      </p:sp>
    </p:spTree>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600200" y="274638"/>
            <a:ext cx="7086600" cy="1143000"/>
          </a:xfrm>
          <a:prstGeom prst="rect">
            <a:avLst/>
          </a:prstGeom>
        </p:spPr>
        <p:txBody>
          <a:bodyPr/>
          <a:lstStyle>
            <a:lvl1pPr>
              <a:defRPr sz="2800" b="1">
                <a:solidFill>
                  <a:schemeClr val="bg1"/>
                </a:solidFill>
              </a:defRPr>
            </a:lvl1pPr>
          </a:lstStyle>
          <a:p>
            <a:r>
              <a:rPr lang="en-US" dirty="0"/>
              <a:t>Click to edit Master title style</a:t>
            </a:r>
            <a:endParaRPr lang="en-GB" dirty="0"/>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p:cNvSpPr>
            <a:spLocks noGrp="1"/>
          </p:cNvSpPr>
          <p:nvPr>
            <p:ph type="dt" sz="half" idx="10"/>
          </p:nvPr>
        </p:nvSpPr>
        <p:spPr>
          <a:xfrm>
            <a:off x="457200" y="6245225"/>
            <a:ext cx="2133600" cy="476250"/>
          </a:xfrm>
          <a:prstGeom prst="rect">
            <a:avLst/>
          </a:prstGeom>
        </p:spPr>
        <p:txBody>
          <a:bodyPr/>
          <a:lstStyle>
            <a:lvl1pPr>
              <a:defRPr/>
            </a:lvl1pPr>
          </a:lstStyle>
          <a:p>
            <a:endParaRPr lang="en-US" altLang="en-US">
              <a:solidFill>
                <a:srgbClr val="000000"/>
              </a:solidFill>
            </a:endParaRPr>
          </a:p>
        </p:txBody>
      </p:sp>
      <p:sp>
        <p:nvSpPr>
          <p:cNvPr id="5" name="Footer Placeholder 4"/>
          <p:cNvSpPr>
            <a:spLocks noGrp="1"/>
          </p:cNvSpPr>
          <p:nvPr>
            <p:ph type="ftr" sz="quarter" idx="11"/>
          </p:nvPr>
        </p:nvSpPr>
        <p:spPr>
          <a:xfrm>
            <a:off x="3124200" y="6245225"/>
            <a:ext cx="2895600" cy="476250"/>
          </a:xfrm>
          <a:prstGeom prst="rect">
            <a:avLst/>
          </a:prstGeom>
        </p:spPr>
        <p:txBody>
          <a:bodyPr/>
          <a:lstStyle>
            <a:lvl1pPr>
              <a:defRPr/>
            </a:lvl1pPr>
          </a:lstStyle>
          <a:p>
            <a:endParaRPr lang="en-US" altLang="en-US">
              <a:solidFill>
                <a:srgbClr val="000000"/>
              </a:solidFill>
            </a:endParaRPr>
          </a:p>
        </p:txBody>
      </p:sp>
      <p:sp>
        <p:nvSpPr>
          <p:cNvPr id="6" name="Slide Number Placeholder 5"/>
          <p:cNvSpPr>
            <a:spLocks noGrp="1"/>
          </p:cNvSpPr>
          <p:nvPr>
            <p:ph type="sldNum" sz="quarter" idx="12"/>
          </p:nvPr>
        </p:nvSpPr>
        <p:spPr>
          <a:xfrm>
            <a:off x="6859585" y="6247795"/>
            <a:ext cx="2057400" cy="365125"/>
          </a:xfrm>
          <a:prstGeom prst="rect">
            <a:avLst/>
          </a:prstGeom>
        </p:spPr>
        <p:txBody>
          <a:bodyPr/>
          <a:lstStyle>
            <a:lvl1pPr>
              <a:defRPr/>
            </a:lvl1pPr>
          </a:lstStyle>
          <a:p>
            <a:fld id="{9E56C08F-4FAD-4CB4-952E-F0C5C6434575}" type="slidenum">
              <a:rPr lang="en-US" altLang="en-US">
                <a:solidFill>
                  <a:srgbClr val="000000"/>
                </a:solidFill>
              </a:rPr>
              <a:pPr/>
              <a:t>‹#›</a:t>
            </a:fld>
            <a:endParaRPr lang="en-US" altLang="en-US">
              <a:solidFill>
                <a:srgbClr val="000000"/>
              </a:solidFill>
            </a:endParaRPr>
          </a:p>
        </p:txBody>
      </p:sp>
    </p:spTree>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type="title" preserve="1">
  <p:cSld name="Slide with Text Box">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28650" y="484094"/>
            <a:ext cx="6858000" cy="591670"/>
          </a:xfrm>
          <a:prstGeom prst="rect">
            <a:avLst/>
          </a:prstGeom>
        </p:spPr>
        <p:txBody>
          <a:bodyPr anchor="b"/>
          <a:lstStyle>
            <a:lvl1pPr algn="l">
              <a:defRPr sz="3600" b="0" baseline="0">
                <a:solidFill>
                  <a:schemeClr val="accent3"/>
                </a:solidFill>
                <a:latin typeface="+mj-lt"/>
              </a:defRPr>
            </a:lvl1pPr>
          </a:lstStyle>
          <a:p>
            <a:r>
              <a:rPr lang="en-US" dirty="0"/>
              <a:t>Slide With Text Box </a:t>
            </a:r>
          </a:p>
        </p:txBody>
      </p:sp>
      <p:sp>
        <p:nvSpPr>
          <p:cNvPr id="3" name="Subtitle 2"/>
          <p:cNvSpPr>
            <a:spLocks noGrp="1"/>
          </p:cNvSpPr>
          <p:nvPr>
            <p:ph type="subTitle" idx="1" hasCustomPrompt="1"/>
          </p:nvPr>
        </p:nvSpPr>
        <p:spPr>
          <a:xfrm>
            <a:off x="628650" y="1463955"/>
            <a:ext cx="6858000" cy="4089680"/>
          </a:xfrm>
          <a:prstGeom prst="rect">
            <a:avLst/>
          </a:prstGeom>
        </p:spPr>
        <p:txBody>
          <a:bodyPr/>
          <a:lstStyle>
            <a:lvl1pPr marL="0" marR="0" indent="0" algn="l" defTabSz="914400" rtl="0" eaLnBrk="1" fontAlgn="auto" latinLnBrk="0" hangingPunct="1">
              <a:lnSpc>
                <a:spcPct val="110000"/>
              </a:lnSpc>
              <a:spcBef>
                <a:spcPts val="1000"/>
              </a:spcBef>
              <a:spcAft>
                <a:spcPts val="0"/>
              </a:spcAft>
              <a:buClrTx/>
              <a:buSzTx/>
              <a:buFont typeface="Arial" panose="020B0604020202020204" pitchFamily="34" charset="0"/>
              <a:buNone/>
              <a:tabLst/>
              <a:defRPr lang="en-US" sz="1800" baseline="0" smtClean="0">
                <a:effectLst/>
                <a:latin typeface="Palatino Linotype" panose="02040502050505030304" pitchFamily="18"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Lorem ipsum dolor sit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sed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aliqua</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p>
          <a:p>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enim</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ad minim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veniam</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quis</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nostrud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exercitation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ullamco</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laboris</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nisi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aliquip</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ea</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commodo</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consequat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Lorem ipsum dolor sit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sed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aliqua</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t>
            </a:r>
            <a:endParaRPr lang="en-US" dirty="0"/>
          </a:p>
          <a:p>
            <a:endParaRPr lang="en-US" dirty="0"/>
          </a:p>
        </p:txBody>
      </p:sp>
      <p:sp>
        <p:nvSpPr>
          <p:cNvPr id="9"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Slide with Bullets">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28650" y="484094"/>
            <a:ext cx="6858000" cy="591670"/>
          </a:xfrm>
          <a:prstGeom prst="rect">
            <a:avLst/>
          </a:prstGeom>
        </p:spPr>
        <p:txBody>
          <a:bodyPr anchor="b"/>
          <a:lstStyle>
            <a:lvl1pPr algn="l">
              <a:defRPr sz="3600" b="0" baseline="0">
                <a:solidFill>
                  <a:schemeClr val="accent3"/>
                </a:solidFill>
                <a:latin typeface="+mj-lt"/>
              </a:defRPr>
            </a:lvl1pPr>
          </a:lstStyle>
          <a:p>
            <a:r>
              <a:rPr lang="en-US" dirty="0"/>
              <a:t>Slide With Bullets</a:t>
            </a:r>
          </a:p>
        </p:txBody>
      </p:sp>
      <p:sp>
        <p:nvSpPr>
          <p:cNvPr id="5" name="Text Placeholder 4"/>
          <p:cNvSpPr>
            <a:spLocks noGrp="1"/>
          </p:cNvSpPr>
          <p:nvPr>
            <p:ph type="body" sz="quarter" idx="13" hasCustomPrompt="1"/>
          </p:nvPr>
        </p:nvSpPr>
        <p:spPr>
          <a:xfrm>
            <a:off x="628650" y="1478805"/>
            <a:ext cx="6858000" cy="3308347"/>
          </a:xfrm>
          <a:prstGeom prst="rect">
            <a:avLst/>
          </a:prstGeom>
        </p:spPr>
        <p:txBody>
          <a:bodyPr/>
          <a:lstStyle>
            <a:lvl1pPr>
              <a:lnSpc>
                <a:spcPct val="110000"/>
              </a:lnSpc>
              <a:buClr>
                <a:srgbClr val="0984AF"/>
              </a:buClr>
              <a:defRPr sz="1800">
                <a:solidFill>
                  <a:schemeClr val="accent4"/>
                </a:solidFill>
                <a:latin typeface="Palatino Linotype" panose="02040502050505030304" pitchFamily="18" charset="0"/>
              </a:defRPr>
            </a:lvl1pPr>
            <a:lvl2pPr marL="685800" indent="-228600">
              <a:lnSpc>
                <a:spcPct val="110000"/>
              </a:lnSpc>
              <a:buClr>
                <a:srgbClr val="0984AF"/>
              </a:buClr>
              <a:buFont typeface="News Gothic" panose="02000503040000020004" pitchFamily="2" charset="0"/>
              <a:buChar char="&gt;"/>
              <a:defRPr sz="1800">
                <a:solidFill>
                  <a:schemeClr val="accent4"/>
                </a:solidFill>
                <a:latin typeface="Palatino Linotype" panose="02040502050505030304" pitchFamily="18" charset="0"/>
              </a:defRPr>
            </a:lvl2pPr>
            <a:lvl3pPr marL="1143000" indent="-228600">
              <a:lnSpc>
                <a:spcPct val="110000"/>
              </a:lnSpc>
              <a:buClr>
                <a:srgbClr val="0984AF"/>
              </a:buClr>
              <a:buFont typeface="Calibri" panose="020F0502020204030204" pitchFamily="34" charset="0"/>
              <a:buChar char="⁻"/>
              <a:defRPr sz="1800">
                <a:solidFill>
                  <a:schemeClr val="accent4"/>
                </a:solidFill>
                <a:latin typeface="Palatino Linotype" panose="02040502050505030304" pitchFamily="18" charset="0"/>
              </a:defRPr>
            </a:lvl3pPr>
            <a:lvl4pPr marL="1371600" indent="0">
              <a:buNone/>
              <a:defRPr sz="2400">
                <a:latin typeface="Palatino Linotype" panose="02040502050505030304" pitchFamily="18" charset="0"/>
              </a:defRPr>
            </a:lvl4pPr>
            <a:lvl5pPr marL="0" indent="228600">
              <a:lnSpc>
                <a:spcPct val="110000"/>
              </a:lnSpc>
              <a:buClr>
                <a:srgbClr val="0984AF"/>
              </a:buClr>
              <a:defRPr sz="1800" baseline="0">
                <a:solidFill>
                  <a:schemeClr val="accent4"/>
                </a:solidFill>
                <a:latin typeface="Palatino Linotype" panose="02040502050505030304" pitchFamily="18" charset="0"/>
              </a:defRPr>
            </a:lvl5pPr>
          </a:lstStyle>
          <a:p>
            <a:pPr lvl="0"/>
            <a:r>
              <a:rPr lang="en-US" dirty="0"/>
              <a:t>Bullet 1</a:t>
            </a:r>
          </a:p>
          <a:p>
            <a:pPr lvl="1"/>
            <a:r>
              <a:rPr lang="en-US" dirty="0"/>
              <a:t> Indent 1</a:t>
            </a:r>
          </a:p>
          <a:p>
            <a:pPr lvl="2"/>
            <a:r>
              <a:rPr lang="en-US" dirty="0"/>
              <a:t>Indent 2</a:t>
            </a:r>
          </a:p>
          <a:p>
            <a:pPr lvl="4"/>
            <a:r>
              <a:rPr lang="en-US" dirty="0"/>
              <a:t>Bullet 2</a:t>
            </a:r>
          </a:p>
          <a:p>
            <a:pPr lvl="4"/>
            <a:r>
              <a:rPr lang="en-US" dirty="0"/>
              <a:t>Bullet 3</a:t>
            </a:r>
          </a:p>
          <a:p>
            <a:pPr lvl="4"/>
            <a:r>
              <a:rPr lang="en-US" dirty="0"/>
              <a:t>Bullet 4</a:t>
            </a:r>
          </a:p>
        </p:txBody>
      </p:sp>
      <p:sp>
        <p:nvSpPr>
          <p:cNvPr id="7"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Slide with Bullets- 2 Columns">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28650" y="484094"/>
            <a:ext cx="6858000" cy="591670"/>
          </a:xfrm>
          <a:prstGeom prst="rect">
            <a:avLst/>
          </a:prstGeom>
        </p:spPr>
        <p:txBody>
          <a:bodyPr anchor="b"/>
          <a:lstStyle>
            <a:lvl1pPr algn="l">
              <a:defRPr sz="3600" b="0" baseline="0">
                <a:solidFill>
                  <a:schemeClr val="accent3"/>
                </a:solidFill>
                <a:latin typeface="+mj-lt"/>
              </a:defRPr>
            </a:lvl1pPr>
          </a:lstStyle>
          <a:p>
            <a:r>
              <a:rPr lang="en-US" dirty="0"/>
              <a:t>Slide With Bullets- 2 Columns</a:t>
            </a:r>
          </a:p>
        </p:txBody>
      </p:sp>
      <p:sp>
        <p:nvSpPr>
          <p:cNvPr id="5" name="Text Placeholder 4"/>
          <p:cNvSpPr>
            <a:spLocks noGrp="1"/>
          </p:cNvSpPr>
          <p:nvPr>
            <p:ph type="body" sz="quarter" idx="13" hasCustomPrompt="1"/>
          </p:nvPr>
        </p:nvSpPr>
        <p:spPr>
          <a:xfrm>
            <a:off x="628650" y="1478805"/>
            <a:ext cx="3822326" cy="3308347"/>
          </a:xfrm>
          <a:prstGeom prst="rect">
            <a:avLst/>
          </a:prstGeom>
        </p:spPr>
        <p:txBody>
          <a:bodyPr/>
          <a:lstStyle>
            <a:lvl1pPr>
              <a:buClr>
                <a:srgbClr val="0984AF"/>
              </a:buClr>
              <a:defRPr sz="1800" baseline="0">
                <a:latin typeface="Palatino Linotype" panose="02040502050505030304" pitchFamily="18" charset="0"/>
              </a:defRPr>
            </a:lvl1pPr>
            <a:lvl2pPr marL="685800" indent="-228600">
              <a:buClr>
                <a:srgbClr val="0984AF"/>
              </a:buClr>
              <a:buFont typeface="Wingdings" panose="05000000000000000000" pitchFamily="2" charset="2"/>
              <a:buChar char="Ø"/>
              <a:defRPr sz="2400">
                <a:latin typeface="Palatino Linotype" panose="02040502050505030304" pitchFamily="18" charset="0"/>
              </a:defRPr>
            </a:lvl2pPr>
            <a:lvl3pPr marL="1143000" indent="-228600">
              <a:buClr>
                <a:srgbClr val="0984AF"/>
              </a:buClr>
              <a:buFont typeface="Calibri" panose="020F0502020204030204" pitchFamily="34" charset="0"/>
              <a:buChar char="⁻"/>
              <a:defRPr sz="2400">
                <a:latin typeface="Palatino Linotype" panose="02040502050505030304" pitchFamily="18" charset="0"/>
              </a:defRPr>
            </a:lvl3pPr>
            <a:lvl4pPr marL="1371600" indent="0">
              <a:buNone/>
              <a:defRPr sz="2400">
                <a:latin typeface="Palatino Linotype" panose="02040502050505030304" pitchFamily="18" charset="0"/>
              </a:defRPr>
            </a:lvl4pPr>
            <a:lvl5pPr marL="0" indent="228600">
              <a:buClr>
                <a:srgbClr val="0984AF"/>
              </a:buClr>
              <a:defRPr sz="2400" baseline="0">
                <a:latin typeface="Palatino Linotype" panose="02040502050505030304" pitchFamily="18" charset="0"/>
              </a:defRPr>
            </a:lvl5pPr>
          </a:lstStyle>
          <a:p>
            <a:pPr lvl="0"/>
            <a:r>
              <a:rPr lang="en-US" dirty="0"/>
              <a:t>Bullet 1</a:t>
            </a:r>
          </a:p>
          <a:p>
            <a:pPr lvl="0"/>
            <a:r>
              <a:rPr lang="en-US" dirty="0"/>
              <a:t>Bullet 2</a:t>
            </a:r>
          </a:p>
          <a:p>
            <a:pPr lvl="0"/>
            <a:r>
              <a:rPr lang="en-US" dirty="0"/>
              <a:t>Bullet 3</a:t>
            </a:r>
          </a:p>
          <a:p>
            <a:pPr lvl="0"/>
            <a:r>
              <a:rPr lang="en-US" dirty="0"/>
              <a:t>Bullet 4</a:t>
            </a:r>
          </a:p>
        </p:txBody>
      </p:sp>
      <p:sp>
        <p:nvSpPr>
          <p:cNvPr id="4" name="Text Placeholder 3"/>
          <p:cNvSpPr>
            <a:spLocks noGrp="1"/>
          </p:cNvSpPr>
          <p:nvPr>
            <p:ph type="body" sz="quarter" idx="14" hasCustomPrompt="1"/>
          </p:nvPr>
        </p:nvSpPr>
        <p:spPr>
          <a:xfrm>
            <a:off x="4693024" y="1478805"/>
            <a:ext cx="3822326" cy="3309095"/>
          </a:xfrm>
          <a:prstGeom prst="rect">
            <a:avLst/>
          </a:prstGeom>
        </p:spPr>
        <p:txBody>
          <a:bodyPr/>
          <a:lstStyle>
            <a:lvl1pPr marL="342900" indent="-342900" algn="l">
              <a:buClr>
                <a:srgbClr val="0984AF"/>
              </a:buClr>
              <a:buFont typeface="Arial" panose="020B0604020202020204" pitchFamily="34" charset="0"/>
              <a:buChar char="•"/>
              <a:defRPr sz="1800" baseline="0">
                <a:latin typeface="Palatino Linotype" panose="02040502050505030304" pitchFamily="18" charset="0"/>
              </a:defRPr>
            </a:lvl1pPr>
            <a:lvl2pPr marL="457200" indent="0" algn="l">
              <a:buFont typeface="Arial" panose="020B0604020202020204" pitchFamily="34" charset="0"/>
              <a:buNone/>
              <a:defRPr sz="2400">
                <a:latin typeface="Palatino Linotype" panose="02040502050505030304" pitchFamily="18" charset="0"/>
              </a:defRPr>
            </a:lvl2pPr>
            <a:lvl3pPr marL="914400" indent="0" algn="l">
              <a:buFont typeface="Arial" panose="020B0604020202020204" pitchFamily="34" charset="0"/>
              <a:buNone/>
              <a:defRPr sz="2400">
                <a:latin typeface="Palatino Linotype" panose="02040502050505030304" pitchFamily="18" charset="0"/>
              </a:defRPr>
            </a:lvl3pPr>
            <a:lvl4pPr marL="1371600" indent="0" algn="l">
              <a:buFont typeface="Arial" panose="020B0604020202020204" pitchFamily="34" charset="0"/>
              <a:buNone/>
              <a:defRPr sz="2400">
                <a:latin typeface="Palatino Linotype" panose="02040502050505030304" pitchFamily="18" charset="0"/>
              </a:defRPr>
            </a:lvl4pPr>
            <a:lvl5pPr marL="1828800" indent="0" algn="l">
              <a:buFont typeface="Arial" panose="020B0604020202020204" pitchFamily="34" charset="0"/>
              <a:buNone/>
              <a:defRPr sz="2400">
                <a:latin typeface="Palatino Linotype" panose="02040502050505030304" pitchFamily="18" charset="0"/>
              </a:defRPr>
            </a:lvl5pPr>
          </a:lstStyle>
          <a:p>
            <a:pPr lvl="0"/>
            <a:r>
              <a:rPr lang="en-US" dirty="0"/>
              <a:t>Bullet 1</a:t>
            </a:r>
          </a:p>
          <a:p>
            <a:pPr lvl="0"/>
            <a:r>
              <a:rPr lang="en-US" dirty="0"/>
              <a:t>Bullet 2</a:t>
            </a:r>
          </a:p>
          <a:p>
            <a:pPr lvl="0"/>
            <a:r>
              <a:rPr lang="en-US" dirty="0"/>
              <a:t>Bullet 3</a:t>
            </a:r>
          </a:p>
          <a:p>
            <a:pPr lvl="0"/>
            <a:r>
              <a:rPr lang="en-US" dirty="0"/>
              <a:t>Bullet 4</a:t>
            </a:r>
          </a:p>
        </p:txBody>
      </p:sp>
      <p:sp>
        <p:nvSpPr>
          <p:cNvPr id="7"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type="picTx" preserve="1">
  <p:cSld name="Slide with Text &amp; Image">
    <p:bg>
      <p:bgPr>
        <a:blipFill dpi="0" rotWithShape="1">
          <a:blip r:embed="rId2">
            <a:alphaModFix amt="99000"/>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30238" y="351183"/>
            <a:ext cx="4224150" cy="968188"/>
          </a:xfrm>
          <a:prstGeom prst="rect">
            <a:avLst/>
          </a:prstGeom>
        </p:spPr>
        <p:txBody>
          <a:bodyPr anchor="t" anchorCtr="0">
            <a:noAutofit/>
          </a:bodyPr>
          <a:lstStyle>
            <a:lvl1pPr>
              <a:defRPr sz="3600" b="0">
                <a:solidFill>
                  <a:schemeClr val="accent3"/>
                </a:solidFill>
                <a:latin typeface="+mj-lt"/>
              </a:defRPr>
            </a:lvl1pPr>
          </a:lstStyle>
          <a:p>
            <a:r>
              <a:rPr lang="en-US" dirty="0"/>
              <a:t>Slide with Text and Image</a:t>
            </a:r>
          </a:p>
        </p:txBody>
      </p:sp>
      <p:sp>
        <p:nvSpPr>
          <p:cNvPr id="3" name="Picture Placeholder 2"/>
          <p:cNvSpPr>
            <a:spLocks noGrp="1"/>
          </p:cNvSpPr>
          <p:nvPr>
            <p:ph type="pic" idx="1"/>
          </p:nvPr>
        </p:nvSpPr>
        <p:spPr>
          <a:xfrm>
            <a:off x="5252850" y="-1"/>
            <a:ext cx="3891150" cy="6089969"/>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hasCustomPrompt="1"/>
          </p:nvPr>
        </p:nvSpPr>
        <p:spPr>
          <a:xfrm>
            <a:off x="630238" y="1627094"/>
            <a:ext cx="4224150" cy="4061012"/>
          </a:xfrm>
          <a:prstGeom prst="rect">
            <a:avLst/>
          </a:prstGeom>
        </p:spPr>
        <p:txBody>
          <a:bodyPr/>
          <a:lstStyle>
            <a:lvl1pPr marL="0" indent="0" algn="l">
              <a:lnSpc>
                <a:spcPct val="110000"/>
              </a:lnSpc>
              <a:buNone/>
              <a:defRPr lang="en-US" sz="1800">
                <a:effectLst/>
                <a:latin typeface="Palatino Linotype" panose="02040502050505030304" pitchFamily="18"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Lorem ipsum dolor sit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etend</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mio</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adoldsed</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malanaliqua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enim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ad minim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evenema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teveniam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quis</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nostrud</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exercitation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manadullamco</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laboris</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nisi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aliquip</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 a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commodo</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consequat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Duis</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aute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irure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dolor in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reprehenderit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in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voluptate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velit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esse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cillum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eu</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fugiat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nulla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pariatur</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Le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Excepteur</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sint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occaecat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cupidatat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non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asproident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sunt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in culpa qui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polotofficia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deserunt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mollit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anim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id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est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laborum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9"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userDrawn="1">
  <p:cSld name="Slide with Text &amp; 2 Images">
    <p:bg>
      <p:bgPr>
        <a:blipFill dpi="0" rotWithShape="1">
          <a:blip r:embed="rId2">
            <a:alphaModFix amt="99000"/>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30238" y="457200"/>
            <a:ext cx="4224150" cy="968188"/>
          </a:xfrm>
          <a:prstGeom prst="rect">
            <a:avLst/>
          </a:prstGeom>
        </p:spPr>
        <p:txBody>
          <a:bodyPr anchor="t" anchorCtr="0">
            <a:noAutofit/>
          </a:bodyPr>
          <a:lstStyle>
            <a:lvl1pPr>
              <a:defRPr sz="3600" b="0">
                <a:solidFill>
                  <a:schemeClr val="accent3"/>
                </a:solidFill>
                <a:latin typeface="+mj-lt"/>
              </a:defRPr>
            </a:lvl1pPr>
          </a:lstStyle>
          <a:p>
            <a:r>
              <a:rPr lang="en-US" dirty="0"/>
              <a:t>Slide with Text and Image</a:t>
            </a:r>
          </a:p>
        </p:txBody>
      </p:sp>
      <p:sp>
        <p:nvSpPr>
          <p:cNvPr id="3" name="Picture Placeholder 2"/>
          <p:cNvSpPr>
            <a:spLocks noGrp="1"/>
          </p:cNvSpPr>
          <p:nvPr>
            <p:ph type="pic" idx="1"/>
          </p:nvPr>
        </p:nvSpPr>
        <p:spPr>
          <a:xfrm>
            <a:off x="5252662" y="457200"/>
            <a:ext cx="3891150" cy="244736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hasCustomPrompt="1"/>
          </p:nvPr>
        </p:nvSpPr>
        <p:spPr>
          <a:xfrm>
            <a:off x="630238" y="1627094"/>
            <a:ext cx="4224150" cy="4061012"/>
          </a:xfrm>
          <a:prstGeom prst="rect">
            <a:avLst/>
          </a:prstGeom>
        </p:spPr>
        <p:txBody>
          <a:bodyPr/>
          <a:lstStyle>
            <a:lvl1pPr marL="0" indent="0" algn="just">
              <a:lnSpc>
                <a:spcPct val="110000"/>
              </a:lnSpc>
              <a:buNone/>
              <a:defRPr lang="en-US" sz="1800">
                <a:effectLst/>
                <a:latin typeface="Palatino Linotype" panose="02040502050505030304" pitchFamily="18"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Lorem ipsum dolor sit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etend</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mio</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adoldsed</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malanaliqua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enim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ad minim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evenema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teveniam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quis</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nostrud</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exercitation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manadullamco</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laboris</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nisi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aliquip</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 a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commodo</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consequat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Duis</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aute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irure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dolor in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reprehenderit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in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voluptate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velit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esse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cillum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eu</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fugiat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nulla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pariatur</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Le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Excepteur</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sint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occaecat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cupidatat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non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asproident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sunt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in culpa qui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polotofficia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deserunt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mollit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anim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id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est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laborum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6" name="Picture Placeholder 5"/>
          <p:cNvSpPr>
            <a:spLocks noGrp="1"/>
          </p:cNvSpPr>
          <p:nvPr>
            <p:ph type="pic" sz="quarter" idx="13"/>
          </p:nvPr>
        </p:nvSpPr>
        <p:spPr>
          <a:xfrm>
            <a:off x="5252850" y="3217817"/>
            <a:ext cx="3890962" cy="2420937"/>
          </a:xfrm>
          <a:prstGeom prst="rect">
            <a:avLst/>
          </a:prstGeom>
        </p:spPr>
        <p:txBody>
          <a:bodyPr/>
          <a:lstStyle/>
          <a:p>
            <a:endParaRPr lang="en-US"/>
          </a:p>
        </p:txBody>
      </p:sp>
      <p:sp>
        <p:nvSpPr>
          <p:cNvPr id="10"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userDrawn="1">
  <p:cSld name="Slide with Diagram and Text">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28650" y="484094"/>
            <a:ext cx="6858000" cy="591670"/>
          </a:xfrm>
          <a:prstGeom prst="rect">
            <a:avLst/>
          </a:prstGeom>
        </p:spPr>
        <p:txBody>
          <a:bodyPr anchor="b"/>
          <a:lstStyle>
            <a:lvl1pPr algn="l">
              <a:defRPr sz="3600" b="0" baseline="0">
                <a:solidFill>
                  <a:schemeClr val="accent3"/>
                </a:solidFill>
                <a:latin typeface="+mj-lt"/>
              </a:defRPr>
            </a:lvl1pPr>
          </a:lstStyle>
          <a:p>
            <a:r>
              <a:rPr lang="en-US" dirty="0"/>
              <a:t>Slide With Diagram and Text</a:t>
            </a:r>
          </a:p>
        </p:txBody>
      </p:sp>
      <p:sp>
        <p:nvSpPr>
          <p:cNvPr id="3" name="Subtitle 2"/>
          <p:cNvSpPr>
            <a:spLocks noGrp="1"/>
          </p:cNvSpPr>
          <p:nvPr>
            <p:ph type="subTitle" idx="1" hasCustomPrompt="1"/>
          </p:nvPr>
        </p:nvSpPr>
        <p:spPr>
          <a:xfrm>
            <a:off x="628650" y="1463955"/>
            <a:ext cx="4037479" cy="4089680"/>
          </a:xfrm>
          <a:prstGeom prst="rect">
            <a:avLst/>
          </a:prstGeom>
        </p:spPr>
        <p:txBody>
          <a:bodyPr/>
          <a:lstStyle>
            <a:lvl1pPr marL="0" marR="0" indent="0" algn="l" defTabSz="914400" rtl="0" eaLnBrk="1" fontAlgn="auto" latinLnBrk="0" hangingPunct="1">
              <a:lnSpc>
                <a:spcPct val="110000"/>
              </a:lnSpc>
              <a:spcBef>
                <a:spcPts val="1000"/>
              </a:spcBef>
              <a:spcAft>
                <a:spcPts val="0"/>
              </a:spcAft>
              <a:buClrTx/>
              <a:buSzTx/>
              <a:buFont typeface="Arial" panose="020B0604020202020204" pitchFamily="34" charset="0"/>
              <a:buNone/>
              <a:tabLst/>
              <a:defRPr lang="en-US" sz="1800" baseline="0" smtClean="0">
                <a:effectLs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Lorem ipsum dolor sit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sed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aliqua</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p>
          <a:p>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enim</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ad minim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veniam</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quis</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nostrud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exercitation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ullamco</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laboris</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nisi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aliquip</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ea</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commodo</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consequat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t>
            </a:r>
            <a:endParaRPr lang="en-US" dirty="0"/>
          </a:p>
          <a:p>
            <a:endParaRPr lang="en-US" dirty="0"/>
          </a:p>
        </p:txBody>
      </p:sp>
      <p:sp>
        <p:nvSpPr>
          <p:cNvPr id="8" name="Table Placeholder 7"/>
          <p:cNvSpPr>
            <a:spLocks noGrp="1"/>
          </p:cNvSpPr>
          <p:nvPr>
            <p:ph type="tbl" sz="quarter" idx="13" hasCustomPrompt="1"/>
          </p:nvPr>
        </p:nvSpPr>
        <p:spPr>
          <a:xfrm>
            <a:off x="4908550" y="1463675"/>
            <a:ext cx="3606800" cy="4089400"/>
          </a:xfrm>
          <a:prstGeom prst="rect">
            <a:avLst/>
          </a:prstGeom>
        </p:spPr>
        <p:txBody>
          <a:bodyPr/>
          <a:lstStyle>
            <a:lvl1pPr>
              <a:defRPr/>
            </a:lvl1pPr>
          </a:lstStyle>
          <a:p>
            <a:r>
              <a:rPr lang="en-US" dirty="0"/>
              <a:t>Diagram</a:t>
            </a:r>
          </a:p>
        </p:txBody>
      </p:sp>
      <p:sp>
        <p:nvSpPr>
          <p:cNvPr id="9"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type="title" preserve="1">
  <p:cSld name="Slide with Text and Icon">
    <p:bg>
      <p:bgPr>
        <a:blipFill dpi="0" rotWithShape="1">
          <a:blip r:embed="rId2">
            <a:alphaModFix amt="99000"/>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28650" y="484094"/>
            <a:ext cx="6858000" cy="591670"/>
          </a:xfrm>
          <a:prstGeom prst="rect">
            <a:avLst/>
          </a:prstGeom>
        </p:spPr>
        <p:txBody>
          <a:bodyPr anchor="b"/>
          <a:lstStyle>
            <a:lvl1pPr algn="l">
              <a:defRPr sz="3600" b="0" baseline="0">
                <a:solidFill>
                  <a:schemeClr val="accent3"/>
                </a:solidFill>
                <a:latin typeface="+mj-lt"/>
              </a:defRPr>
            </a:lvl1pPr>
          </a:lstStyle>
          <a:p>
            <a:r>
              <a:rPr lang="en-US" dirty="0"/>
              <a:t>Slide with Text and Icon </a:t>
            </a:r>
          </a:p>
        </p:txBody>
      </p:sp>
      <p:sp>
        <p:nvSpPr>
          <p:cNvPr id="3" name="Subtitle 2"/>
          <p:cNvSpPr>
            <a:spLocks noGrp="1"/>
          </p:cNvSpPr>
          <p:nvPr>
            <p:ph type="subTitle" idx="1" hasCustomPrompt="1"/>
          </p:nvPr>
        </p:nvSpPr>
        <p:spPr>
          <a:xfrm>
            <a:off x="628650" y="1463955"/>
            <a:ext cx="6858000" cy="4089680"/>
          </a:xfrm>
          <a:prstGeom prst="rect">
            <a:avLst/>
          </a:prstGeom>
        </p:spPr>
        <p:txBody>
          <a:bodyPr/>
          <a:lstStyle>
            <a:lvl1pPr marL="0" marR="0" indent="0" algn="l" defTabSz="914400" rtl="0" eaLnBrk="1" fontAlgn="auto" latinLnBrk="0" hangingPunct="1">
              <a:lnSpc>
                <a:spcPct val="110000"/>
              </a:lnSpc>
              <a:spcBef>
                <a:spcPts val="1000"/>
              </a:spcBef>
              <a:spcAft>
                <a:spcPts val="0"/>
              </a:spcAft>
              <a:buClrTx/>
              <a:buSzTx/>
              <a:buFont typeface="Arial" panose="020B0604020202020204" pitchFamily="34" charset="0"/>
              <a:buNone/>
              <a:tabLst/>
              <a:defRPr lang="en-US" sz="1800" baseline="0" smtClean="0">
                <a:effectLs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Lorem ipsum dolor sit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sed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aliqua</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p>
          <a:p>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enim</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ad minim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veniam</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quis</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nostrud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exercitation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ullamco</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laboris</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nisi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aliquip</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ea</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commodo</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consequat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Lorem ipsum dolor sit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sed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aliqua</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t>
            </a:r>
            <a:endParaRPr lang="en-US" dirty="0"/>
          </a:p>
          <a:p>
            <a:endParaRPr lang="en-US" dirty="0"/>
          </a:p>
        </p:txBody>
      </p:sp>
      <p:sp>
        <p:nvSpPr>
          <p:cNvPr id="7"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Slide with Text Box">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28650" y="484094"/>
            <a:ext cx="6858000" cy="591670"/>
          </a:xfrm>
          <a:prstGeom prst="rect">
            <a:avLst/>
          </a:prstGeom>
        </p:spPr>
        <p:txBody>
          <a:bodyPr anchor="b"/>
          <a:lstStyle>
            <a:lvl1pPr algn="l">
              <a:defRPr sz="3600" b="0" baseline="0">
                <a:solidFill>
                  <a:schemeClr val="accent3"/>
                </a:solidFill>
                <a:latin typeface="+mj-lt"/>
              </a:defRPr>
            </a:lvl1pPr>
          </a:lstStyle>
          <a:p>
            <a:r>
              <a:rPr lang="en-US" dirty="0"/>
              <a:t>Slide With Text Box </a:t>
            </a:r>
          </a:p>
        </p:txBody>
      </p:sp>
      <p:sp>
        <p:nvSpPr>
          <p:cNvPr id="3" name="Subtitle 2"/>
          <p:cNvSpPr>
            <a:spLocks noGrp="1"/>
          </p:cNvSpPr>
          <p:nvPr>
            <p:ph type="subTitle" idx="1" hasCustomPrompt="1"/>
          </p:nvPr>
        </p:nvSpPr>
        <p:spPr>
          <a:xfrm>
            <a:off x="628650" y="1463955"/>
            <a:ext cx="6858000" cy="4089680"/>
          </a:xfrm>
          <a:prstGeom prst="rect">
            <a:avLst/>
          </a:prstGeom>
        </p:spPr>
        <p:txBody>
          <a:bodyPr/>
          <a:lstStyle>
            <a:lvl1pPr marL="0" marR="0" indent="0" algn="l" defTabSz="914400" rtl="0" eaLnBrk="1" fontAlgn="auto" latinLnBrk="0" hangingPunct="1">
              <a:lnSpc>
                <a:spcPct val="110000"/>
              </a:lnSpc>
              <a:spcBef>
                <a:spcPts val="1000"/>
              </a:spcBef>
              <a:spcAft>
                <a:spcPts val="0"/>
              </a:spcAft>
              <a:buClrTx/>
              <a:buSzTx/>
              <a:buFont typeface="Arial" panose="020B0604020202020204" pitchFamily="34" charset="0"/>
              <a:buNone/>
              <a:tabLst/>
              <a:defRPr lang="en-US" sz="1800" baseline="0" smtClean="0">
                <a:effectLst/>
                <a:latin typeface="Palatino Linotype" panose="02040502050505030304" pitchFamily="18"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Lorem ipsum dolor sit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sed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aliqua</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p>
          <a:p>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enim</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ad minim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veniam</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quis</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nostrud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exercitation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ullamco</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laboris</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nisi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aliquip</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ea</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commodo</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consequat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Lorem ipsum dolor sit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sed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aliqua</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t>
            </a:r>
            <a:endParaRPr lang="en-US" dirty="0"/>
          </a:p>
          <a:p>
            <a:endParaRPr lang="en-US" dirty="0"/>
          </a:p>
        </p:txBody>
      </p:sp>
      <p:sp>
        <p:nvSpPr>
          <p:cNvPr id="9"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3785730778"/>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userDrawn="1">
  <p:cSld name="Slide with Graph">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28650" y="484094"/>
            <a:ext cx="8143460" cy="591670"/>
          </a:xfrm>
          <a:prstGeom prst="rect">
            <a:avLst/>
          </a:prstGeom>
        </p:spPr>
        <p:txBody>
          <a:bodyPr anchor="b"/>
          <a:lstStyle>
            <a:lvl1pPr algn="l">
              <a:defRPr sz="3600" b="0" baseline="0">
                <a:solidFill>
                  <a:schemeClr val="accent3"/>
                </a:solidFill>
                <a:latin typeface="+mj-lt"/>
              </a:defRPr>
            </a:lvl1pPr>
          </a:lstStyle>
          <a:p>
            <a:r>
              <a:rPr lang="en-US" dirty="0"/>
              <a:t>Slide with Graph</a:t>
            </a:r>
          </a:p>
        </p:txBody>
      </p:sp>
      <p:sp>
        <p:nvSpPr>
          <p:cNvPr id="3" name="Subtitle 2"/>
          <p:cNvSpPr>
            <a:spLocks noGrp="1"/>
          </p:cNvSpPr>
          <p:nvPr>
            <p:ph type="subTitle" idx="1" hasCustomPrompt="1"/>
          </p:nvPr>
        </p:nvSpPr>
        <p:spPr>
          <a:xfrm>
            <a:off x="6638925" y="1861521"/>
            <a:ext cx="2142468" cy="2505528"/>
          </a:xfrm>
          <a:prstGeom prst="rect">
            <a:avLst/>
          </a:prstGeom>
        </p:spPr>
        <p:txBody>
          <a:bodyPr/>
          <a:lstStyle>
            <a:lvl1pPr marL="0" marR="0" indent="0" algn="l" defTabSz="914400" rtl="0" eaLnBrk="1" fontAlgn="auto" latinLnBrk="0" hangingPunct="1">
              <a:lnSpc>
                <a:spcPct val="110000"/>
              </a:lnSpc>
              <a:spcBef>
                <a:spcPts val="1000"/>
              </a:spcBef>
              <a:spcAft>
                <a:spcPts val="0"/>
              </a:spcAft>
              <a:buClrTx/>
              <a:buSzTx/>
              <a:buFont typeface="Arial" panose="020B0604020202020204" pitchFamily="34" charset="0"/>
              <a:buNone/>
              <a:tabLst/>
              <a:defRPr lang="en-US" sz="1400" baseline="0" smtClean="0">
                <a:solidFill>
                  <a:schemeClr val="bg2">
                    <a:lumMod val="10000"/>
                  </a:schemeClr>
                </a:solidFill>
                <a:effectLst/>
                <a:latin typeface="Palatino Linotype" panose="02040502050505030304" pitchFamily="18"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latin typeface="Palatino Linotype" panose="02040502050505030304" pitchFamily="18" charset="0"/>
              </a:rPr>
              <a:t>Am </a:t>
            </a:r>
            <a:r>
              <a:rPr lang="en-US" dirty="0" err="1">
                <a:latin typeface="Palatino Linotype" panose="02040502050505030304" pitchFamily="18" charset="0"/>
              </a:rPr>
              <a:t>fugitas</a:t>
            </a:r>
            <a:r>
              <a:rPr lang="en-US" dirty="0">
                <a:latin typeface="Palatino Linotype" panose="02040502050505030304" pitchFamily="18" charset="0"/>
              </a:rPr>
              <a:t> min </a:t>
            </a:r>
            <a:r>
              <a:rPr lang="en-US" dirty="0" err="1">
                <a:latin typeface="Palatino Linotype" panose="02040502050505030304" pitchFamily="18" charset="0"/>
              </a:rPr>
              <a:t>exfo</a:t>
            </a:r>
            <a:r>
              <a:rPr lang="en-US" dirty="0">
                <a:latin typeface="Palatino Linotype" panose="02040502050505030304" pitchFamily="18" charset="0"/>
              </a:rPr>
              <a:t> </a:t>
            </a:r>
            <a:r>
              <a:rPr lang="en-US" dirty="0" err="1">
                <a:latin typeface="Palatino Linotype" panose="02040502050505030304" pitchFamily="18" charset="0"/>
              </a:rPr>
              <a:t>esequa</a:t>
            </a:r>
            <a:r>
              <a:rPr lang="en-US" dirty="0">
                <a:latin typeface="Palatino Linotype" panose="02040502050505030304" pitchFamily="18" charset="0"/>
              </a:rPr>
              <a:t> Omnia, </a:t>
            </a:r>
            <a:r>
              <a:rPr lang="en-US" dirty="0" err="1">
                <a:latin typeface="Palatino Linotype" panose="02040502050505030304" pitchFamily="18" charset="0"/>
              </a:rPr>
              <a:t>ey</a:t>
            </a:r>
            <a:r>
              <a:rPr lang="en-US" dirty="0">
                <a:latin typeface="Palatino Linotype" panose="02040502050505030304" pitchFamily="18" charset="0"/>
              </a:rPr>
              <a:t> long </a:t>
            </a:r>
            <a:r>
              <a:rPr lang="en-US" dirty="0" err="1">
                <a:latin typeface="Palatino Linotype" panose="02040502050505030304" pitchFamily="18" charset="0"/>
              </a:rPr>
              <a:t>simunant</a:t>
            </a:r>
            <a:r>
              <a:rPr lang="en-US" dirty="0">
                <a:latin typeface="Palatino Linotype" panose="02040502050505030304" pitchFamily="18" charset="0"/>
              </a:rPr>
              <a:t> </a:t>
            </a:r>
            <a:r>
              <a:rPr lang="en-US" dirty="0" err="1">
                <a:latin typeface="Palatino Linotype" panose="02040502050505030304" pitchFamily="18" charset="0"/>
              </a:rPr>
              <a:t>ectempos</a:t>
            </a:r>
            <a:r>
              <a:rPr lang="en-US" dirty="0">
                <a:latin typeface="Palatino Linotype" panose="02040502050505030304" pitchFamily="18" charset="0"/>
              </a:rPr>
              <a:t> </a:t>
            </a:r>
            <a:r>
              <a:rPr lang="en-US" dirty="0" err="1">
                <a:latin typeface="Palatino Linotype" panose="02040502050505030304" pitchFamily="18" charset="0"/>
              </a:rPr>
              <a:t>amAm</a:t>
            </a:r>
            <a:r>
              <a:rPr lang="en-US" dirty="0">
                <a:latin typeface="Palatino Linotype" panose="02040502050505030304" pitchFamily="18" charset="0"/>
              </a:rPr>
              <a:t> </a:t>
            </a:r>
            <a:r>
              <a:rPr lang="en-US" dirty="0" err="1">
                <a:latin typeface="Palatino Linotype" panose="02040502050505030304" pitchFamily="18" charset="0"/>
              </a:rPr>
              <a:t>fugitas</a:t>
            </a:r>
            <a:r>
              <a:rPr lang="en-US" dirty="0">
                <a:latin typeface="Palatino Linotype" panose="02040502050505030304" pitchFamily="18" charset="0"/>
              </a:rPr>
              <a:t> min </a:t>
            </a:r>
            <a:r>
              <a:rPr lang="en-US" dirty="0" err="1">
                <a:latin typeface="Palatino Linotype" panose="02040502050505030304" pitchFamily="18" charset="0"/>
              </a:rPr>
              <a:t>exfo</a:t>
            </a:r>
            <a:r>
              <a:rPr lang="en-US" dirty="0">
                <a:latin typeface="Palatino Linotype" panose="02040502050505030304" pitchFamily="18" charset="0"/>
              </a:rPr>
              <a:t> </a:t>
            </a:r>
            <a:r>
              <a:rPr lang="en-US" dirty="0" err="1">
                <a:latin typeface="Palatino Linotype" panose="02040502050505030304" pitchFamily="18" charset="0"/>
              </a:rPr>
              <a:t>esequa</a:t>
            </a:r>
            <a:r>
              <a:rPr lang="en-US" dirty="0">
                <a:latin typeface="Palatino Linotype" panose="02040502050505030304" pitchFamily="18" charset="0"/>
              </a:rPr>
              <a:t> Omnia, </a:t>
            </a:r>
            <a:r>
              <a:rPr lang="en-US" dirty="0" err="1">
                <a:latin typeface="Palatino Linotype" panose="02040502050505030304" pitchFamily="18" charset="0"/>
              </a:rPr>
              <a:t>ey</a:t>
            </a:r>
            <a:r>
              <a:rPr lang="en-US" dirty="0">
                <a:latin typeface="Palatino Linotype" panose="02040502050505030304" pitchFamily="18" charset="0"/>
              </a:rPr>
              <a:t> long </a:t>
            </a:r>
            <a:r>
              <a:rPr lang="en-US" dirty="0" err="1">
                <a:latin typeface="Palatino Linotype" panose="02040502050505030304" pitchFamily="18" charset="0"/>
              </a:rPr>
              <a:t>simunant</a:t>
            </a:r>
            <a:r>
              <a:rPr lang="en-US" dirty="0">
                <a:latin typeface="Palatino Linotype" panose="02040502050505030304" pitchFamily="18" charset="0"/>
              </a:rPr>
              <a:t> </a:t>
            </a:r>
            <a:r>
              <a:rPr lang="en-US" dirty="0" err="1">
                <a:latin typeface="Palatino Linotype" panose="02040502050505030304" pitchFamily="18" charset="0"/>
              </a:rPr>
              <a:t>ectempos</a:t>
            </a:r>
            <a:r>
              <a:rPr lang="en-US" dirty="0">
                <a:latin typeface="Palatino Linotype" panose="02040502050505030304" pitchFamily="18" charset="0"/>
              </a:rPr>
              <a:t> am</a:t>
            </a:r>
            <a:endParaRPr lang="en-US" dirty="0"/>
          </a:p>
          <a:p>
            <a:r>
              <a:rPr lang="en-US" dirty="0">
                <a:latin typeface="Palatino Linotype" panose="02040502050505030304" pitchFamily="18" charset="0"/>
              </a:rPr>
              <a:t>Am </a:t>
            </a:r>
            <a:r>
              <a:rPr lang="en-US" dirty="0" err="1">
                <a:latin typeface="Palatino Linotype" panose="02040502050505030304" pitchFamily="18" charset="0"/>
              </a:rPr>
              <a:t>fugitas</a:t>
            </a:r>
            <a:r>
              <a:rPr lang="en-US" dirty="0">
                <a:latin typeface="Palatino Linotype" panose="02040502050505030304" pitchFamily="18" charset="0"/>
              </a:rPr>
              <a:t> min </a:t>
            </a:r>
            <a:r>
              <a:rPr lang="en-US" dirty="0" err="1">
                <a:latin typeface="Palatino Linotype" panose="02040502050505030304" pitchFamily="18" charset="0"/>
              </a:rPr>
              <a:t>exfo</a:t>
            </a:r>
            <a:r>
              <a:rPr lang="en-US" dirty="0">
                <a:latin typeface="Palatino Linotype" panose="02040502050505030304" pitchFamily="18" charset="0"/>
              </a:rPr>
              <a:t> </a:t>
            </a:r>
            <a:r>
              <a:rPr lang="en-US" dirty="0" err="1">
                <a:latin typeface="Palatino Linotype" panose="02040502050505030304" pitchFamily="18" charset="0"/>
              </a:rPr>
              <a:t>esequa</a:t>
            </a:r>
            <a:r>
              <a:rPr lang="en-US" dirty="0">
                <a:latin typeface="Palatino Linotype" panose="02040502050505030304" pitchFamily="18" charset="0"/>
              </a:rPr>
              <a:t> Omnia, </a:t>
            </a:r>
            <a:r>
              <a:rPr lang="en-US" dirty="0" err="1">
                <a:latin typeface="Palatino Linotype" panose="02040502050505030304" pitchFamily="18" charset="0"/>
              </a:rPr>
              <a:t>ey</a:t>
            </a:r>
            <a:r>
              <a:rPr lang="en-US" dirty="0">
                <a:latin typeface="Palatino Linotype" panose="02040502050505030304" pitchFamily="18" charset="0"/>
              </a:rPr>
              <a:t> long </a:t>
            </a:r>
            <a:r>
              <a:rPr lang="en-US" dirty="0" err="1">
                <a:latin typeface="Palatino Linotype" panose="02040502050505030304" pitchFamily="18" charset="0"/>
              </a:rPr>
              <a:t>simunant</a:t>
            </a:r>
            <a:r>
              <a:rPr lang="en-US" dirty="0">
                <a:latin typeface="Palatino Linotype" panose="02040502050505030304" pitchFamily="18" charset="0"/>
              </a:rPr>
              <a:t> </a:t>
            </a:r>
            <a:r>
              <a:rPr lang="en-US" dirty="0" err="1">
                <a:latin typeface="Palatino Linotype" panose="02040502050505030304" pitchFamily="18" charset="0"/>
              </a:rPr>
              <a:t>ectempos</a:t>
            </a:r>
            <a:r>
              <a:rPr lang="en-US" dirty="0">
                <a:latin typeface="Palatino Linotype" panose="02040502050505030304" pitchFamily="18" charset="0"/>
              </a:rPr>
              <a:t> am</a:t>
            </a:r>
            <a:endParaRPr lang="en-US" dirty="0"/>
          </a:p>
          <a:p>
            <a:endParaRPr lang="en-US" dirty="0"/>
          </a:p>
        </p:txBody>
      </p:sp>
      <p:graphicFrame>
        <p:nvGraphicFramePr>
          <p:cNvPr id="14" name="Chart 13"/>
          <p:cNvGraphicFramePr/>
          <p:nvPr userDrawn="1">
            <p:extLst/>
          </p:nvPr>
        </p:nvGraphicFramePr>
        <p:xfrm>
          <a:off x="628651" y="1680670"/>
          <a:ext cx="6076950" cy="3686460"/>
        </p:xfrm>
        <a:graphic>
          <a:graphicData uri="http://schemas.openxmlformats.org/drawingml/2006/chart">
            <c:chart xmlns:c="http://schemas.openxmlformats.org/drawingml/2006/chart" xmlns:r="http://schemas.openxmlformats.org/officeDocument/2006/relationships" r:id="rId2"/>
          </a:graphicData>
        </a:graphic>
      </p:graphicFrame>
      <p:sp>
        <p:nvSpPr>
          <p:cNvPr id="8"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endParaRPr lang="en-GB">
              <a:solidFill>
                <a:prstClr val="black"/>
              </a:solidFill>
            </a:endParaRPr>
          </a:p>
        </p:txBody>
      </p:sp>
      <p:sp>
        <p:nvSpPr>
          <p:cNvPr id="5" name="Footer Placeholder 4"/>
          <p:cNvSpPr>
            <a:spLocks noGrp="1"/>
          </p:cNvSpPr>
          <p:nvPr>
            <p:ph type="ftr" sz="quarter" idx="11"/>
          </p:nvPr>
        </p:nvSpPr>
        <p:spPr/>
        <p:txBody>
          <a:bodyPr/>
          <a:lstStyle/>
          <a:p>
            <a:endParaRPr lang="en-GB" dirty="0">
              <a:solidFill>
                <a:prstClr val="black"/>
              </a:solidFill>
            </a:endParaRPr>
          </a:p>
        </p:txBody>
      </p:sp>
      <p:sp>
        <p:nvSpPr>
          <p:cNvPr id="6" name="Slide Number Placeholder 5"/>
          <p:cNvSpPr>
            <a:spLocks noGrp="1"/>
          </p:cNvSpPr>
          <p:nvPr>
            <p:ph type="sldNum" sz="quarter" idx="12"/>
          </p:nvPr>
        </p:nvSpPr>
        <p:spPr>
          <a:xfrm>
            <a:off x="6859585" y="6247795"/>
            <a:ext cx="2057400" cy="365125"/>
          </a:xfrm>
          <a:prstGeom prst="rect">
            <a:avLst/>
          </a:prstGeom>
        </p:spPr>
        <p:txBody>
          <a:bodyPr/>
          <a:lstStyle/>
          <a:p>
            <a:r>
              <a:rPr lang="en-GB" dirty="0">
                <a:solidFill>
                  <a:prstClr val="black"/>
                </a:solidFill>
              </a:rPr>
              <a:t>Slide </a:t>
            </a:r>
            <a:fld id="{5F7484D2-8E9F-46D7-97CE-D97268F7C8D0}" type="slidenum">
              <a:rPr lang="en-GB" smtClean="0">
                <a:solidFill>
                  <a:prstClr val="black"/>
                </a:solidFill>
              </a:rPr>
              <a:pPr/>
              <a:t>‹#›</a:t>
            </a:fld>
            <a:endParaRPr lang="en-GB" dirty="0">
              <a:solidFill>
                <a:prstClr val="black"/>
              </a:solidFill>
            </a:endParaRPr>
          </a:p>
        </p:txBody>
      </p:sp>
      <p:cxnSp>
        <p:nvCxnSpPr>
          <p:cNvPr id="7" name="Straight Connector 6"/>
          <p:cNvCxnSpPr/>
          <p:nvPr userDrawn="1"/>
        </p:nvCxnSpPr>
        <p:spPr>
          <a:xfrm>
            <a:off x="0" y="980728"/>
            <a:ext cx="9144000" cy="0"/>
          </a:xfrm>
          <a:prstGeom prst="line">
            <a:avLst/>
          </a:prstGeom>
          <a:ln w="38100"/>
        </p:spPr>
        <p:style>
          <a:lnRef idx="1">
            <a:schemeClr val="accent1"/>
          </a:lnRef>
          <a:fillRef idx="0">
            <a:schemeClr val="accent1"/>
          </a:fillRef>
          <a:effectRef idx="0">
            <a:schemeClr val="accent1"/>
          </a:effectRef>
          <a:fontRef idx="minor">
            <a:schemeClr val="tx1"/>
          </a:fontRef>
        </p:style>
      </p:cxnSp>
      <p:pic>
        <p:nvPicPr>
          <p:cNvPr id="8" name="Picture 7" descr="Description: UN"/>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953730" y="116632"/>
            <a:ext cx="775335" cy="676275"/>
          </a:xfrm>
          <a:prstGeom prst="rect">
            <a:avLst/>
          </a:prstGeom>
          <a:noFill/>
          <a:ln>
            <a:noFill/>
          </a:ln>
        </p:spPr>
      </p:pic>
      <p:pic>
        <p:nvPicPr>
          <p:cNvPr id="102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91083" y="207119"/>
            <a:ext cx="2838450"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172.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D2EE8729-892B-4F0E-86A9-32D40B08F1C6}" type="datetimeFigureOut">
              <a:rPr lang="en-US" altLang="en-US">
                <a:solidFill>
                  <a:prstClr val="black"/>
                </a:solidFill>
              </a:rPr>
              <a:pPr>
                <a:defRPr/>
              </a:pPr>
              <a:t>20/10/2017</a:t>
            </a:fld>
            <a:endParaRPr lang="en-US" altLang="en-US">
              <a:solidFill>
                <a:prstClr val="black"/>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en-US">
              <a:solidFill>
                <a:prstClr val="black"/>
              </a:solidFill>
            </a:endParaRPr>
          </a:p>
        </p:txBody>
      </p:sp>
      <p:sp>
        <p:nvSpPr>
          <p:cNvPr id="4" name="Rectangle 6"/>
          <p:cNvSpPr>
            <a:spLocks noGrp="1" noChangeArrowheads="1"/>
          </p:cNvSpPr>
          <p:nvPr>
            <p:ph type="sldNum" sz="quarter" idx="12"/>
          </p:nvPr>
        </p:nvSpPr>
        <p:spPr>
          <a:ln/>
        </p:spPr>
        <p:txBody>
          <a:bodyPr/>
          <a:lstStyle>
            <a:lvl1pPr>
              <a:defRPr/>
            </a:lvl1pPr>
          </a:lstStyle>
          <a:p>
            <a:fld id="{C9D4E6E6-0CFE-4347-9906-3EBD6F1267D4}" type="slidenum">
              <a:rPr lang="en-US" altLang="en-US">
                <a:solidFill>
                  <a:prstClr val="black"/>
                </a:solidFill>
              </a:rPr>
              <a:pPr/>
              <a:t>‹#›</a:t>
            </a:fld>
            <a:endParaRPr lang="en-US" altLang="en-US">
              <a:solidFill>
                <a:prstClr val="black"/>
              </a:solidFill>
            </a:endParaRPr>
          </a:p>
        </p:txBody>
      </p:sp>
    </p:spTree>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userDrawn="1">
  <p:cSld name="Thank You Slide">
    <p:bg>
      <p:bgPr>
        <a:blipFill dpi="0" rotWithShape="1">
          <a:blip r:embed="rId2">
            <a:alphaModFix amt="99000"/>
            <a:lum/>
          </a:blip>
          <a:srcRect/>
          <a:stretch>
            <a:fillRect/>
          </a:stretch>
        </a:blipFill>
        <a:effectLst/>
      </p:bgPr>
    </p:bg>
    <p:spTree>
      <p:nvGrpSpPr>
        <p:cNvPr id="1" name=""/>
        <p:cNvGrpSpPr/>
        <p:nvPr/>
      </p:nvGrpSpPr>
      <p:grpSpPr>
        <a:xfrm>
          <a:off x="0" y="0"/>
          <a:ext cx="0" cy="0"/>
          <a:chOff x="0" y="0"/>
          <a:chExt cx="0" cy="0"/>
        </a:xfrm>
      </p:grpSpPr>
      <p:sp>
        <p:nvSpPr>
          <p:cNvPr id="10" name="Title 1"/>
          <p:cNvSpPr txBox="1">
            <a:spLocks/>
          </p:cNvSpPr>
          <p:nvPr userDrawn="1"/>
        </p:nvSpPr>
        <p:spPr>
          <a:xfrm>
            <a:off x="641901" y="3203108"/>
            <a:ext cx="6858000" cy="591670"/>
          </a:xfrm>
          <a:prstGeom prst="rect">
            <a:avLst/>
          </a:prstGeom>
        </p:spPr>
        <p:txBody>
          <a:bodyPr anchor="b"/>
          <a:lstStyle>
            <a:lvl1pPr algn="l" defTabSz="914400" rtl="0" eaLnBrk="1" latinLnBrk="0" hangingPunct="1">
              <a:lnSpc>
                <a:spcPct val="90000"/>
              </a:lnSpc>
              <a:spcBef>
                <a:spcPct val="0"/>
              </a:spcBef>
              <a:buNone/>
              <a:defRPr sz="3600" b="1" kern="1200" baseline="0">
                <a:solidFill>
                  <a:srgbClr val="0984AF"/>
                </a:solidFill>
                <a:latin typeface="News Gothic" panose="02000503040000020004" pitchFamily="2" charset="0"/>
                <a:ea typeface="+mj-ea"/>
                <a:cs typeface="+mj-cs"/>
              </a:defRPr>
            </a:lvl1pPr>
          </a:lstStyle>
          <a:p>
            <a:r>
              <a:rPr lang="en-US" b="0" dirty="0">
                <a:latin typeface="Franklin Gothic Medium"/>
              </a:rPr>
              <a:t>THANK YOU</a:t>
            </a:r>
          </a:p>
        </p:txBody>
      </p:sp>
      <p:sp>
        <p:nvSpPr>
          <p:cNvPr id="11" name="Subtitle 2"/>
          <p:cNvSpPr txBox="1">
            <a:spLocks/>
          </p:cNvSpPr>
          <p:nvPr userDrawn="1"/>
        </p:nvSpPr>
        <p:spPr>
          <a:xfrm>
            <a:off x="641901" y="3756294"/>
            <a:ext cx="6858000" cy="417854"/>
          </a:xfrm>
          <a:prstGeom prst="rect">
            <a:avLst/>
          </a:prstGeom>
        </p:spPr>
        <p:txBody>
          <a:bodyPr/>
          <a:lstStyle>
            <a:lvl1pPr marL="0" marR="0" indent="0" algn="l" defTabSz="914400" rtl="0" eaLnBrk="1" fontAlgn="auto" latinLnBrk="0" hangingPunct="1">
              <a:lnSpc>
                <a:spcPct val="90000"/>
              </a:lnSpc>
              <a:spcBef>
                <a:spcPct val="0"/>
              </a:spcBef>
              <a:spcAft>
                <a:spcPts val="0"/>
              </a:spcAft>
              <a:buClrTx/>
              <a:buSzTx/>
              <a:buFont typeface="Arial" panose="020B0604020202020204" pitchFamily="34" charset="0"/>
              <a:buNone/>
              <a:tabLst/>
              <a:defRPr lang="en-US" sz="2400" kern="1200" baseline="0" smtClean="0">
                <a:solidFill>
                  <a:schemeClr val="tx1"/>
                </a:solidFill>
                <a:effectLst/>
                <a:latin typeface="Palatino Linotype" panose="02040502050505030304" pitchFamily="18"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sz="1800" dirty="0" err="1">
                <a:solidFill>
                  <a:prstClr val="black"/>
                </a:solidFill>
              </a:rPr>
              <a:t>seea@un.org</a:t>
            </a:r>
            <a:endParaRPr sz="1800" dirty="0">
              <a:solidFill>
                <a:prstClr val="black"/>
              </a:solidFill>
            </a:endParaRPr>
          </a:p>
        </p:txBody>
      </p:sp>
    </p:spTree>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Rectangle 4"/>
          <p:cNvSpPr>
            <a:spLocks noGrp="1" noChangeArrowheads="1"/>
          </p:cNvSpPr>
          <p:nvPr>
            <p:ph type="dt" sz="half" idx="10"/>
          </p:nvPr>
        </p:nvSpPr>
        <p:spPr>
          <a:ln/>
        </p:spPr>
        <p:txBody>
          <a:bodyPr/>
          <a:lstStyle>
            <a:lvl1pPr>
              <a:defRPr/>
            </a:lvl1pPr>
          </a:lstStyle>
          <a:p>
            <a:pPr>
              <a:defRPr/>
            </a:pPr>
            <a:fld id="{256C4B4D-4148-42C8-9224-245A9BAECAC1}" type="datetimeFigureOut">
              <a:rPr lang="en-US" altLang="en-US">
                <a:solidFill>
                  <a:prstClr val="black"/>
                </a:solidFill>
              </a:rPr>
              <a:pPr>
                <a:defRPr/>
              </a:pPr>
              <a:t>20/10/2017</a:t>
            </a:fld>
            <a:endParaRPr lang="en-US" altLang="en-US">
              <a:solidFill>
                <a:prstClr val="black"/>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en-US">
              <a:solidFill>
                <a:prstClr val="black"/>
              </a:solidFill>
            </a:endParaRPr>
          </a:p>
        </p:txBody>
      </p:sp>
      <p:sp>
        <p:nvSpPr>
          <p:cNvPr id="5" name="Rectangle 6"/>
          <p:cNvSpPr>
            <a:spLocks noGrp="1" noChangeArrowheads="1"/>
          </p:cNvSpPr>
          <p:nvPr>
            <p:ph type="sldNum" sz="quarter" idx="12"/>
          </p:nvPr>
        </p:nvSpPr>
        <p:spPr>
          <a:ln/>
        </p:spPr>
        <p:txBody>
          <a:bodyPr/>
          <a:lstStyle>
            <a:lvl1pPr>
              <a:defRPr/>
            </a:lvl1pPr>
          </a:lstStyle>
          <a:p>
            <a:fld id="{F27B8AAD-4ACF-4324-96B2-0D44E6B052A7}" type="slidenum">
              <a:rPr lang="en-US" altLang="en-US">
                <a:solidFill>
                  <a:prstClr val="black"/>
                </a:solidFill>
              </a:rPr>
              <a:pPr/>
              <a:t>‹#›</a:t>
            </a:fld>
            <a:endParaRPr lang="en-US" altLang="en-US">
              <a:solidFill>
                <a:prstClr val="black"/>
              </a:solidFill>
            </a:endParaRPr>
          </a:p>
        </p:txBody>
      </p:sp>
    </p:spTree>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userDrawn="1">
  <p:cSld name="Tekstslide met bullets">
    <p:spTree>
      <p:nvGrpSpPr>
        <p:cNvPr id="1" name=""/>
        <p:cNvGrpSpPr/>
        <p:nvPr/>
      </p:nvGrpSpPr>
      <p:grpSpPr>
        <a:xfrm>
          <a:off x="0" y="0"/>
          <a:ext cx="0" cy="0"/>
          <a:chOff x="0" y="0"/>
          <a:chExt cx="0" cy="0"/>
        </a:xfrm>
      </p:grpSpPr>
      <p:sp>
        <p:nvSpPr>
          <p:cNvPr id="2" name="Titel 1"/>
          <p:cNvSpPr>
            <a:spLocks noGrp="1"/>
          </p:cNvSpPr>
          <p:nvPr>
            <p:ph type="title"/>
          </p:nvPr>
        </p:nvSpPr>
        <p:spPr>
          <a:xfrm>
            <a:off x="491642" y="230188"/>
            <a:ext cx="8442796" cy="839787"/>
          </a:xfrm>
        </p:spPr>
        <p:txBody>
          <a:bodyPr/>
          <a:lstStyle/>
          <a:p>
            <a:r>
              <a:rPr lang="nl-NL" dirty="0"/>
              <a:t>Klik om de stijl te bewerken</a:t>
            </a:r>
          </a:p>
        </p:txBody>
      </p:sp>
      <p:sp>
        <p:nvSpPr>
          <p:cNvPr id="3" name="Tijdelijke aanduiding voor tekst 6"/>
          <p:cNvSpPr>
            <a:spLocks noGrp="1"/>
          </p:cNvSpPr>
          <p:nvPr>
            <p:ph type="body" sz="quarter" idx="10"/>
          </p:nvPr>
        </p:nvSpPr>
        <p:spPr>
          <a:xfrm>
            <a:off x="421200" y="1835249"/>
            <a:ext cx="8521188" cy="4089600"/>
          </a:xfrm>
        </p:spPr>
        <p:txBody>
          <a:bodyPr/>
          <a:lstStyle>
            <a:lvl2pPr>
              <a:buClr>
                <a:schemeClr val="bg2"/>
              </a:buClr>
              <a:defRPr/>
            </a:lvl2pPr>
          </a:lstStyle>
          <a:p>
            <a:pPr lvl="0"/>
            <a:r>
              <a:rPr lang="nl-NL" dirty="0"/>
              <a:t>Klik om de modelstijlen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4" name="Tijdelijke aanduiding voor dianummer 3"/>
          <p:cNvSpPr>
            <a:spLocks noGrp="1"/>
          </p:cNvSpPr>
          <p:nvPr>
            <p:ph type="sldNum" sz="quarter" idx="11"/>
          </p:nvPr>
        </p:nvSpPr>
        <p:spPr>
          <a:xfrm>
            <a:off x="8519145" y="6408000"/>
            <a:ext cx="468000" cy="164250"/>
          </a:xfrm>
          <a:prstGeom prst="rect">
            <a:avLst/>
          </a:prstGeom>
        </p:spPr>
        <p:txBody>
          <a:bodyPr/>
          <a:lstStyle/>
          <a:p>
            <a:pPr algn="r">
              <a:lnSpc>
                <a:spcPts val="1200"/>
              </a:lnSpc>
            </a:pPr>
            <a:fld id="{F25965E0-7062-474C-8671-DB3A3CE669B0}" type="slidenum">
              <a:rPr>
                <a:solidFill>
                  <a:srgbClr val="005172"/>
                </a:solidFill>
              </a:rPr>
              <a:pPr algn="r">
                <a:lnSpc>
                  <a:spcPts val="1200"/>
                </a:lnSpc>
              </a:pPr>
              <a:t>‹#›</a:t>
            </a:fld>
            <a:endParaRPr dirty="0">
              <a:solidFill>
                <a:srgbClr val="005172"/>
              </a:solidFill>
            </a:endParaRPr>
          </a:p>
        </p:txBody>
      </p:sp>
    </p:spTree>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600200" y="274638"/>
            <a:ext cx="7086600" cy="1143000"/>
          </a:xfrm>
          <a:prstGeom prst="rect">
            <a:avLst/>
          </a:prstGeom>
        </p:spPr>
        <p:txBody>
          <a:bodyPr/>
          <a:lstStyle>
            <a:lvl1pPr>
              <a:defRPr sz="2800" b="1">
                <a:solidFill>
                  <a:schemeClr val="bg1"/>
                </a:solidFill>
              </a:defRPr>
            </a:lvl1pPr>
          </a:lstStyle>
          <a:p>
            <a:r>
              <a:rPr lang="en-US" dirty="0"/>
              <a:t>Click to edit Master title style</a:t>
            </a:r>
            <a:endParaRPr lang="en-GB" dirty="0"/>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p:cNvSpPr>
            <a:spLocks noGrp="1"/>
          </p:cNvSpPr>
          <p:nvPr>
            <p:ph type="dt" sz="half" idx="10"/>
          </p:nvPr>
        </p:nvSpPr>
        <p:spPr>
          <a:xfrm>
            <a:off x="457200" y="6245225"/>
            <a:ext cx="2133600" cy="476250"/>
          </a:xfrm>
          <a:prstGeom prst="rect">
            <a:avLst/>
          </a:prstGeom>
        </p:spPr>
        <p:txBody>
          <a:bodyPr/>
          <a:lstStyle>
            <a:lvl1pPr>
              <a:defRPr/>
            </a:lvl1pPr>
          </a:lstStyle>
          <a:p>
            <a:endParaRPr lang="en-US" altLang="en-US">
              <a:solidFill>
                <a:srgbClr val="000000"/>
              </a:solidFill>
            </a:endParaRPr>
          </a:p>
        </p:txBody>
      </p:sp>
      <p:sp>
        <p:nvSpPr>
          <p:cNvPr id="5" name="Footer Placeholder 4"/>
          <p:cNvSpPr>
            <a:spLocks noGrp="1"/>
          </p:cNvSpPr>
          <p:nvPr>
            <p:ph type="ftr" sz="quarter" idx="11"/>
          </p:nvPr>
        </p:nvSpPr>
        <p:spPr>
          <a:xfrm>
            <a:off x="3124200" y="6245225"/>
            <a:ext cx="2895600" cy="476250"/>
          </a:xfrm>
          <a:prstGeom prst="rect">
            <a:avLst/>
          </a:prstGeom>
        </p:spPr>
        <p:txBody>
          <a:bodyPr/>
          <a:lstStyle>
            <a:lvl1pPr>
              <a:defRPr/>
            </a:lvl1pPr>
          </a:lstStyle>
          <a:p>
            <a:endParaRPr lang="en-US" altLang="en-US">
              <a:solidFill>
                <a:srgbClr val="000000"/>
              </a:solidFill>
            </a:endParaRPr>
          </a:p>
        </p:txBody>
      </p:sp>
      <p:sp>
        <p:nvSpPr>
          <p:cNvPr id="6" name="Slide Number Placeholder 5"/>
          <p:cNvSpPr>
            <a:spLocks noGrp="1"/>
          </p:cNvSpPr>
          <p:nvPr>
            <p:ph type="sldNum" sz="quarter" idx="12"/>
          </p:nvPr>
        </p:nvSpPr>
        <p:spPr>
          <a:xfrm>
            <a:off x="6859585" y="6247795"/>
            <a:ext cx="2057400" cy="365125"/>
          </a:xfrm>
          <a:prstGeom prst="rect">
            <a:avLst/>
          </a:prstGeom>
        </p:spPr>
        <p:txBody>
          <a:bodyPr/>
          <a:lstStyle>
            <a:lvl1pPr>
              <a:defRPr/>
            </a:lvl1pPr>
          </a:lstStyle>
          <a:p>
            <a:fld id="{9E56C08F-4FAD-4CB4-952E-F0C5C6434575}" type="slidenum">
              <a:rPr lang="en-US" altLang="en-US">
                <a:solidFill>
                  <a:srgbClr val="000000"/>
                </a:solidFill>
              </a:rPr>
              <a:pPr/>
              <a:t>‹#›</a:t>
            </a:fld>
            <a:endParaRPr lang="en-US" altLang="en-US">
              <a:solidFill>
                <a:srgbClr val="000000"/>
              </a:solidFill>
            </a:endParaRPr>
          </a:p>
        </p:txBody>
      </p:sp>
    </p:spTree>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Slide with Bullets">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28650" y="484094"/>
            <a:ext cx="6858000" cy="591670"/>
          </a:xfrm>
          <a:prstGeom prst="rect">
            <a:avLst/>
          </a:prstGeom>
        </p:spPr>
        <p:txBody>
          <a:bodyPr anchor="b"/>
          <a:lstStyle>
            <a:lvl1pPr algn="l">
              <a:defRPr sz="3600" b="0" baseline="0">
                <a:solidFill>
                  <a:schemeClr val="accent3"/>
                </a:solidFill>
                <a:latin typeface="+mj-lt"/>
              </a:defRPr>
            </a:lvl1pPr>
          </a:lstStyle>
          <a:p>
            <a:r>
              <a:rPr lang="en-US" dirty="0"/>
              <a:t>Slide With Bullets</a:t>
            </a:r>
          </a:p>
        </p:txBody>
      </p:sp>
      <p:sp>
        <p:nvSpPr>
          <p:cNvPr id="5" name="Text Placeholder 4"/>
          <p:cNvSpPr>
            <a:spLocks noGrp="1"/>
          </p:cNvSpPr>
          <p:nvPr>
            <p:ph type="body" sz="quarter" idx="13" hasCustomPrompt="1"/>
          </p:nvPr>
        </p:nvSpPr>
        <p:spPr>
          <a:xfrm>
            <a:off x="628650" y="1478805"/>
            <a:ext cx="6858000" cy="3308347"/>
          </a:xfrm>
          <a:prstGeom prst="rect">
            <a:avLst/>
          </a:prstGeom>
        </p:spPr>
        <p:txBody>
          <a:bodyPr/>
          <a:lstStyle>
            <a:lvl1pPr>
              <a:lnSpc>
                <a:spcPct val="110000"/>
              </a:lnSpc>
              <a:buClr>
                <a:srgbClr val="0984AF"/>
              </a:buClr>
              <a:defRPr sz="1800">
                <a:solidFill>
                  <a:schemeClr val="accent4"/>
                </a:solidFill>
                <a:latin typeface="Palatino Linotype" panose="02040502050505030304" pitchFamily="18" charset="0"/>
              </a:defRPr>
            </a:lvl1pPr>
            <a:lvl2pPr marL="685800" indent="-228600">
              <a:lnSpc>
                <a:spcPct val="110000"/>
              </a:lnSpc>
              <a:buClr>
                <a:srgbClr val="0984AF"/>
              </a:buClr>
              <a:buFont typeface="News Gothic" panose="02000503040000020004" pitchFamily="2" charset="0"/>
              <a:buChar char="&gt;"/>
              <a:defRPr sz="1800">
                <a:solidFill>
                  <a:schemeClr val="accent4"/>
                </a:solidFill>
                <a:latin typeface="Palatino Linotype" panose="02040502050505030304" pitchFamily="18" charset="0"/>
              </a:defRPr>
            </a:lvl2pPr>
            <a:lvl3pPr marL="1143000" indent="-228600">
              <a:lnSpc>
                <a:spcPct val="110000"/>
              </a:lnSpc>
              <a:buClr>
                <a:srgbClr val="0984AF"/>
              </a:buClr>
              <a:buFont typeface="Calibri" panose="020F0502020204030204" pitchFamily="34" charset="0"/>
              <a:buChar char="⁻"/>
              <a:defRPr sz="1800">
                <a:solidFill>
                  <a:schemeClr val="accent4"/>
                </a:solidFill>
                <a:latin typeface="Palatino Linotype" panose="02040502050505030304" pitchFamily="18" charset="0"/>
              </a:defRPr>
            </a:lvl3pPr>
            <a:lvl4pPr marL="1371600" indent="0">
              <a:buNone/>
              <a:defRPr sz="2400">
                <a:latin typeface="Palatino Linotype" panose="02040502050505030304" pitchFamily="18" charset="0"/>
              </a:defRPr>
            </a:lvl4pPr>
            <a:lvl5pPr marL="0" indent="228600">
              <a:lnSpc>
                <a:spcPct val="110000"/>
              </a:lnSpc>
              <a:buClr>
                <a:srgbClr val="0984AF"/>
              </a:buClr>
              <a:defRPr sz="1800" baseline="0">
                <a:solidFill>
                  <a:schemeClr val="accent4"/>
                </a:solidFill>
                <a:latin typeface="Palatino Linotype" panose="02040502050505030304" pitchFamily="18" charset="0"/>
              </a:defRPr>
            </a:lvl5pPr>
          </a:lstStyle>
          <a:p>
            <a:pPr lvl="0"/>
            <a:r>
              <a:rPr lang="en-US" dirty="0"/>
              <a:t>Bullet 1</a:t>
            </a:r>
          </a:p>
          <a:p>
            <a:pPr lvl="1"/>
            <a:r>
              <a:rPr lang="en-US" dirty="0"/>
              <a:t> Indent 1</a:t>
            </a:r>
          </a:p>
          <a:p>
            <a:pPr lvl="2"/>
            <a:r>
              <a:rPr lang="en-US" dirty="0"/>
              <a:t>Indent 2</a:t>
            </a:r>
          </a:p>
          <a:p>
            <a:pPr lvl="4"/>
            <a:r>
              <a:rPr lang="en-US" dirty="0"/>
              <a:t>Bullet 2</a:t>
            </a:r>
          </a:p>
          <a:p>
            <a:pPr lvl="4"/>
            <a:r>
              <a:rPr lang="en-US" dirty="0"/>
              <a:t>Bullet 3</a:t>
            </a:r>
          </a:p>
          <a:p>
            <a:pPr lvl="4"/>
            <a:r>
              <a:rPr lang="en-US" dirty="0"/>
              <a:t>Bullet 4</a:t>
            </a:r>
          </a:p>
        </p:txBody>
      </p:sp>
      <p:sp>
        <p:nvSpPr>
          <p:cNvPr id="7"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362047960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Slide with Bullets- 2 Columns">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28650" y="484094"/>
            <a:ext cx="6858000" cy="591670"/>
          </a:xfrm>
          <a:prstGeom prst="rect">
            <a:avLst/>
          </a:prstGeom>
        </p:spPr>
        <p:txBody>
          <a:bodyPr anchor="b"/>
          <a:lstStyle>
            <a:lvl1pPr algn="l">
              <a:defRPr sz="3600" b="0" baseline="0">
                <a:solidFill>
                  <a:schemeClr val="accent3"/>
                </a:solidFill>
                <a:latin typeface="+mj-lt"/>
              </a:defRPr>
            </a:lvl1pPr>
          </a:lstStyle>
          <a:p>
            <a:r>
              <a:rPr lang="en-US" dirty="0"/>
              <a:t>Slide With Bullets- 2 Columns</a:t>
            </a:r>
          </a:p>
        </p:txBody>
      </p:sp>
      <p:sp>
        <p:nvSpPr>
          <p:cNvPr id="5" name="Text Placeholder 4"/>
          <p:cNvSpPr>
            <a:spLocks noGrp="1"/>
          </p:cNvSpPr>
          <p:nvPr>
            <p:ph type="body" sz="quarter" idx="13" hasCustomPrompt="1"/>
          </p:nvPr>
        </p:nvSpPr>
        <p:spPr>
          <a:xfrm>
            <a:off x="628650" y="1478805"/>
            <a:ext cx="3822326" cy="3308347"/>
          </a:xfrm>
          <a:prstGeom prst="rect">
            <a:avLst/>
          </a:prstGeom>
        </p:spPr>
        <p:txBody>
          <a:bodyPr/>
          <a:lstStyle>
            <a:lvl1pPr>
              <a:buClr>
                <a:srgbClr val="0984AF"/>
              </a:buClr>
              <a:defRPr sz="1800" baseline="0">
                <a:latin typeface="Palatino Linotype" panose="02040502050505030304" pitchFamily="18" charset="0"/>
              </a:defRPr>
            </a:lvl1pPr>
            <a:lvl2pPr marL="685800" indent="-228600">
              <a:buClr>
                <a:srgbClr val="0984AF"/>
              </a:buClr>
              <a:buFont typeface="Wingdings" panose="05000000000000000000" pitchFamily="2" charset="2"/>
              <a:buChar char="Ø"/>
              <a:defRPr sz="2400">
                <a:latin typeface="Palatino Linotype" panose="02040502050505030304" pitchFamily="18" charset="0"/>
              </a:defRPr>
            </a:lvl2pPr>
            <a:lvl3pPr marL="1143000" indent="-228600">
              <a:buClr>
                <a:srgbClr val="0984AF"/>
              </a:buClr>
              <a:buFont typeface="Calibri" panose="020F0502020204030204" pitchFamily="34" charset="0"/>
              <a:buChar char="⁻"/>
              <a:defRPr sz="2400">
                <a:latin typeface="Palatino Linotype" panose="02040502050505030304" pitchFamily="18" charset="0"/>
              </a:defRPr>
            </a:lvl3pPr>
            <a:lvl4pPr marL="1371600" indent="0">
              <a:buNone/>
              <a:defRPr sz="2400">
                <a:latin typeface="Palatino Linotype" panose="02040502050505030304" pitchFamily="18" charset="0"/>
              </a:defRPr>
            </a:lvl4pPr>
            <a:lvl5pPr marL="0" indent="228600">
              <a:buClr>
                <a:srgbClr val="0984AF"/>
              </a:buClr>
              <a:defRPr sz="2400" baseline="0">
                <a:latin typeface="Palatino Linotype" panose="02040502050505030304" pitchFamily="18" charset="0"/>
              </a:defRPr>
            </a:lvl5pPr>
          </a:lstStyle>
          <a:p>
            <a:pPr lvl="0"/>
            <a:r>
              <a:rPr lang="en-US" dirty="0"/>
              <a:t>Bullet 1</a:t>
            </a:r>
          </a:p>
          <a:p>
            <a:pPr lvl="0"/>
            <a:r>
              <a:rPr lang="en-US" dirty="0"/>
              <a:t>Bullet 2</a:t>
            </a:r>
          </a:p>
          <a:p>
            <a:pPr lvl="0"/>
            <a:r>
              <a:rPr lang="en-US" dirty="0"/>
              <a:t>Bullet 3</a:t>
            </a:r>
          </a:p>
          <a:p>
            <a:pPr lvl="0"/>
            <a:r>
              <a:rPr lang="en-US" dirty="0"/>
              <a:t>Bullet 4</a:t>
            </a:r>
          </a:p>
        </p:txBody>
      </p:sp>
      <p:sp>
        <p:nvSpPr>
          <p:cNvPr id="4" name="Text Placeholder 3"/>
          <p:cNvSpPr>
            <a:spLocks noGrp="1"/>
          </p:cNvSpPr>
          <p:nvPr>
            <p:ph type="body" sz="quarter" idx="14" hasCustomPrompt="1"/>
          </p:nvPr>
        </p:nvSpPr>
        <p:spPr>
          <a:xfrm>
            <a:off x="4693024" y="1478805"/>
            <a:ext cx="3822326" cy="3309095"/>
          </a:xfrm>
          <a:prstGeom prst="rect">
            <a:avLst/>
          </a:prstGeom>
        </p:spPr>
        <p:txBody>
          <a:bodyPr/>
          <a:lstStyle>
            <a:lvl1pPr marL="342900" indent="-342900" algn="l">
              <a:buClr>
                <a:srgbClr val="0984AF"/>
              </a:buClr>
              <a:buFont typeface="Arial" panose="020B0604020202020204" pitchFamily="34" charset="0"/>
              <a:buChar char="•"/>
              <a:defRPr sz="1800" baseline="0">
                <a:latin typeface="Palatino Linotype" panose="02040502050505030304" pitchFamily="18" charset="0"/>
              </a:defRPr>
            </a:lvl1pPr>
            <a:lvl2pPr marL="457200" indent="0" algn="l">
              <a:buFont typeface="Arial" panose="020B0604020202020204" pitchFamily="34" charset="0"/>
              <a:buNone/>
              <a:defRPr sz="2400">
                <a:latin typeface="Palatino Linotype" panose="02040502050505030304" pitchFamily="18" charset="0"/>
              </a:defRPr>
            </a:lvl2pPr>
            <a:lvl3pPr marL="914400" indent="0" algn="l">
              <a:buFont typeface="Arial" panose="020B0604020202020204" pitchFamily="34" charset="0"/>
              <a:buNone/>
              <a:defRPr sz="2400">
                <a:latin typeface="Palatino Linotype" panose="02040502050505030304" pitchFamily="18" charset="0"/>
              </a:defRPr>
            </a:lvl3pPr>
            <a:lvl4pPr marL="1371600" indent="0" algn="l">
              <a:buFont typeface="Arial" panose="020B0604020202020204" pitchFamily="34" charset="0"/>
              <a:buNone/>
              <a:defRPr sz="2400">
                <a:latin typeface="Palatino Linotype" panose="02040502050505030304" pitchFamily="18" charset="0"/>
              </a:defRPr>
            </a:lvl4pPr>
            <a:lvl5pPr marL="1828800" indent="0" algn="l">
              <a:buFont typeface="Arial" panose="020B0604020202020204" pitchFamily="34" charset="0"/>
              <a:buNone/>
              <a:defRPr sz="2400">
                <a:latin typeface="Palatino Linotype" panose="02040502050505030304" pitchFamily="18" charset="0"/>
              </a:defRPr>
            </a:lvl5pPr>
          </a:lstStyle>
          <a:p>
            <a:pPr lvl="0"/>
            <a:r>
              <a:rPr lang="en-US" dirty="0"/>
              <a:t>Bullet 1</a:t>
            </a:r>
          </a:p>
          <a:p>
            <a:pPr lvl="0"/>
            <a:r>
              <a:rPr lang="en-US" dirty="0"/>
              <a:t>Bullet 2</a:t>
            </a:r>
          </a:p>
          <a:p>
            <a:pPr lvl="0"/>
            <a:r>
              <a:rPr lang="en-US" dirty="0"/>
              <a:t>Bullet 3</a:t>
            </a:r>
          </a:p>
          <a:p>
            <a:pPr lvl="0"/>
            <a:r>
              <a:rPr lang="en-US" dirty="0"/>
              <a:t>Bullet 4</a:t>
            </a:r>
          </a:p>
        </p:txBody>
      </p:sp>
      <p:sp>
        <p:nvSpPr>
          <p:cNvPr id="7"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25161257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resentation Title Pag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34521" y="1669490"/>
            <a:ext cx="7886700" cy="576170"/>
          </a:xfrm>
          <a:prstGeom prst="rect">
            <a:avLst/>
          </a:prstGeom>
        </p:spPr>
        <p:txBody>
          <a:bodyPr/>
          <a:lstStyle>
            <a:lvl1pPr>
              <a:defRPr sz="4000" b="0" spc="100" baseline="0">
                <a:solidFill>
                  <a:schemeClr val="bg1"/>
                </a:solidFill>
                <a:latin typeface="Franklin Gothic Medium"/>
              </a:defRPr>
            </a:lvl1pPr>
          </a:lstStyle>
          <a:p>
            <a:r>
              <a:rPr lang="en-US" dirty="0"/>
              <a:t>PRESENTATION TITLE</a:t>
            </a:r>
          </a:p>
        </p:txBody>
      </p:sp>
      <p:sp>
        <p:nvSpPr>
          <p:cNvPr id="7" name="Text Placeholder 6"/>
          <p:cNvSpPr>
            <a:spLocks noGrp="1"/>
          </p:cNvSpPr>
          <p:nvPr>
            <p:ph type="body" sz="quarter" idx="10" hasCustomPrompt="1"/>
          </p:nvPr>
        </p:nvSpPr>
        <p:spPr>
          <a:xfrm>
            <a:off x="534521" y="2435969"/>
            <a:ext cx="7886700" cy="656856"/>
          </a:xfrm>
          <a:prstGeom prst="rect">
            <a:avLst/>
          </a:prstGeom>
        </p:spPr>
        <p:txBody>
          <a:bodyPr/>
          <a:lstStyle>
            <a:lvl1pPr marL="0" indent="0">
              <a:buNone/>
              <a:defRPr sz="2800">
                <a:solidFill>
                  <a:schemeClr val="bg1"/>
                </a:solidFill>
                <a:latin typeface="Franklin Gothic Book"/>
                <a:cs typeface="Franklin Gothic Book"/>
              </a:defRPr>
            </a:lvl1pPr>
          </a:lstStyle>
          <a:p>
            <a:pPr lvl="0"/>
            <a:r>
              <a:rPr lang="en-US" dirty="0"/>
              <a:t>Subtitle</a:t>
            </a:r>
          </a:p>
        </p:txBody>
      </p:sp>
      <p:sp>
        <p:nvSpPr>
          <p:cNvPr id="9" name="Text Placeholder 8"/>
          <p:cNvSpPr>
            <a:spLocks noGrp="1"/>
          </p:cNvSpPr>
          <p:nvPr>
            <p:ph type="body" sz="quarter" idx="11" hasCustomPrompt="1"/>
          </p:nvPr>
        </p:nvSpPr>
        <p:spPr>
          <a:xfrm>
            <a:off x="534521" y="3738467"/>
            <a:ext cx="7886700" cy="483909"/>
          </a:xfrm>
          <a:prstGeom prst="rect">
            <a:avLst/>
          </a:prstGeom>
        </p:spPr>
        <p:txBody>
          <a:bodyPr/>
          <a:lstStyle>
            <a:lvl1pPr marL="0" indent="0">
              <a:buNone/>
              <a:defRPr sz="2800">
                <a:solidFill>
                  <a:schemeClr val="bg1"/>
                </a:solidFill>
                <a:latin typeface="Franklin Gothic Book"/>
                <a:cs typeface="Franklin Gothic Book"/>
              </a:defRPr>
            </a:lvl1pPr>
          </a:lstStyle>
          <a:p>
            <a:pPr lvl="0"/>
            <a:r>
              <a:rPr lang="en-US" dirty="0"/>
              <a:t>Date</a:t>
            </a:r>
          </a:p>
        </p:txBody>
      </p:sp>
    </p:spTree>
    <p:extLst>
      <p:ext uri="{BB962C8B-B14F-4D97-AF65-F5344CB8AC3E}">
        <p14:creationId xmlns:p14="http://schemas.microsoft.com/office/powerpoint/2010/main" val="7166873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Slide with Text &amp; Image">
    <p:bg>
      <p:bgPr>
        <a:blipFill dpi="0" rotWithShape="1">
          <a:blip r:embed="rId2">
            <a:alphaModFix amt="99000"/>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30238" y="351183"/>
            <a:ext cx="4224150" cy="968188"/>
          </a:xfrm>
          <a:prstGeom prst="rect">
            <a:avLst/>
          </a:prstGeom>
        </p:spPr>
        <p:txBody>
          <a:bodyPr anchor="t" anchorCtr="0">
            <a:noAutofit/>
          </a:bodyPr>
          <a:lstStyle>
            <a:lvl1pPr>
              <a:defRPr sz="3600" b="0">
                <a:solidFill>
                  <a:schemeClr val="accent3"/>
                </a:solidFill>
                <a:latin typeface="+mj-lt"/>
              </a:defRPr>
            </a:lvl1pPr>
          </a:lstStyle>
          <a:p>
            <a:r>
              <a:rPr lang="en-US" dirty="0"/>
              <a:t>Slide with Text and Image</a:t>
            </a:r>
          </a:p>
        </p:txBody>
      </p:sp>
      <p:sp>
        <p:nvSpPr>
          <p:cNvPr id="3" name="Picture Placeholder 2"/>
          <p:cNvSpPr>
            <a:spLocks noGrp="1"/>
          </p:cNvSpPr>
          <p:nvPr>
            <p:ph type="pic" idx="1"/>
          </p:nvPr>
        </p:nvSpPr>
        <p:spPr>
          <a:xfrm>
            <a:off x="5252850" y="-1"/>
            <a:ext cx="3891150" cy="6089969"/>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hasCustomPrompt="1"/>
          </p:nvPr>
        </p:nvSpPr>
        <p:spPr>
          <a:xfrm>
            <a:off x="630238" y="1627094"/>
            <a:ext cx="4224150" cy="4061012"/>
          </a:xfrm>
          <a:prstGeom prst="rect">
            <a:avLst/>
          </a:prstGeom>
        </p:spPr>
        <p:txBody>
          <a:bodyPr/>
          <a:lstStyle>
            <a:lvl1pPr marL="0" indent="0" algn="l">
              <a:lnSpc>
                <a:spcPct val="110000"/>
              </a:lnSpc>
              <a:buNone/>
              <a:defRPr lang="en-US" sz="1800">
                <a:effectLst/>
                <a:latin typeface="Palatino Linotype" panose="02040502050505030304" pitchFamily="18"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Lorem ipsum dolor sit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etend</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mio</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adoldsed</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malanaliqua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enim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ad minim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evenema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teveniam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quis</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nostrud</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exercitation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manadullamco</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laboris</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nisi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aliquip</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 a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commodo</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consequat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Duis</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aute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irure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dolor in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reprehenderit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in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voluptate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velit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esse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cillum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eu</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fugiat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nulla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pariatur</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Le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Excepteur</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sint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occaecat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cupidatat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non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asproident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sunt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in culpa qui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polotofficia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deserunt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mollit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anim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id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est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laborum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9"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106083500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Slide with Text &amp; 2 Images">
    <p:bg>
      <p:bgPr>
        <a:blipFill dpi="0" rotWithShape="1">
          <a:blip r:embed="rId2">
            <a:alphaModFix amt="99000"/>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30238" y="457200"/>
            <a:ext cx="4224150" cy="968188"/>
          </a:xfrm>
          <a:prstGeom prst="rect">
            <a:avLst/>
          </a:prstGeom>
        </p:spPr>
        <p:txBody>
          <a:bodyPr anchor="t" anchorCtr="0">
            <a:noAutofit/>
          </a:bodyPr>
          <a:lstStyle>
            <a:lvl1pPr>
              <a:defRPr sz="3600" b="0">
                <a:solidFill>
                  <a:schemeClr val="accent3"/>
                </a:solidFill>
                <a:latin typeface="+mj-lt"/>
              </a:defRPr>
            </a:lvl1pPr>
          </a:lstStyle>
          <a:p>
            <a:r>
              <a:rPr lang="en-US" dirty="0"/>
              <a:t>Slide with Text and Image</a:t>
            </a:r>
          </a:p>
        </p:txBody>
      </p:sp>
      <p:sp>
        <p:nvSpPr>
          <p:cNvPr id="3" name="Picture Placeholder 2"/>
          <p:cNvSpPr>
            <a:spLocks noGrp="1"/>
          </p:cNvSpPr>
          <p:nvPr>
            <p:ph type="pic" idx="1"/>
          </p:nvPr>
        </p:nvSpPr>
        <p:spPr>
          <a:xfrm>
            <a:off x="5252662" y="457200"/>
            <a:ext cx="3891150" cy="244736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hasCustomPrompt="1"/>
          </p:nvPr>
        </p:nvSpPr>
        <p:spPr>
          <a:xfrm>
            <a:off x="630238" y="1627094"/>
            <a:ext cx="4224150" cy="4061012"/>
          </a:xfrm>
          <a:prstGeom prst="rect">
            <a:avLst/>
          </a:prstGeom>
        </p:spPr>
        <p:txBody>
          <a:bodyPr/>
          <a:lstStyle>
            <a:lvl1pPr marL="0" indent="0" algn="just">
              <a:lnSpc>
                <a:spcPct val="110000"/>
              </a:lnSpc>
              <a:buNone/>
              <a:defRPr lang="en-US" sz="1800">
                <a:effectLst/>
                <a:latin typeface="Palatino Linotype" panose="02040502050505030304" pitchFamily="18"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Lorem ipsum dolor sit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etend</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mio</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adoldsed</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malanaliqua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enim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ad minim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evenema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teveniam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quis</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nostrud</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exercitation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manadullamco</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laboris</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nisi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aliquip</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 a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commodo</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consequat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Duis</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aute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irure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dolor in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reprehenderit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in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voluptate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velit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esse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cillum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eu</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fugiat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nulla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pariatur</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Le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Excepteur</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sint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occaecat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cupidatat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non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asproident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sunt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in culpa qui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polotofficia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deserunt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mollit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anim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id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est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laborum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6" name="Picture Placeholder 5"/>
          <p:cNvSpPr>
            <a:spLocks noGrp="1"/>
          </p:cNvSpPr>
          <p:nvPr>
            <p:ph type="pic" sz="quarter" idx="13"/>
          </p:nvPr>
        </p:nvSpPr>
        <p:spPr>
          <a:xfrm>
            <a:off x="5252850" y="3217817"/>
            <a:ext cx="3890962" cy="2420937"/>
          </a:xfrm>
          <a:prstGeom prst="rect">
            <a:avLst/>
          </a:prstGeom>
        </p:spPr>
        <p:txBody>
          <a:bodyPr/>
          <a:lstStyle/>
          <a:p>
            <a:endParaRPr lang="en-US"/>
          </a:p>
        </p:txBody>
      </p:sp>
      <p:sp>
        <p:nvSpPr>
          <p:cNvPr id="10"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91856510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lide with Diagram and Text">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28650" y="484094"/>
            <a:ext cx="6858000" cy="591670"/>
          </a:xfrm>
          <a:prstGeom prst="rect">
            <a:avLst/>
          </a:prstGeom>
        </p:spPr>
        <p:txBody>
          <a:bodyPr anchor="b"/>
          <a:lstStyle>
            <a:lvl1pPr algn="l">
              <a:defRPr sz="3600" b="0" baseline="0">
                <a:solidFill>
                  <a:schemeClr val="accent3"/>
                </a:solidFill>
                <a:latin typeface="+mj-lt"/>
              </a:defRPr>
            </a:lvl1pPr>
          </a:lstStyle>
          <a:p>
            <a:r>
              <a:rPr lang="en-US" dirty="0"/>
              <a:t>Slide With Diagram and Text</a:t>
            </a:r>
          </a:p>
        </p:txBody>
      </p:sp>
      <p:sp>
        <p:nvSpPr>
          <p:cNvPr id="3" name="Subtitle 2"/>
          <p:cNvSpPr>
            <a:spLocks noGrp="1"/>
          </p:cNvSpPr>
          <p:nvPr>
            <p:ph type="subTitle" idx="1" hasCustomPrompt="1"/>
          </p:nvPr>
        </p:nvSpPr>
        <p:spPr>
          <a:xfrm>
            <a:off x="628650" y="1463955"/>
            <a:ext cx="4037479" cy="4089680"/>
          </a:xfrm>
          <a:prstGeom prst="rect">
            <a:avLst/>
          </a:prstGeom>
        </p:spPr>
        <p:txBody>
          <a:bodyPr/>
          <a:lstStyle>
            <a:lvl1pPr marL="0" marR="0" indent="0" algn="l" defTabSz="914400" rtl="0" eaLnBrk="1" fontAlgn="auto" latinLnBrk="0" hangingPunct="1">
              <a:lnSpc>
                <a:spcPct val="110000"/>
              </a:lnSpc>
              <a:spcBef>
                <a:spcPts val="1000"/>
              </a:spcBef>
              <a:spcAft>
                <a:spcPts val="0"/>
              </a:spcAft>
              <a:buClrTx/>
              <a:buSzTx/>
              <a:buFont typeface="Arial" panose="020B0604020202020204" pitchFamily="34" charset="0"/>
              <a:buNone/>
              <a:tabLst/>
              <a:defRPr lang="en-US" sz="1800" baseline="0" smtClean="0">
                <a:effectLs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Lorem ipsum dolor sit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sed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aliqua</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p>
          <a:p>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enim</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ad minim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veniam</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quis</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nostrud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exercitation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ullamco</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laboris</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nisi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aliquip</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ea</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commodo</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consequat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t>
            </a:r>
            <a:endParaRPr lang="en-US" dirty="0"/>
          </a:p>
          <a:p>
            <a:endParaRPr lang="en-US" dirty="0"/>
          </a:p>
        </p:txBody>
      </p:sp>
      <p:sp>
        <p:nvSpPr>
          <p:cNvPr id="8" name="Table Placeholder 7"/>
          <p:cNvSpPr>
            <a:spLocks noGrp="1"/>
          </p:cNvSpPr>
          <p:nvPr>
            <p:ph type="tbl" sz="quarter" idx="13" hasCustomPrompt="1"/>
          </p:nvPr>
        </p:nvSpPr>
        <p:spPr>
          <a:xfrm>
            <a:off x="4908550" y="1463675"/>
            <a:ext cx="3606800" cy="4089400"/>
          </a:xfrm>
          <a:prstGeom prst="rect">
            <a:avLst/>
          </a:prstGeom>
        </p:spPr>
        <p:txBody>
          <a:bodyPr/>
          <a:lstStyle>
            <a:lvl1pPr>
              <a:defRPr/>
            </a:lvl1pPr>
          </a:lstStyle>
          <a:p>
            <a:r>
              <a:rPr lang="en-US" dirty="0"/>
              <a:t>Diagram</a:t>
            </a:r>
          </a:p>
        </p:txBody>
      </p:sp>
      <p:sp>
        <p:nvSpPr>
          <p:cNvPr id="9"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214328031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Slide with Text and Icon">
    <p:bg>
      <p:bgPr>
        <a:blipFill dpi="0" rotWithShape="1">
          <a:blip r:embed="rId2">
            <a:alphaModFix amt="99000"/>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28650" y="484094"/>
            <a:ext cx="6858000" cy="591670"/>
          </a:xfrm>
          <a:prstGeom prst="rect">
            <a:avLst/>
          </a:prstGeom>
        </p:spPr>
        <p:txBody>
          <a:bodyPr anchor="b"/>
          <a:lstStyle>
            <a:lvl1pPr algn="l">
              <a:defRPr sz="3600" b="0" baseline="0">
                <a:solidFill>
                  <a:schemeClr val="accent3"/>
                </a:solidFill>
                <a:latin typeface="+mj-lt"/>
              </a:defRPr>
            </a:lvl1pPr>
          </a:lstStyle>
          <a:p>
            <a:r>
              <a:rPr lang="en-US" dirty="0"/>
              <a:t>Slide with Text and Icon </a:t>
            </a:r>
          </a:p>
        </p:txBody>
      </p:sp>
      <p:sp>
        <p:nvSpPr>
          <p:cNvPr id="3" name="Subtitle 2"/>
          <p:cNvSpPr>
            <a:spLocks noGrp="1"/>
          </p:cNvSpPr>
          <p:nvPr>
            <p:ph type="subTitle" idx="1" hasCustomPrompt="1"/>
          </p:nvPr>
        </p:nvSpPr>
        <p:spPr>
          <a:xfrm>
            <a:off x="628650" y="1463955"/>
            <a:ext cx="6858000" cy="4089680"/>
          </a:xfrm>
          <a:prstGeom prst="rect">
            <a:avLst/>
          </a:prstGeom>
        </p:spPr>
        <p:txBody>
          <a:bodyPr/>
          <a:lstStyle>
            <a:lvl1pPr marL="0" marR="0" indent="0" algn="l" defTabSz="914400" rtl="0" eaLnBrk="1" fontAlgn="auto" latinLnBrk="0" hangingPunct="1">
              <a:lnSpc>
                <a:spcPct val="110000"/>
              </a:lnSpc>
              <a:spcBef>
                <a:spcPts val="1000"/>
              </a:spcBef>
              <a:spcAft>
                <a:spcPts val="0"/>
              </a:spcAft>
              <a:buClrTx/>
              <a:buSzTx/>
              <a:buFont typeface="Arial" panose="020B0604020202020204" pitchFamily="34" charset="0"/>
              <a:buNone/>
              <a:tabLst/>
              <a:defRPr lang="en-US" sz="1800" baseline="0" smtClean="0">
                <a:effectLs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Lorem ipsum dolor sit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sed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aliqua</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p>
          <a:p>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enim</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ad minim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veniam</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quis</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nostrud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exercitation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ullamco</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laboris</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nisi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aliquip</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ea</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commodo</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consequat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Lorem ipsum dolor sit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sed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aliqua</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t>
            </a:r>
            <a:endParaRPr lang="en-US" dirty="0"/>
          </a:p>
          <a:p>
            <a:endParaRPr lang="en-US" dirty="0"/>
          </a:p>
        </p:txBody>
      </p:sp>
      <p:sp>
        <p:nvSpPr>
          <p:cNvPr id="7"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48903394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lide with Graph">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28650" y="484094"/>
            <a:ext cx="8143460" cy="591670"/>
          </a:xfrm>
          <a:prstGeom prst="rect">
            <a:avLst/>
          </a:prstGeom>
        </p:spPr>
        <p:txBody>
          <a:bodyPr anchor="b"/>
          <a:lstStyle>
            <a:lvl1pPr algn="l">
              <a:defRPr sz="3600" b="0" baseline="0">
                <a:solidFill>
                  <a:schemeClr val="accent3"/>
                </a:solidFill>
                <a:latin typeface="+mj-lt"/>
              </a:defRPr>
            </a:lvl1pPr>
          </a:lstStyle>
          <a:p>
            <a:r>
              <a:rPr lang="en-US" dirty="0"/>
              <a:t>Slide with Graph</a:t>
            </a:r>
          </a:p>
        </p:txBody>
      </p:sp>
      <p:sp>
        <p:nvSpPr>
          <p:cNvPr id="3" name="Subtitle 2"/>
          <p:cNvSpPr>
            <a:spLocks noGrp="1"/>
          </p:cNvSpPr>
          <p:nvPr>
            <p:ph type="subTitle" idx="1" hasCustomPrompt="1"/>
          </p:nvPr>
        </p:nvSpPr>
        <p:spPr>
          <a:xfrm>
            <a:off x="6638925" y="1861521"/>
            <a:ext cx="2142468" cy="2505528"/>
          </a:xfrm>
          <a:prstGeom prst="rect">
            <a:avLst/>
          </a:prstGeom>
        </p:spPr>
        <p:txBody>
          <a:bodyPr/>
          <a:lstStyle>
            <a:lvl1pPr marL="0" marR="0" indent="0" algn="l" defTabSz="914400" rtl="0" eaLnBrk="1" fontAlgn="auto" latinLnBrk="0" hangingPunct="1">
              <a:lnSpc>
                <a:spcPct val="110000"/>
              </a:lnSpc>
              <a:spcBef>
                <a:spcPts val="1000"/>
              </a:spcBef>
              <a:spcAft>
                <a:spcPts val="0"/>
              </a:spcAft>
              <a:buClrTx/>
              <a:buSzTx/>
              <a:buFont typeface="Arial" panose="020B0604020202020204" pitchFamily="34" charset="0"/>
              <a:buNone/>
              <a:tabLst/>
              <a:defRPr lang="en-US" sz="1400" baseline="0" smtClean="0">
                <a:solidFill>
                  <a:schemeClr val="bg2">
                    <a:lumMod val="10000"/>
                  </a:schemeClr>
                </a:solidFill>
                <a:effectLst/>
                <a:latin typeface="Palatino Linotype" panose="02040502050505030304" pitchFamily="18"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latin typeface="Palatino Linotype" panose="02040502050505030304" pitchFamily="18" charset="0"/>
              </a:rPr>
              <a:t>Am </a:t>
            </a:r>
            <a:r>
              <a:rPr lang="en-US" dirty="0" err="1">
                <a:latin typeface="Palatino Linotype" panose="02040502050505030304" pitchFamily="18" charset="0"/>
              </a:rPr>
              <a:t>fugitas</a:t>
            </a:r>
            <a:r>
              <a:rPr lang="en-US" dirty="0">
                <a:latin typeface="Palatino Linotype" panose="02040502050505030304" pitchFamily="18" charset="0"/>
              </a:rPr>
              <a:t> min </a:t>
            </a:r>
            <a:r>
              <a:rPr lang="en-US" dirty="0" err="1">
                <a:latin typeface="Palatino Linotype" panose="02040502050505030304" pitchFamily="18" charset="0"/>
              </a:rPr>
              <a:t>exfo</a:t>
            </a:r>
            <a:r>
              <a:rPr lang="en-US" dirty="0">
                <a:latin typeface="Palatino Linotype" panose="02040502050505030304" pitchFamily="18" charset="0"/>
              </a:rPr>
              <a:t> </a:t>
            </a:r>
            <a:r>
              <a:rPr lang="en-US" dirty="0" err="1">
                <a:latin typeface="Palatino Linotype" panose="02040502050505030304" pitchFamily="18" charset="0"/>
              </a:rPr>
              <a:t>esequa</a:t>
            </a:r>
            <a:r>
              <a:rPr lang="en-US" dirty="0">
                <a:latin typeface="Palatino Linotype" panose="02040502050505030304" pitchFamily="18" charset="0"/>
              </a:rPr>
              <a:t> Omnia, </a:t>
            </a:r>
            <a:r>
              <a:rPr lang="en-US" dirty="0" err="1">
                <a:latin typeface="Palatino Linotype" panose="02040502050505030304" pitchFamily="18" charset="0"/>
              </a:rPr>
              <a:t>ey</a:t>
            </a:r>
            <a:r>
              <a:rPr lang="en-US" dirty="0">
                <a:latin typeface="Palatino Linotype" panose="02040502050505030304" pitchFamily="18" charset="0"/>
              </a:rPr>
              <a:t> long </a:t>
            </a:r>
            <a:r>
              <a:rPr lang="en-US" dirty="0" err="1">
                <a:latin typeface="Palatino Linotype" panose="02040502050505030304" pitchFamily="18" charset="0"/>
              </a:rPr>
              <a:t>simunant</a:t>
            </a:r>
            <a:r>
              <a:rPr lang="en-US" dirty="0">
                <a:latin typeface="Palatino Linotype" panose="02040502050505030304" pitchFamily="18" charset="0"/>
              </a:rPr>
              <a:t> </a:t>
            </a:r>
            <a:r>
              <a:rPr lang="en-US" dirty="0" err="1">
                <a:latin typeface="Palatino Linotype" panose="02040502050505030304" pitchFamily="18" charset="0"/>
              </a:rPr>
              <a:t>ectempos</a:t>
            </a:r>
            <a:r>
              <a:rPr lang="en-US" dirty="0">
                <a:latin typeface="Palatino Linotype" panose="02040502050505030304" pitchFamily="18" charset="0"/>
              </a:rPr>
              <a:t> </a:t>
            </a:r>
            <a:r>
              <a:rPr lang="en-US" dirty="0" err="1">
                <a:latin typeface="Palatino Linotype" panose="02040502050505030304" pitchFamily="18" charset="0"/>
              </a:rPr>
              <a:t>amAm</a:t>
            </a:r>
            <a:r>
              <a:rPr lang="en-US" dirty="0">
                <a:latin typeface="Palatino Linotype" panose="02040502050505030304" pitchFamily="18" charset="0"/>
              </a:rPr>
              <a:t> </a:t>
            </a:r>
            <a:r>
              <a:rPr lang="en-US" dirty="0" err="1">
                <a:latin typeface="Palatino Linotype" panose="02040502050505030304" pitchFamily="18" charset="0"/>
              </a:rPr>
              <a:t>fugitas</a:t>
            </a:r>
            <a:r>
              <a:rPr lang="en-US" dirty="0">
                <a:latin typeface="Palatino Linotype" panose="02040502050505030304" pitchFamily="18" charset="0"/>
              </a:rPr>
              <a:t> min </a:t>
            </a:r>
            <a:r>
              <a:rPr lang="en-US" dirty="0" err="1">
                <a:latin typeface="Palatino Linotype" panose="02040502050505030304" pitchFamily="18" charset="0"/>
              </a:rPr>
              <a:t>exfo</a:t>
            </a:r>
            <a:r>
              <a:rPr lang="en-US" dirty="0">
                <a:latin typeface="Palatino Linotype" panose="02040502050505030304" pitchFamily="18" charset="0"/>
              </a:rPr>
              <a:t> </a:t>
            </a:r>
            <a:r>
              <a:rPr lang="en-US" dirty="0" err="1">
                <a:latin typeface="Palatino Linotype" panose="02040502050505030304" pitchFamily="18" charset="0"/>
              </a:rPr>
              <a:t>esequa</a:t>
            </a:r>
            <a:r>
              <a:rPr lang="en-US" dirty="0">
                <a:latin typeface="Palatino Linotype" panose="02040502050505030304" pitchFamily="18" charset="0"/>
              </a:rPr>
              <a:t> Omnia, </a:t>
            </a:r>
            <a:r>
              <a:rPr lang="en-US" dirty="0" err="1">
                <a:latin typeface="Palatino Linotype" panose="02040502050505030304" pitchFamily="18" charset="0"/>
              </a:rPr>
              <a:t>ey</a:t>
            </a:r>
            <a:r>
              <a:rPr lang="en-US" dirty="0">
                <a:latin typeface="Palatino Linotype" panose="02040502050505030304" pitchFamily="18" charset="0"/>
              </a:rPr>
              <a:t> long </a:t>
            </a:r>
            <a:r>
              <a:rPr lang="en-US" dirty="0" err="1">
                <a:latin typeface="Palatino Linotype" panose="02040502050505030304" pitchFamily="18" charset="0"/>
              </a:rPr>
              <a:t>simunant</a:t>
            </a:r>
            <a:r>
              <a:rPr lang="en-US" dirty="0">
                <a:latin typeface="Palatino Linotype" panose="02040502050505030304" pitchFamily="18" charset="0"/>
              </a:rPr>
              <a:t> </a:t>
            </a:r>
            <a:r>
              <a:rPr lang="en-US" dirty="0" err="1">
                <a:latin typeface="Palatino Linotype" panose="02040502050505030304" pitchFamily="18" charset="0"/>
              </a:rPr>
              <a:t>ectempos</a:t>
            </a:r>
            <a:r>
              <a:rPr lang="en-US" dirty="0">
                <a:latin typeface="Palatino Linotype" panose="02040502050505030304" pitchFamily="18" charset="0"/>
              </a:rPr>
              <a:t> am</a:t>
            </a:r>
            <a:endParaRPr lang="en-US" dirty="0"/>
          </a:p>
          <a:p>
            <a:r>
              <a:rPr lang="en-US" dirty="0">
                <a:latin typeface="Palatino Linotype" panose="02040502050505030304" pitchFamily="18" charset="0"/>
              </a:rPr>
              <a:t>Am </a:t>
            </a:r>
            <a:r>
              <a:rPr lang="en-US" dirty="0" err="1">
                <a:latin typeface="Palatino Linotype" panose="02040502050505030304" pitchFamily="18" charset="0"/>
              </a:rPr>
              <a:t>fugitas</a:t>
            </a:r>
            <a:r>
              <a:rPr lang="en-US" dirty="0">
                <a:latin typeface="Palatino Linotype" panose="02040502050505030304" pitchFamily="18" charset="0"/>
              </a:rPr>
              <a:t> min </a:t>
            </a:r>
            <a:r>
              <a:rPr lang="en-US" dirty="0" err="1">
                <a:latin typeface="Palatino Linotype" panose="02040502050505030304" pitchFamily="18" charset="0"/>
              </a:rPr>
              <a:t>exfo</a:t>
            </a:r>
            <a:r>
              <a:rPr lang="en-US" dirty="0">
                <a:latin typeface="Palatino Linotype" panose="02040502050505030304" pitchFamily="18" charset="0"/>
              </a:rPr>
              <a:t> </a:t>
            </a:r>
            <a:r>
              <a:rPr lang="en-US" dirty="0" err="1">
                <a:latin typeface="Palatino Linotype" panose="02040502050505030304" pitchFamily="18" charset="0"/>
              </a:rPr>
              <a:t>esequa</a:t>
            </a:r>
            <a:r>
              <a:rPr lang="en-US" dirty="0">
                <a:latin typeface="Palatino Linotype" panose="02040502050505030304" pitchFamily="18" charset="0"/>
              </a:rPr>
              <a:t> Omnia, </a:t>
            </a:r>
            <a:r>
              <a:rPr lang="en-US" dirty="0" err="1">
                <a:latin typeface="Palatino Linotype" panose="02040502050505030304" pitchFamily="18" charset="0"/>
              </a:rPr>
              <a:t>ey</a:t>
            </a:r>
            <a:r>
              <a:rPr lang="en-US" dirty="0">
                <a:latin typeface="Palatino Linotype" panose="02040502050505030304" pitchFamily="18" charset="0"/>
              </a:rPr>
              <a:t> long </a:t>
            </a:r>
            <a:r>
              <a:rPr lang="en-US" dirty="0" err="1">
                <a:latin typeface="Palatino Linotype" panose="02040502050505030304" pitchFamily="18" charset="0"/>
              </a:rPr>
              <a:t>simunant</a:t>
            </a:r>
            <a:r>
              <a:rPr lang="en-US" dirty="0">
                <a:latin typeface="Palatino Linotype" panose="02040502050505030304" pitchFamily="18" charset="0"/>
              </a:rPr>
              <a:t> </a:t>
            </a:r>
            <a:r>
              <a:rPr lang="en-US" dirty="0" err="1">
                <a:latin typeface="Palatino Linotype" panose="02040502050505030304" pitchFamily="18" charset="0"/>
              </a:rPr>
              <a:t>ectempos</a:t>
            </a:r>
            <a:r>
              <a:rPr lang="en-US" dirty="0">
                <a:latin typeface="Palatino Linotype" panose="02040502050505030304" pitchFamily="18" charset="0"/>
              </a:rPr>
              <a:t> am</a:t>
            </a:r>
            <a:endParaRPr lang="en-US" dirty="0"/>
          </a:p>
          <a:p>
            <a:endParaRPr lang="en-US" dirty="0"/>
          </a:p>
        </p:txBody>
      </p:sp>
      <p:graphicFrame>
        <p:nvGraphicFramePr>
          <p:cNvPr id="14" name="Chart 13"/>
          <p:cNvGraphicFramePr/>
          <p:nvPr userDrawn="1">
            <p:extLst>
              <p:ext uri="{D42A27DB-BD31-4B8C-83A1-F6EECF244321}">
                <p14:modId xmlns:p14="http://schemas.microsoft.com/office/powerpoint/2010/main" val="2527572452"/>
              </p:ext>
            </p:extLst>
          </p:nvPr>
        </p:nvGraphicFramePr>
        <p:xfrm>
          <a:off x="628651" y="1680670"/>
          <a:ext cx="6076950" cy="3686460"/>
        </p:xfrm>
        <a:graphic>
          <a:graphicData uri="http://schemas.openxmlformats.org/drawingml/2006/chart">
            <c:chart xmlns:c="http://schemas.openxmlformats.org/drawingml/2006/chart" xmlns:r="http://schemas.openxmlformats.org/officeDocument/2006/relationships" r:id="rId2"/>
          </a:graphicData>
        </a:graphic>
      </p:graphicFrame>
      <p:sp>
        <p:nvSpPr>
          <p:cNvPr id="8"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28130493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Slide with Text Box">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28650" y="484094"/>
            <a:ext cx="6858000" cy="591670"/>
          </a:xfrm>
          <a:prstGeom prst="rect">
            <a:avLst/>
          </a:prstGeom>
        </p:spPr>
        <p:txBody>
          <a:bodyPr anchor="b"/>
          <a:lstStyle>
            <a:lvl1pPr algn="l">
              <a:defRPr sz="3600" b="0" baseline="0">
                <a:solidFill>
                  <a:schemeClr val="accent3"/>
                </a:solidFill>
                <a:latin typeface="+mj-lt"/>
              </a:defRPr>
            </a:lvl1pPr>
          </a:lstStyle>
          <a:p>
            <a:r>
              <a:rPr lang="en-US" dirty="0"/>
              <a:t>Slide With Text Box </a:t>
            </a:r>
          </a:p>
        </p:txBody>
      </p:sp>
      <p:sp>
        <p:nvSpPr>
          <p:cNvPr id="3" name="Subtitle 2"/>
          <p:cNvSpPr>
            <a:spLocks noGrp="1"/>
          </p:cNvSpPr>
          <p:nvPr>
            <p:ph type="subTitle" idx="1" hasCustomPrompt="1"/>
          </p:nvPr>
        </p:nvSpPr>
        <p:spPr>
          <a:xfrm>
            <a:off x="628650" y="1463955"/>
            <a:ext cx="6858000" cy="4089680"/>
          </a:xfrm>
          <a:prstGeom prst="rect">
            <a:avLst/>
          </a:prstGeom>
        </p:spPr>
        <p:txBody>
          <a:bodyPr/>
          <a:lstStyle>
            <a:lvl1pPr marL="0" marR="0" indent="0" algn="l" defTabSz="914400" rtl="0" eaLnBrk="1" fontAlgn="auto" latinLnBrk="0" hangingPunct="1">
              <a:lnSpc>
                <a:spcPct val="110000"/>
              </a:lnSpc>
              <a:spcBef>
                <a:spcPts val="1000"/>
              </a:spcBef>
              <a:spcAft>
                <a:spcPts val="0"/>
              </a:spcAft>
              <a:buClrTx/>
              <a:buSzTx/>
              <a:buFont typeface="Arial" panose="020B0604020202020204" pitchFamily="34" charset="0"/>
              <a:buNone/>
              <a:tabLst/>
              <a:defRPr lang="en-US" sz="1800" baseline="0" smtClean="0">
                <a:effectLst/>
                <a:latin typeface="Palatino Linotype" panose="02040502050505030304" pitchFamily="18"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Lorem ipsum dolor sit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sed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aliqua</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p>
          <a:p>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enim</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ad minim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veniam</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quis</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nostrud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exercitation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ullamco</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laboris</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nisi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aliquip</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ea</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commodo</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consequat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Lorem ipsum dolor sit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sed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aliqua</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t>
            </a:r>
            <a:endParaRPr lang="en-US" dirty="0"/>
          </a:p>
          <a:p>
            <a:endParaRPr lang="en-US" dirty="0"/>
          </a:p>
        </p:txBody>
      </p:sp>
      <p:sp>
        <p:nvSpPr>
          <p:cNvPr id="9"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278056093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lide with Bullets">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28650" y="484094"/>
            <a:ext cx="6858000" cy="591670"/>
          </a:xfrm>
          <a:prstGeom prst="rect">
            <a:avLst/>
          </a:prstGeom>
        </p:spPr>
        <p:txBody>
          <a:bodyPr anchor="b"/>
          <a:lstStyle>
            <a:lvl1pPr algn="l">
              <a:defRPr sz="3600" b="0" baseline="0">
                <a:solidFill>
                  <a:schemeClr val="accent3"/>
                </a:solidFill>
                <a:latin typeface="+mj-lt"/>
              </a:defRPr>
            </a:lvl1pPr>
          </a:lstStyle>
          <a:p>
            <a:r>
              <a:rPr lang="en-US" dirty="0"/>
              <a:t>Slide With Bullets</a:t>
            </a:r>
          </a:p>
        </p:txBody>
      </p:sp>
      <p:sp>
        <p:nvSpPr>
          <p:cNvPr id="5" name="Text Placeholder 4"/>
          <p:cNvSpPr>
            <a:spLocks noGrp="1"/>
          </p:cNvSpPr>
          <p:nvPr>
            <p:ph type="body" sz="quarter" idx="13" hasCustomPrompt="1"/>
          </p:nvPr>
        </p:nvSpPr>
        <p:spPr>
          <a:xfrm>
            <a:off x="628650" y="1478805"/>
            <a:ext cx="6858000" cy="3308347"/>
          </a:xfrm>
          <a:prstGeom prst="rect">
            <a:avLst/>
          </a:prstGeom>
        </p:spPr>
        <p:txBody>
          <a:bodyPr/>
          <a:lstStyle>
            <a:lvl1pPr>
              <a:lnSpc>
                <a:spcPct val="110000"/>
              </a:lnSpc>
              <a:buClr>
                <a:srgbClr val="0984AF"/>
              </a:buClr>
              <a:defRPr sz="1800">
                <a:solidFill>
                  <a:schemeClr val="accent4"/>
                </a:solidFill>
                <a:latin typeface="Palatino Linotype" panose="02040502050505030304" pitchFamily="18" charset="0"/>
              </a:defRPr>
            </a:lvl1pPr>
            <a:lvl2pPr marL="685800" indent="-228600">
              <a:lnSpc>
                <a:spcPct val="110000"/>
              </a:lnSpc>
              <a:buClr>
                <a:srgbClr val="0984AF"/>
              </a:buClr>
              <a:buFont typeface="News Gothic" panose="02000503040000020004" pitchFamily="2" charset="0"/>
              <a:buChar char="&gt;"/>
              <a:defRPr sz="1800">
                <a:solidFill>
                  <a:schemeClr val="accent4"/>
                </a:solidFill>
                <a:latin typeface="Palatino Linotype" panose="02040502050505030304" pitchFamily="18" charset="0"/>
              </a:defRPr>
            </a:lvl2pPr>
            <a:lvl3pPr marL="1143000" indent="-228600">
              <a:lnSpc>
                <a:spcPct val="110000"/>
              </a:lnSpc>
              <a:buClr>
                <a:srgbClr val="0984AF"/>
              </a:buClr>
              <a:buFont typeface="Calibri" panose="020F0502020204030204" pitchFamily="34" charset="0"/>
              <a:buChar char="⁻"/>
              <a:defRPr sz="1800">
                <a:solidFill>
                  <a:schemeClr val="accent4"/>
                </a:solidFill>
                <a:latin typeface="Palatino Linotype" panose="02040502050505030304" pitchFamily="18" charset="0"/>
              </a:defRPr>
            </a:lvl3pPr>
            <a:lvl4pPr marL="1371600" indent="0">
              <a:buNone/>
              <a:defRPr sz="2400">
                <a:latin typeface="Palatino Linotype" panose="02040502050505030304" pitchFamily="18" charset="0"/>
              </a:defRPr>
            </a:lvl4pPr>
            <a:lvl5pPr marL="0" indent="228600">
              <a:lnSpc>
                <a:spcPct val="110000"/>
              </a:lnSpc>
              <a:buClr>
                <a:srgbClr val="0984AF"/>
              </a:buClr>
              <a:defRPr sz="1800" baseline="0">
                <a:solidFill>
                  <a:schemeClr val="accent4"/>
                </a:solidFill>
                <a:latin typeface="Palatino Linotype" panose="02040502050505030304" pitchFamily="18" charset="0"/>
              </a:defRPr>
            </a:lvl5pPr>
          </a:lstStyle>
          <a:p>
            <a:pPr lvl="0"/>
            <a:r>
              <a:rPr lang="en-US" dirty="0"/>
              <a:t>Bullet 1</a:t>
            </a:r>
          </a:p>
          <a:p>
            <a:pPr lvl="1"/>
            <a:r>
              <a:rPr lang="en-US" dirty="0"/>
              <a:t> Indent 1</a:t>
            </a:r>
          </a:p>
          <a:p>
            <a:pPr lvl="2"/>
            <a:r>
              <a:rPr lang="en-US" dirty="0"/>
              <a:t>Indent 2</a:t>
            </a:r>
          </a:p>
          <a:p>
            <a:pPr lvl="4"/>
            <a:r>
              <a:rPr lang="en-US" dirty="0"/>
              <a:t>Bullet 2</a:t>
            </a:r>
          </a:p>
          <a:p>
            <a:pPr lvl="4"/>
            <a:r>
              <a:rPr lang="en-US" dirty="0"/>
              <a:t>Bullet 3</a:t>
            </a:r>
          </a:p>
          <a:p>
            <a:pPr lvl="4"/>
            <a:r>
              <a:rPr lang="en-US" dirty="0"/>
              <a:t>Bullet 4</a:t>
            </a:r>
          </a:p>
        </p:txBody>
      </p:sp>
      <p:sp>
        <p:nvSpPr>
          <p:cNvPr id="7"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150030015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lide with Bullets- 2 Columns">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28650" y="484094"/>
            <a:ext cx="6858000" cy="591670"/>
          </a:xfrm>
          <a:prstGeom prst="rect">
            <a:avLst/>
          </a:prstGeom>
        </p:spPr>
        <p:txBody>
          <a:bodyPr anchor="b"/>
          <a:lstStyle>
            <a:lvl1pPr algn="l">
              <a:defRPr sz="3600" b="0" baseline="0">
                <a:solidFill>
                  <a:schemeClr val="accent3"/>
                </a:solidFill>
                <a:latin typeface="+mj-lt"/>
              </a:defRPr>
            </a:lvl1pPr>
          </a:lstStyle>
          <a:p>
            <a:r>
              <a:rPr lang="en-US" dirty="0"/>
              <a:t>Slide With Bullets- 2 Columns</a:t>
            </a:r>
          </a:p>
        </p:txBody>
      </p:sp>
      <p:sp>
        <p:nvSpPr>
          <p:cNvPr id="5" name="Text Placeholder 4"/>
          <p:cNvSpPr>
            <a:spLocks noGrp="1"/>
          </p:cNvSpPr>
          <p:nvPr>
            <p:ph type="body" sz="quarter" idx="13" hasCustomPrompt="1"/>
          </p:nvPr>
        </p:nvSpPr>
        <p:spPr>
          <a:xfrm>
            <a:off x="628650" y="1478805"/>
            <a:ext cx="3822326" cy="3308347"/>
          </a:xfrm>
          <a:prstGeom prst="rect">
            <a:avLst/>
          </a:prstGeom>
        </p:spPr>
        <p:txBody>
          <a:bodyPr/>
          <a:lstStyle>
            <a:lvl1pPr>
              <a:buClr>
                <a:srgbClr val="0984AF"/>
              </a:buClr>
              <a:defRPr sz="1800" baseline="0">
                <a:latin typeface="Palatino Linotype" panose="02040502050505030304" pitchFamily="18" charset="0"/>
              </a:defRPr>
            </a:lvl1pPr>
            <a:lvl2pPr marL="685800" indent="-228600">
              <a:buClr>
                <a:srgbClr val="0984AF"/>
              </a:buClr>
              <a:buFont typeface="Wingdings" panose="05000000000000000000" pitchFamily="2" charset="2"/>
              <a:buChar char="Ø"/>
              <a:defRPr sz="2400">
                <a:latin typeface="Palatino Linotype" panose="02040502050505030304" pitchFamily="18" charset="0"/>
              </a:defRPr>
            </a:lvl2pPr>
            <a:lvl3pPr marL="1143000" indent="-228600">
              <a:buClr>
                <a:srgbClr val="0984AF"/>
              </a:buClr>
              <a:buFont typeface="Calibri" panose="020F0502020204030204" pitchFamily="34" charset="0"/>
              <a:buChar char="⁻"/>
              <a:defRPr sz="2400">
                <a:latin typeface="Palatino Linotype" panose="02040502050505030304" pitchFamily="18" charset="0"/>
              </a:defRPr>
            </a:lvl3pPr>
            <a:lvl4pPr marL="1371600" indent="0">
              <a:buNone/>
              <a:defRPr sz="2400">
                <a:latin typeface="Palatino Linotype" panose="02040502050505030304" pitchFamily="18" charset="0"/>
              </a:defRPr>
            </a:lvl4pPr>
            <a:lvl5pPr marL="0" indent="228600">
              <a:buClr>
                <a:srgbClr val="0984AF"/>
              </a:buClr>
              <a:defRPr sz="2400" baseline="0">
                <a:latin typeface="Palatino Linotype" panose="02040502050505030304" pitchFamily="18" charset="0"/>
              </a:defRPr>
            </a:lvl5pPr>
          </a:lstStyle>
          <a:p>
            <a:pPr lvl="0"/>
            <a:r>
              <a:rPr lang="en-US" dirty="0"/>
              <a:t>Bullet 1</a:t>
            </a:r>
          </a:p>
          <a:p>
            <a:pPr lvl="0"/>
            <a:r>
              <a:rPr lang="en-US" dirty="0"/>
              <a:t>Bullet 2</a:t>
            </a:r>
          </a:p>
          <a:p>
            <a:pPr lvl="0"/>
            <a:r>
              <a:rPr lang="en-US" dirty="0"/>
              <a:t>Bullet 3</a:t>
            </a:r>
          </a:p>
          <a:p>
            <a:pPr lvl="0"/>
            <a:r>
              <a:rPr lang="en-US" dirty="0"/>
              <a:t>Bullet 4</a:t>
            </a:r>
          </a:p>
        </p:txBody>
      </p:sp>
      <p:sp>
        <p:nvSpPr>
          <p:cNvPr id="4" name="Text Placeholder 3"/>
          <p:cNvSpPr>
            <a:spLocks noGrp="1"/>
          </p:cNvSpPr>
          <p:nvPr>
            <p:ph type="body" sz="quarter" idx="14" hasCustomPrompt="1"/>
          </p:nvPr>
        </p:nvSpPr>
        <p:spPr>
          <a:xfrm>
            <a:off x="4693024" y="1478805"/>
            <a:ext cx="3822326" cy="3309095"/>
          </a:xfrm>
          <a:prstGeom prst="rect">
            <a:avLst/>
          </a:prstGeom>
        </p:spPr>
        <p:txBody>
          <a:bodyPr/>
          <a:lstStyle>
            <a:lvl1pPr marL="342900" indent="-342900" algn="l">
              <a:buClr>
                <a:srgbClr val="0984AF"/>
              </a:buClr>
              <a:buFont typeface="Arial" panose="020B0604020202020204" pitchFamily="34" charset="0"/>
              <a:buChar char="•"/>
              <a:defRPr sz="1800" baseline="0">
                <a:latin typeface="Palatino Linotype" panose="02040502050505030304" pitchFamily="18" charset="0"/>
              </a:defRPr>
            </a:lvl1pPr>
            <a:lvl2pPr marL="457200" indent="0" algn="l">
              <a:buFont typeface="Arial" panose="020B0604020202020204" pitchFamily="34" charset="0"/>
              <a:buNone/>
              <a:defRPr sz="2400">
                <a:latin typeface="Palatino Linotype" panose="02040502050505030304" pitchFamily="18" charset="0"/>
              </a:defRPr>
            </a:lvl2pPr>
            <a:lvl3pPr marL="914400" indent="0" algn="l">
              <a:buFont typeface="Arial" panose="020B0604020202020204" pitchFamily="34" charset="0"/>
              <a:buNone/>
              <a:defRPr sz="2400">
                <a:latin typeface="Palatino Linotype" panose="02040502050505030304" pitchFamily="18" charset="0"/>
              </a:defRPr>
            </a:lvl3pPr>
            <a:lvl4pPr marL="1371600" indent="0" algn="l">
              <a:buFont typeface="Arial" panose="020B0604020202020204" pitchFamily="34" charset="0"/>
              <a:buNone/>
              <a:defRPr sz="2400">
                <a:latin typeface="Palatino Linotype" panose="02040502050505030304" pitchFamily="18" charset="0"/>
              </a:defRPr>
            </a:lvl4pPr>
            <a:lvl5pPr marL="1828800" indent="0" algn="l">
              <a:buFont typeface="Arial" panose="020B0604020202020204" pitchFamily="34" charset="0"/>
              <a:buNone/>
              <a:defRPr sz="2400">
                <a:latin typeface="Palatino Linotype" panose="02040502050505030304" pitchFamily="18" charset="0"/>
              </a:defRPr>
            </a:lvl5pPr>
          </a:lstStyle>
          <a:p>
            <a:pPr lvl="0"/>
            <a:r>
              <a:rPr lang="en-US" dirty="0"/>
              <a:t>Bullet 1</a:t>
            </a:r>
          </a:p>
          <a:p>
            <a:pPr lvl="0"/>
            <a:r>
              <a:rPr lang="en-US" dirty="0"/>
              <a:t>Bullet 2</a:t>
            </a:r>
          </a:p>
          <a:p>
            <a:pPr lvl="0"/>
            <a:r>
              <a:rPr lang="en-US" dirty="0"/>
              <a:t>Bullet 3</a:t>
            </a:r>
          </a:p>
          <a:p>
            <a:pPr lvl="0"/>
            <a:r>
              <a:rPr lang="en-US" dirty="0"/>
              <a:t>Bullet 4</a:t>
            </a:r>
          </a:p>
        </p:txBody>
      </p:sp>
      <p:sp>
        <p:nvSpPr>
          <p:cNvPr id="7"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373175245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picTx" preserve="1">
  <p:cSld name="Slide with Text &amp; Image">
    <p:bg>
      <p:bgPr>
        <a:blipFill dpi="0" rotWithShape="1">
          <a:blip r:embed="rId2">
            <a:alphaModFix amt="99000"/>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30238" y="351183"/>
            <a:ext cx="4224150" cy="968188"/>
          </a:xfrm>
          <a:prstGeom prst="rect">
            <a:avLst/>
          </a:prstGeom>
        </p:spPr>
        <p:txBody>
          <a:bodyPr anchor="t" anchorCtr="0">
            <a:noAutofit/>
          </a:bodyPr>
          <a:lstStyle>
            <a:lvl1pPr>
              <a:defRPr sz="3600" b="0">
                <a:solidFill>
                  <a:schemeClr val="accent3"/>
                </a:solidFill>
                <a:latin typeface="+mj-lt"/>
              </a:defRPr>
            </a:lvl1pPr>
          </a:lstStyle>
          <a:p>
            <a:r>
              <a:rPr lang="en-US" dirty="0"/>
              <a:t>Slide with Text and Image</a:t>
            </a:r>
          </a:p>
        </p:txBody>
      </p:sp>
      <p:sp>
        <p:nvSpPr>
          <p:cNvPr id="3" name="Picture Placeholder 2"/>
          <p:cNvSpPr>
            <a:spLocks noGrp="1"/>
          </p:cNvSpPr>
          <p:nvPr>
            <p:ph type="pic" idx="1"/>
          </p:nvPr>
        </p:nvSpPr>
        <p:spPr>
          <a:xfrm>
            <a:off x="5252850" y="-1"/>
            <a:ext cx="3891150" cy="6089969"/>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hasCustomPrompt="1"/>
          </p:nvPr>
        </p:nvSpPr>
        <p:spPr>
          <a:xfrm>
            <a:off x="630238" y="1627094"/>
            <a:ext cx="4224150" cy="4061012"/>
          </a:xfrm>
          <a:prstGeom prst="rect">
            <a:avLst/>
          </a:prstGeom>
        </p:spPr>
        <p:txBody>
          <a:bodyPr/>
          <a:lstStyle>
            <a:lvl1pPr marL="0" indent="0" algn="l">
              <a:lnSpc>
                <a:spcPct val="110000"/>
              </a:lnSpc>
              <a:buNone/>
              <a:defRPr lang="en-US" sz="1800">
                <a:effectLst/>
                <a:latin typeface="Palatino Linotype" panose="02040502050505030304" pitchFamily="18"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Lorem ipsum dolor sit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etend</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mio</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adoldsed</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malanaliqua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enim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ad minim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evenema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teveniam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quis</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nostrud</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exercitation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manadullamco</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laboris</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nisi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aliquip</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 a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commodo</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consequat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Duis</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aute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irure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dolor in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reprehenderit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in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voluptate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velit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esse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cillum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eu</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fugiat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nulla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pariatur</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Le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Excepteur</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sint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occaecat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cupidatat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non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asproident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sunt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in culpa qui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polotofficia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deserunt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mollit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anim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id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est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laborum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9"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187333256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lide with Text &amp; 2 Images">
    <p:bg>
      <p:bgPr>
        <a:blipFill dpi="0" rotWithShape="1">
          <a:blip r:embed="rId2">
            <a:alphaModFix amt="99000"/>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30238" y="457200"/>
            <a:ext cx="4224150" cy="968188"/>
          </a:xfrm>
          <a:prstGeom prst="rect">
            <a:avLst/>
          </a:prstGeom>
        </p:spPr>
        <p:txBody>
          <a:bodyPr anchor="t" anchorCtr="0">
            <a:noAutofit/>
          </a:bodyPr>
          <a:lstStyle>
            <a:lvl1pPr>
              <a:defRPr sz="3600" b="0">
                <a:solidFill>
                  <a:schemeClr val="accent3"/>
                </a:solidFill>
                <a:latin typeface="+mj-lt"/>
              </a:defRPr>
            </a:lvl1pPr>
          </a:lstStyle>
          <a:p>
            <a:r>
              <a:rPr lang="en-US" dirty="0"/>
              <a:t>Slide with Text and Image</a:t>
            </a:r>
          </a:p>
        </p:txBody>
      </p:sp>
      <p:sp>
        <p:nvSpPr>
          <p:cNvPr id="3" name="Picture Placeholder 2"/>
          <p:cNvSpPr>
            <a:spLocks noGrp="1"/>
          </p:cNvSpPr>
          <p:nvPr>
            <p:ph type="pic" idx="1"/>
          </p:nvPr>
        </p:nvSpPr>
        <p:spPr>
          <a:xfrm>
            <a:off x="5252662" y="457200"/>
            <a:ext cx="3891150" cy="244736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hasCustomPrompt="1"/>
          </p:nvPr>
        </p:nvSpPr>
        <p:spPr>
          <a:xfrm>
            <a:off x="630238" y="1627094"/>
            <a:ext cx="4224150" cy="4061012"/>
          </a:xfrm>
          <a:prstGeom prst="rect">
            <a:avLst/>
          </a:prstGeom>
        </p:spPr>
        <p:txBody>
          <a:bodyPr/>
          <a:lstStyle>
            <a:lvl1pPr marL="0" indent="0" algn="just">
              <a:lnSpc>
                <a:spcPct val="110000"/>
              </a:lnSpc>
              <a:buNone/>
              <a:defRPr lang="en-US" sz="1800">
                <a:effectLst/>
                <a:latin typeface="Palatino Linotype" panose="02040502050505030304" pitchFamily="18"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Lorem ipsum dolor sit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etend</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mio</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adoldsed</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malanaliqua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enim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ad minim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evenema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teveniam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quis</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nostrud</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exercitation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manadullamco</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laboris</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nisi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aliquip</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 a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commodo</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consequat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Duis</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aute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irure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dolor in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reprehenderit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in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voluptate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velit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esse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cillum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eu</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fugiat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nulla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pariatur</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Le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Excepteur</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sint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occaecat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cupidatat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non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asproident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sunt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in culpa qui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polotofficia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deserunt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mollit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anim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id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est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laborum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6" name="Picture Placeholder 5"/>
          <p:cNvSpPr>
            <a:spLocks noGrp="1"/>
          </p:cNvSpPr>
          <p:nvPr>
            <p:ph type="pic" sz="quarter" idx="13"/>
          </p:nvPr>
        </p:nvSpPr>
        <p:spPr>
          <a:xfrm>
            <a:off x="5252850" y="3217817"/>
            <a:ext cx="3890962" cy="2420937"/>
          </a:xfrm>
          <a:prstGeom prst="rect">
            <a:avLst/>
          </a:prstGeom>
        </p:spPr>
        <p:txBody>
          <a:bodyPr/>
          <a:lstStyle/>
          <a:p>
            <a:endParaRPr lang="en-US"/>
          </a:p>
        </p:txBody>
      </p:sp>
      <p:sp>
        <p:nvSpPr>
          <p:cNvPr id="10"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23201018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vider Titl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28650" y="2944905"/>
            <a:ext cx="6858000" cy="605397"/>
          </a:xfrm>
          <a:prstGeom prst="rect">
            <a:avLst/>
          </a:prstGeom>
        </p:spPr>
        <p:txBody>
          <a:bodyPr anchor="b"/>
          <a:lstStyle>
            <a:lvl1pPr algn="l">
              <a:defRPr sz="3600" b="0" i="0">
                <a:solidFill>
                  <a:schemeClr val="bg1"/>
                </a:solidFill>
                <a:latin typeface="Franklin Gothic Medium"/>
              </a:defRPr>
            </a:lvl1pPr>
          </a:lstStyle>
          <a:p>
            <a:r>
              <a:rPr lang="en-US" dirty="0"/>
              <a:t>DIVIDER</a:t>
            </a:r>
          </a:p>
        </p:txBody>
      </p:sp>
      <p:sp>
        <p:nvSpPr>
          <p:cNvPr id="4"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t>Page </a:t>
            </a:r>
            <a:fld id="{C8303BCE-995F-4709-9859-41737DB22DB5}" type="slidenum">
              <a:rPr lang="en-US" smtClean="0"/>
              <a:pPr/>
              <a:t>‹#›</a:t>
            </a:fld>
            <a:endParaRPr lang="en-US" dirty="0"/>
          </a:p>
        </p:txBody>
      </p:sp>
    </p:spTree>
    <p:extLst>
      <p:ext uri="{BB962C8B-B14F-4D97-AF65-F5344CB8AC3E}">
        <p14:creationId xmlns:p14="http://schemas.microsoft.com/office/powerpoint/2010/main" val="187022637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lide with Diagram and Text">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28650" y="484094"/>
            <a:ext cx="6858000" cy="591670"/>
          </a:xfrm>
          <a:prstGeom prst="rect">
            <a:avLst/>
          </a:prstGeom>
        </p:spPr>
        <p:txBody>
          <a:bodyPr anchor="b"/>
          <a:lstStyle>
            <a:lvl1pPr algn="l">
              <a:defRPr sz="3600" b="0" baseline="0">
                <a:solidFill>
                  <a:schemeClr val="accent3"/>
                </a:solidFill>
                <a:latin typeface="+mj-lt"/>
              </a:defRPr>
            </a:lvl1pPr>
          </a:lstStyle>
          <a:p>
            <a:r>
              <a:rPr lang="en-US" dirty="0"/>
              <a:t>Slide With Diagram and Text</a:t>
            </a:r>
          </a:p>
        </p:txBody>
      </p:sp>
      <p:sp>
        <p:nvSpPr>
          <p:cNvPr id="3" name="Subtitle 2"/>
          <p:cNvSpPr>
            <a:spLocks noGrp="1"/>
          </p:cNvSpPr>
          <p:nvPr>
            <p:ph type="subTitle" idx="1" hasCustomPrompt="1"/>
          </p:nvPr>
        </p:nvSpPr>
        <p:spPr>
          <a:xfrm>
            <a:off x="628650" y="1463955"/>
            <a:ext cx="4037479" cy="4089680"/>
          </a:xfrm>
          <a:prstGeom prst="rect">
            <a:avLst/>
          </a:prstGeom>
        </p:spPr>
        <p:txBody>
          <a:bodyPr/>
          <a:lstStyle>
            <a:lvl1pPr marL="0" marR="0" indent="0" algn="l" defTabSz="914400" rtl="0" eaLnBrk="1" fontAlgn="auto" latinLnBrk="0" hangingPunct="1">
              <a:lnSpc>
                <a:spcPct val="110000"/>
              </a:lnSpc>
              <a:spcBef>
                <a:spcPts val="1000"/>
              </a:spcBef>
              <a:spcAft>
                <a:spcPts val="0"/>
              </a:spcAft>
              <a:buClrTx/>
              <a:buSzTx/>
              <a:buFont typeface="Arial" panose="020B0604020202020204" pitchFamily="34" charset="0"/>
              <a:buNone/>
              <a:tabLst/>
              <a:defRPr lang="en-US" sz="1800" baseline="0" smtClean="0">
                <a:effectLs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Lorem ipsum dolor sit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sed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aliqua</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p>
          <a:p>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enim</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ad minim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veniam</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quis</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nostrud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exercitation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ullamco</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laboris</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nisi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aliquip</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ea</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commodo</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consequat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t>
            </a:r>
            <a:endParaRPr lang="en-US" dirty="0"/>
          </a:p>
          <a:p>
            <a:endParaRPr lang="en-US" dirty="0"/>
          </a:p>
        </p:txBody>
      </p:sp>
      <p:sp>
        <p:nvSpPr>
          <p:cNvPr id="8" name="Table Placeholder 7"/>
          <p:cNvSpPr>
            <a:spLocks noGrp="1"/>
          </p:cNvSpPr>
          <p:nvPr>
            <p:ph type="tbl" sz="quarter" idx="13" hasCustomPrompt="1"/>
          </p:nvPr>
        </p:nvSpPr>
        <p:spPr>
          <a:xfrm>
            <a:off x="4908550" y="1463675"/>
            <a:ext cx="3606800" cy="4089400"/>
          </a:xfrm>
          <a:prstGeom prst="rect">
            <a:avLst/>
          </a:prstGeom>
        </p:spPr>
        <p:txBody>
          <a:bodyPr/>
          <a:lstStyle>
            <a:lvl1pPr>
              <a:defRPr/>
            </a:lvl1pPr>
          </a:lstStyle>
          <a:p>
            <a:r>
              <a:rPr lang="en-US" dirty="0"/>
              <a:t>Diagram</a:t>
            </a:r>
          </a:p>
        </p:txBody>
      </p:sp>
      <p:sp>
        <p:nvSpPr>
          <p:cNvPr id="9"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156050114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reserve="1">
  <p:cSld name="Slide with Text and Icon">
    <p:bg>
      <p:bgPr>
        <a:blipFill dpi="0" rotWithShape="1">
          <a:blip r:embed="rId2">
            <a:alphaModFix amt="99000"/>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28650" y="484094"/>
            <a:ext cx="6858000" cy="591670"/>
          </a:xfrm>
          <a:prstGeom prst="rect">
            <a:avLst/>
          </a:prstGeom>
        </p:spPr>
        <p:txBody>
          <a:bodyPr anchor="b"/>
          <a:lstStyle>
            <a:lvl1pPr algn="l">
              <a:defRPr sz="3600" b="0" baseline="0">
                <a:solidFill>
                  <a:schemeClr val="accent3"/>
                </a:solidFill>
                <a:latin typeface="+mj-lt"/>
              </a:defRPr>
            </a:lvl1pPr>
          </a:lstStyle>
          <a:p>
            <a:r>
              <a:rPr lang="en-US" dirty="0"/>
              <a:t>Slide with Text and Icon </a:t>
            </a:r>
          </a:p>
        </p:txBody>
      </p:sp>
      <p:sp>
        <p:nvSpPr>
          <p:cNvPr id="3" name="Subtitle 2"/>
          <p:cNvSpPr>
            <a:spLocks noGrp="1"/>
          </p:cNvSpPr>
          <p:nvPr>
            <p:ph type="subTitle" idx="1" hasCustomPrompt="1"/>
          </p:nvPr>
        </p:nvSpPr>
        <p:spPr>
          <a:xfrm>
            <a:off x="628650" y="1463955"/>
            <a:ext cx="6858000" cy="4089680"/>
          </a:xfrm>
          <a:prstGeom prst="rect">
            <a:avLst/>
          </a:prstGeom>
        </p:spPr>
        <p:txBody>
          <a:bodyPr/>
          <a:lstStyle>
            <a:lvl1pPr marL="0" marR="0" indent="0" algn="l" defTabSz="914400" rtl="0" eaLnBrk="1" fontAlgn="auto" latinLnBrk="0" hangingPunct="1">
              <a:lnSpc>
                <a:spcPct val="110000"/>
              </a:lnSpc>
              <a:spcBef>
                <a:spcPts val="1000"/>
              </a:spcBef>
              <a:spcAft>
                <a:spcPts val="0"/>
              </a:spcAft>
              <a:buClrTx/>
              <a:buSzTx/>
              <a:buFont typeface="Arial" panose="020B0604020202020204" pitchFamily="34" charset="0"/>
              <a:buNone/>
              <a:tabLst/>
              <a:defRPr lang="en-US" sz="1800" baseline="0" smtClean="0">
                <a:effectLs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Lorem ipsum dolor sit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sed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aliqua</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p>
          <a:p>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enim</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ad minim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veniam</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quis</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nostrud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exercitation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ullamco</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laboris</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nisi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aliquip</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ea</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commodo</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consequat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Lorem ipsum dolor sit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sed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aliqua</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t>
            </a:r>
            <a:endParaRPr lang="en-US" dirty="0"/>
          </a:p>
          <a:p>
            <a:endParaRPr lang="en-US" dirty="0"/>
          </a:p>
        </p:txBody>
      </p:sp>
      <p:sp>
        <p:nvSpPr>
          <p:cNvPr id="7"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159046256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lide with Graph">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28650" y="484094"/>
            <a:ext cx="8143460" cy="591670"/>
          </a:xfrm>
          <a:prstGeom prst="rect">
            <a:avLst/>
          </a:prstGeom>
        </p:spPr>
        <p:txBody>
          <a:bodyPr anchor="b"/>
          <a:lstStyle>
            <a:lvl1pPr algn="l">
              <a:defRPr sz="3600" b="0" baseline="0">
                <a:solidFill>
                  <a:schemeClr val="accent3"/>
                </a:solidFill>
                <a:latin typeface="+mj-lt"/>
              </a:defRPr>
            </a:lvl1pPr>
          </a:lstStyle>
          <a:p>
            <a:r>
              <a:rPr lang="en-US" dirty="0"/>
              <a:t>Slide with Graph</a:t>
            </a:r>
          </a:p>
        </p:txBody>
      </p:sp>
      <p:sp>
        <p:nvSpPr>
          <p:cNvPr id="3" name="Subtitle 2"/>
          <p:cNvSpPr>
            <a:spLocks noGrp="1"/>
          </p:cNvSpPr>
          <p:nvPr>
            <p:ph type="subTitle" idx="1" hasCustomPrompt="1"/>
          </p:nvPr>
        </p:nvSpPr>
        <p:spPr>
          <a:xfrm>
            <a:off x="6638925" y="1861521"/>
            <a:ext cx="2142468" cy="2505528"/>
          </a:xfrm>
          <a:prstGeom prst="rect">
            <a:avLst/>
          </a:prstGeom>
        </p:spPr>
        <p:txBody>
          <a:bodyPr/>
          <a:lstStyle>
            <a:lvl1pPr marL="0" marR="0" indent="0" algn="l" defTabSz="914400" rtl="0" eaLnBrk="1" fontAlgn="auto" latinLnBrk="0" hangingPunct="1">
              <a:lnSpc>
                <a:spcPct val="110000"/>
              </a:lnSpc>
              <a:spcBef>
                <a:spcPts val="1000"/>
              </a:spcBef>
              <a:spcAft>
                <a:spcPts val="0"/>
              </a:spcAft>
              <a:buClrTx/>
              <a:buSzTx/>
              <a:buFont typeface="Arial" panose="020B0604020202020204" pitchFamily="34" charset="0"/>
              <a:buNone/>
              <a:tabLst/>
              <a:defRPr lang="en-US" sz="1400" baseline="0" smtClean="0">
                <a:solidFill>
                  <a:schemeClr val="bg2">
                    <a:lumMod val="10000"/>
                  </a:schemeClr>
                </a:solidFill>
                <a:effectLst/>
                <a:latin typeface="Palatino Linotype" panose="02040502050505030304" pitchFamily="18"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latin typeface="Palatino Linotype" panose="02040502050505030304" pitchFamily="18" charset="0"/>
              </a:rPr>
              <a:t>Am </a:t>
            </a:r>
            <a:r>
              <a:rPr lang="en-US" dirty="0" err="1">
                <a:latin typeface="Palatino Linotype" panose="02040502050505030304" pitchFamily="18" charset="0"/>
              </a:rPr>
              <a:t>fugitas</a:t>
            </a:r>
            <a:r>
              <a:rPr lang="en-US" dirty="0">
                <a:latin typeface="Palatino Linotype" panose="02040502050505030304" pitchFamily="18" charset="0"/>
              </a:rPr>
              <a:t> min </a:t>
            </a:r>
            <a:r>
              <a:rPr lang="en-US" dirty="0" err="1">
                <a:latin typeface="Palatino Linotype" panose="02040502050505030304" pitchFamily="18" charset="0"/>
              </a:rPr>
              <a:t>exfo</a:t>
            </a:r>
            <a:r>
              <a:rPr lang="en-US" dirty="0">
                <a:latin typeface="Palatino Linotype" panose="02040502050505030304" pitchFamily="18" charset="0"/>
              </a:rPr>
              <a:t> </a:t>
            </a:r>
            <a:r>
              <a:rPr lang="en-US" dirty="0" err="1">
                <a:latin typeface="Palatino Linotype" panose="02040502050505030304" pitchFamily="18" charset="0"/>
              </a:rPr>
              <a:t>esequa</a:t>
            </a:r>
            <a:r>
              <a:rPr lang="en-US" dirty="0">
                <a:latin typeface="Palatino Linotype" panose="02040502050505030304" pitchFamily="18" charset="0"/>
              </a:rPr>
              <a:t> Omnia, </a:t>
            </a:r>
            <a:r>
              <a:rPr lang="en-US" dirty="0" err="1">
                <a:latin typeface="Palatino Linotype" panose="02040502050505030304" pitchFamily="18" charset="0"/>
              </a:rPr>
              <a:t>ey</a:t>
            </a:r>
            <a:r>
              <a:rPr lang="en-US" dirty="0">
                <a:latin typeface="Palatino Linotype" panose="02040502050505030304" pitchFamily="18" charset="0"/>
              </a:rPr>
              <a:t> long </a:t>
            </a:r>
            <a:r>
              <a:rPr lang="en-US" dirty="0" err="1">
                <a:latin typeface="Palatino Linotype" panose="02040502050505030304" pitchFamily="18" charset="0"/>
              </a:rPr>
              <a:t>simunant</a:t>
            </a:r>
            <a:r>
              <a:rPr lang="en-US" dirty="0">
                <a:latin typeface="Palatino Linotype" panose="02040502050505030304" pitchFamily="18" charset="0"/>
              </a:rPr>
              <a:t> </a:t>
            </a:r>
            <a:r>
              <a:rPr lang="en-US" dirty="0" err="1">
                <a:latin typeface="Palatino Linotype" panose="02040502050505030304" pitchFamily="18" charset="0"/>
              </a:rPr>
              <a:t>ectempos</a:t>
            </a:r>
            <a:r>
              <a:rPr lang="en-US" dirty="0">
                <a:latin typeface="Palatino Linotype" panose="02040502050505030304" pitchFamily="18" charset="0"/>
              </a:rPr>
              <a:t> </a:t>
            </a:r>
            <a:r>
              <a:rPr lang="en-US" dirty="0" err="1">
                <a:latin typeface="Palatino Linotype" panose="02040502050505030304" pitchFamily="18" charset="0"/>
              </a:rPr>
              <a:t>amAm</a:t>
            </a:r>
            <a:r>
              <a:rPr lang="en-US" dirty="0">
                <a:latin typeface="Palatino Linotype" panose="02040502050505030304" pitchFamily="18" charset="0"/>
              </a:rPr>
              <a:t> </a:t>
            </a:r>
            <a:r>
              <a:rPr lang="en-US" dirty="0" err="1">
                <a:latin typeface="Palatino Linotype" panose="02040502050505030304" pitchFamily="18" charset="0"/>
              </a:rPr>
              <a:t>fugitas</a:t>
            </a:r>
            <a:r>
              <a:rPr lang="en-US" dirty="0">
                <a:latin typeface="Palatino Linotype" panose="02040502050505030304" pitchFamily="18" charset="0"/>
              </a:rPr>
              <a:t> min </a:t>
            </a:r>
            <a:r>
              <a:rPr lang="en-US" dirty="0" err="1">
                <a:latin typeface="Palatino Linotype" panose="02040502050505030304" pitchFamily="18" charset="0"/>
              </a:rPr>
              <a:t>exfo</a:t>
            </a:r>
            <a:r>
              <a:rPr lang="en-US" dirty="0">
                <a:latin typeface="Palatino Linotype" panose="02040502050505030304" pitchFamily="18" charset="0"/>
              </a:rPr>
              <a:t> </a:t>
            </a:r>
            <a:r>
              <a:rPr lang="en-US" dirty="0" err="1">
                <a:latin typeface="Palatino Linotype" panose="02040502050505030304" pitchFamily="18" charset="0"/>
              </a:rPr>
              <a:t>esequa</a:t>
            </a:r>
            <a:r>
              <a:rPr lang="en-US" dirty="0">
                <a:latin typeface="Palatino Linotype" panose="02040502050505030304" pitchFamily="18" charset="0"/>
              </a:rPr>
              <a:t> Omnia, </a:t>
            </a:r>
            <a:r>
              <a:rPr lang="en-US" dirty="0" err="1">
                <a:latin typeface="Palatino Linotype" panose="02040502050505030304" pitchFamily="18" charset="0"/>
              </a:rPr>
              <a:t>ey</a:t>
            </a:r>
            <a:r>
              <a:rPr lang="en-US" dirty="0">
                <a:latin typeface="Palatino Linotype" panose="02040502050505030304" pitchFamily="18" charset="0"/>
              </a:rPr>
              <a:t> long </a:t>
            </a:r>
            <a:r>
              <a:rPr lang="en-US" dirty="0" err="1">
                <a:latin typeface="Palatino Linotype" panose="02040502050505030304" pitchFamily="18" charset="0"/>
              </a:rPr>
              <a:t>simunant</a:t>
            </a:r>
            <a:r>
              <a:rPr lang="en-US" dirty="0">
                <a:latin typeface="Palatino Linotype" panose="02040502050505030304" pitchFamily="18" charset="0"/>
              </a:rPr>
              <a:t> </a:t>
            </a:r>
            <a:r>
              <a:rPr lang="en-US" dirty="0" err="1">
                <a:latin typeface="Palatino Linotype" panose="02040502050505030304" pitchFamily="18" charset="0"/>
              </a:rPr>
              <a:t>ectempos</a:t>
            </a:r>
            <a:r>
              <a:rPr lang="en-US" dirty="0">
                <a:latin typeface="Palatino Linotype" panose="02040502050505030304" pitchFamily="18" charset="0"/>
              </a:rPr>
              <a:t> am</a:t>
            </a:r>
            <a:endParaRPr lang="en-US" dirty="0"/>
          </a:p>
          <a:p>
            <a:r>
              <a:rPr lang="en-US" dirty="0">
                <a:latin typeface="Palatino Linotype" panose="02040502050505030304" pitchFamily="18" charset="0"/>
              </a:rPr>
              <a:t>Am </a:t>
            </a:r>
            <a:r>
              <a:rPr lang="en-US" dirty="0" err="1">
                <a:latin typeface="Palatino Linotype" panose="02040502050505030304" pitchFamily="18" charset="0"/>
              </a:rPr>
              <a:t>fugitas</a:t>
            </a:r>
            <a:r>
              <a:rPr lang="en-US" dirty="0">
                <a:latin typeface="Palatino Linotype" panose="02040502050505030304" pitchFamily="18" charset="0"/>
              </a:rPr>
              <a:t> min </a:t>
            </a:r>
            <a:r>
              <a:rPr lang="en-US" dirty="0" err="1">
                <a:latin typeface="Palatino Linotype" panose="02040502050505030304" pitchFamily="18" charset="0"/>
              </a:rPr>
              <a:t>exfo</a:t>
            </a:r>
            <a:r>
              <a:rPr lang="en-US" dirty="0">
                <a:latin typeface="Palatino Linotype" panose="02040502050505030304" pitchFamily="18" charset="0"/>
              </a:rPr>
              <a:t> </a:t>
            </a:r>
            <a:r>
              <a:rPr lang="en-US" dirty="0" err="1">
                <a:latin typeface="Palatino Linotype" panose="02040502050505030304" pitchFamily="18" charset="0"/>
              </a:rPr>
              <a:t>esequa</a:t>
            </a:r>
            <a:r>
              <a:rPr lang="en-US" dirty="0">
                <a:latin typeface="Palatino Linotype" panose="02040502050505030304" pitchFamily="18" charset="0"/>
              </a:rPr>
              <a:t> Omnia, </a:t>
            </a:r>
            <a:r>
              <a:rPr lang="en-US" dirty="0" err="1">
                <a:latin typeface="Palatino Linotype" panose="02040502050505030304" pitchFamily="18" charset="0"/>
              </a:rPr>
              <a:t>ey</a:t>
            </a:r>
            <a:r>
              <a:rPr lang="en-US" dirty="0">
                <a:latin typeface="Palatino Linotype" panose="02040502050505030304" pitchFamily="18" charset="0"/>
              </a:rPr>
              <a:t> long </a:t>
            </a:r>
            <a:r>
              <a:rPr lang="en-US" dirty="0" err="1">
                <a:latin typeface="Palatino Linotype" panose="02040502050505030304" pitchFamily="18" charset="0"/>
              </a:rPr>
              <a:t>simunant</a:t>
            </a:r>
            <a:r>
              <a:rPr lang="en-US" dirty="0">
                <a:latin typeface="Palatino Linotype" panose="02040502050505030304" pitchFamily="18" charset="0"/>
              </a:rPr>
              <a:t> </a:t>
            </a:r>
            <a:r>
              <a:rPr lang="en-US" dirty="0" err="1">
                <a:latin typeface="Palatino Linotype" panose="02040502050505030304" pitchFamily="18" charset="0"/>
              </a:rPr>
              <a:t>ectempos</a:t>
            </a:r>
            <a:r>
              <a:rPr lang="en-US" dirty="0">
                <a:latin typeface="Palatino Linotype" panose="02040502050505030304" pitchFamily="18" charset="0"/>
              </a:rPr>
              <a:t> am</a:t>
            </a:r>
            <a:endParaRPr lang="en-US" dirty="0"/>
          </a:p>
          <a:p>
            <a:endParaRPr lang="en-US" dirty="0"/>
          </a:p>
        </p:txBody>
      </p:sp>
      <p:graphicFrame>
        <p:nvGraphicFramePr>
          <p:cNvPr id="14" name="Chart 13"/>
          <p:cNvGraphicFramePr/>
          <p:nvPr userDrawn="1">
            <p:extLst>
              <p:ext uri="{D42A27DB-BD31-4B8C-83A1-F6EECF244321}">
                <p14:modId xmlns:p14="http://schemas.microsoft.com/office/powerpoint/2010/main" val="1520682000"/>
              </p:ext>
            </p:extLst>
          </p:nvPr>
        </p:nvGraphicFramePr>
        <p:xfrm>
          <a:off x="628651" y="1680670"/>
          <a:ext cx="6076950" cy="3686460"/>
        </p:xfrm>
        <a:graphic>
          <a:graphicData uri="http://schemas.openxmlformats.org/drawingml/2006/chart">
            <c:chart xmlns:c="http://schemas.openxmlformats.org/drawingml/2006/chart" xmlns:r="http://schemas.openxmlformats.org/officeDocument/2006/relationships" r:id="rId2"/>
          </a:graphicData>
        </a:graphic>
      </p:graphicFrame>
      <p:sp>
        <p:nvSpPr>
          <p:cNvPr id="8"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369014290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 preserve="1">
  <p:cSld name="Slide with Text Box">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28650" y="484094"/>
            <a:ext cx="6858000" cy="591670"/>
          </a:xfrm>
          <a:prstGeom prst="rect">
            <a:avLst/>
          </a:prstGeom>
        </p:spPr>
        <p:txBody>
          <a:bodyPr anchor="b"/>
          <a:lstStyle>
            <a:lvl1pPr algn="l">
              <a:defRPr sz="3600" b="0" baseline="0">
                <a:solidFill>
                  <a:schemeClr val="accent3"/>
                </a:solidFill>
                <a:latin typeface="+mj-lt"/>
              </a:defRPr>
            </a:lvl1pPr>
          </a:lstStyle>
          <a:p>
            <a:r>
              <a:rPr lang="en-US" dirty="0"/>
              <a:t>Slide With Text Box </a:t>
            </a:r>
          </a:p>
        </p:txBody>
      </p:sp>
      <p:sp>
        <p:nvSpPr>
          <p:cNvPr id="3" name="Subtitle 2"/>
          <p:cNvSpPr>
            <a:spLocks noGrp="1"/>
          </p:cNvSpPr>
          <p:nvPr>
            <p:ph type="subTitle" idx="1" hasCustomPrompt="1"/>
          </p:nvPr>
        </p:nvSpPr>
        <p:spPr>
          <a:xfrm>
            <a:off x="628650" y="1463955"/>
            <a:ext cx="6858000" cy="4089680"/>
          </a:xfrm>
          <a:prstGeom prst="rect">
            <a:avLst/>
          </a:prstGeom>
        </p:spPr>
        <p:txBody>
          <a:bodyPr/>
          <a:lstStyle>
            <a:lvl1pPr marL="0" marR="0" indent="0" algn="l" defTabSz="914400" rtl="0" eaLnBrk="1" fontAlgn="auto" latinLnBrk="0" hangingPunct="1">
              <a:lnSpc>
                <a:spcPct val="110000"/>
              </a:lnSpc>
              <a:spcBef>
                <a:spcPts val="1000"/>
              </a:spcBef>
              <a:spcAft>
                <a:spcPts val="0"/>
              </a:spcAft>
              <a:buClrTx/>
              <a:buSzTx/>
              <a:buFont typeface="Arial" panose="020B0604020202020204" pitchFamily="34" charset="0"/>
              <a:buNone/>
              <a:tabLst/>
              <a:defRPr lang="en-US" sz="1800" baseline="0" smtClean="0">
                <a:effectLst/>
                <a:latin typeface="Palatino Linotype" panose="02040502050505030304" pitchFamily="18"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Lorem ipsum dolor sit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sed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aliqua</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p>
          <a:p>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enim</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ad minim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veniam</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quis</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nostrud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exercitation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ullamco</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laboris</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nisi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aliquip</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ea</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commodo</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consequat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Lorem ipsum dolor sit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sed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aliqua</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t>
            </a:r>
            <a:endParaRPr lang="en-US" dirty="0"/>
          </a:p>
          <a:p>
            <a:endParaRPr lang="en-US" dirty="0"/>
          </a:p>
        </p:txBody>
      </p:sp>
      <p:sp>
        <p:nvSpPr>
          <p:cNvPr id="9"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376831186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lide with Bullets">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28650" y="484094"/>
            <a:ext cx="6858000" cy="591670"/>
          </a:xfrm>
          <a:prstGeom prst="rect">
            <a:avLst/>
          </a:prstGeom>
        </p:spPr>
        <p:txBody>
          <a:bodyPr anchor="b"/>
          <a:lstStyle>
            <a:lvl1pPr algn="l">
              <a:defRPr sz="3600" b="0" baseline="0">
                <a:solidFill>
                  <a:schemeClr val="accent3"/>
                </a:solidFill>
                <a:latin typeface="+mj-lt"/>
              </a:defRPr>
            </a:lvl1pPr>
          </a:lstStyle>
          <a:p>
            <a:r>
              <a:rPr lang="en-US" dirty="0"/>
              <a:t>Slide With Bullets</a:t>
            </a:r>
          </a:p>
        </p:txBody>
      </p:sp>
      <p:sp>
        <p:nvSpPr>
          <p:cNvPr id="5" name="Text Placeholder 4"/>
          <p:cNvSpPr>
            <a:spLocks noGrp="1"/>
          </p:cNvSpPr>
          <p:nvPr>
            <p:ph type="body" sz="quarter" idx="13" hasCustomPrompt="1"/>
          </p:nvPr>
        </p:nvSpPr>
        <p:spPr>
          <a:xfrm>
            <a:off x="628650" y="1478805"/>
            <a:ext cx="6858000" cy="3308347"/>
          </a:xfrm>
          <a:prstGeom prst="rect">
            <a:avLst/>
          </a:prstGeom>
        </p:spPr>
        <p:txBody>
          <a:bodyPr/>
          <a:lstStyle>
            <a:lvl1pPr>
              <a:lnSpc>
                <a:spcPct val="110000"/>
              </a:lnSpc>
              <a:buClr>
                <a:srgbClr val="0984AF"/>
              </a:buClr>
              <a:defRPr sz="1800">
                <a:solidFill>
                  <a:schemeClr val="accent4"/>
                </a:solidFill>
                <a:latin typeface="Palatino Linotype" panose="02040502050505030304" pitchFamily="18" charset="0"/>
              </a:defRPr>
            </a:lvl1pPr>
            <a:lvl2pPr marL="685800" indent="-228600">
              <a:lnSpc>
                <a:spcPct val="110000"/>
              </a:lnSpc>
              <a:buClr>
                <a:srgbClr val="0984AF"/>
              </a:buClr>
              <a:buFont typeface="News Gothic" panose="02000503040000020004" pitchFamily="2" charset="0"/>
              <a:buChar char="&gt;"/>
              <a:defRPr sz="1800">
                <a:solidFill>
                  <a:schemeClr val="accent4"/>
                </a:solidFill>
                <a:latin typeface="Palatino Linotype" panose="02040502050505030304" pitchFamily="18" charset="0"/>
              </a:defRPr>
            </a:lvl2pPr>
            <a:lvl3pPr marL="1143000" indent="-228600">
              <a:lnSpc>
                <a:spcPct val="110000"/>
              </a:lnSpc>
              <a:buClr>
                <a:srgbClr val="0984AF"/>
              </a:buClr>
              <a:buFont typeface="Calibri" panose="020F0502020204030204" pitchFamily="34" charset="0"/>
              <a:buChar char="⁻"/>
              <a:defRPr sz="1800">
                <a:solidFill>
                  <a:schemeClr val="accent4"/>
                </a:solidFill>
                <a:latin typeface="Palatino Linotype" panose="02040502050505030304" pitchFamily="18" charset="0"/>
              </a:defRPr>
            </a:lvl3pPr>
            <a:lvl4pPr marL="1371600" indent="0">
              <a:buNone/>
              <a:defRPr sz="2400">
                <a:latin typeface="Palatino Linotype" panose="02040502050505030304" pitchFamily="18" charset="0"/>
              </a:defRPr>
            </a:lvl4pPr>
            <a:lvl5pPr marL="0" indent="228600">
              <a:lnSpc>
                <a:spcPct val="110000"/>
              </a:lnSpc>
              <a:buClr>
                <a:srgbClr val="0984AF"/>
              </a:buClr>
              <a:defRPr sz="1800" baseline="0">
                <a:solidFill>
                  <a:schemeClr val="accent4"/>
                </a:solidFill>
                <a:latin typeface="Palatino Linotype" panose="02040502050505030304" pitchFamily="18" charset="0"/>
              </a:defRPr>
            </a:lvl5pPr>
          </a:lstStyle>
          <a:p>
            <a:pPr lvl="0"/>
            <a:r>
              <a:rPr lang="en-US" dirty="0"/>
              <a:t>Bullet 1</a:t>
            </a:r>
          </a:p>
          <a:p>
            <a:pPr lvl="1"/>
            <a:r>
              <a:rPr lang="en-US" dirty="0"/>
              <a:t> Indent 1</a:t>
            </a:r>
          </a:p>
          <a:p>
            <a:pPr lvl="2"/>
            <a:r>
              <a:rPr lang="en-US" dirty="0"/>
              <a:t>Indent 2</a:t>
            </a:r>
          </a:p>
          <a:p>
            <a:pPr lvl="4"/>
            <a:r>
              <a:rPr lang="en-US" dirty="0"/>
              <a:t>Bullet 2</a:t>
            </a:r>
          </a:p>
          <a:p>
            <a:pPr lvl="4"/>
            <a:r>
              <a:rPr lang="en-US" dirty="0"/>
              <a:t>Bullet 3</a:t>
            </a:r>
          </a:p>
          <a:p>
            <a:pPr lvl="4"/>
            <a:r>
              <a:rPr lang="en-US" dirty="0"/>
              <a:t>Bullet 4</a:t>
            </a:r>
          </a:p>
        </p:txBody>
      </p:sp>
      <p:sp>
        <p:nvSpPr>
          <p:cNvPr id="7"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201600029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lide with Bullets- 2 Columns">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28650" y="484094"/>
            <a:ext cx="6858000" cy="591670"/>
          </a:xfrm>
          <a:prstGeom prst="rect">
            <a:avLst/>
          </a:prstGeom>
        </p:spPr>
        <p:txBody>
          <a:bodyPr anchor="b"/>
          <a:lstStyle>
            <a:lvl1pPr algn="l">
              <a:defRPr sz="3600" b="0" baseline="0">
                <a:solidFill>
                  <a:schemeClr val="accent3"/>
                </a:solidFill>
                <a:latin typeface="+mj-lt"/>
              </a:defRPr>
            </a:lvl1pPr>
          </a:lstStyle>
          <a:p>
            <a:r>
              <a:rPr lang="en-US" dirty="0"/>
              <a:t>Slide With Bullets- 2 Columns</a:t>
            </a:r>
          </a:p>
        </p:txBody>
      </p:sp>
      <p:sp>
        <p:nvSpPr>
          <p:cNvPr id="5" name="Text Placeholder 4"/>
          <p:cNvSpPr>
            <a:spLocks noGrp="1"/>
          </p:cNvSpPr>
          <p:nvPr>
            <p:ph type="body" sz="quarter" idx="13" hasCustomPrompt="1"/>
          </p:nvPr>
        </p:nvSpPr>
        <p:spPr>
          <a:xfrm>
            <a:off x="628650" y="1478805"/>
            <a:ext cx="3822326" cy="3308347"/>
          </a:xfrm>
          <a:prstGeom prst="rect">
            <a:avLst/>
          </a:prstGeom>
        </p:spPr>
        <p:txBody>
          <a:bodyPr/>
          <a:lstStyle>
            <a:lvl1pPr>
              <a:buClr>
                <a:srgbClr val="0984AF"/>
              </a:buClr>
              <a:defRPr sz="1800" baseline="0">
                <a:latin typeface="Palatino Linotype" panose="02040502050505030304" pitchFamily="18" charset="0"/>
              </a:defRPr>
            </a:lvl1pPr>
            <a:lvl2pPr marL="685800" indent="-228600">
              <a:buClr>
                <a:srgbClr val="0984AF"/>
              </a:buClr>
              <a:buFont typeface="Wingdings" panose="05000000000000000000" pitchFamily="2" charset="2"/>
              <a:buChar char="Ø"/>
              <a:defRPr sz="2400">
                <a:latin typeface="Palatino Linotype" panose="02040502050505030304" pitchFamily="18" charset="0"/>
              </a:defRPr>
            </a:lvl2pPr>
            <a:lvl3pPr marL="1143000" indent="-228600">
              <a:buClr>
                <a:srgbClr val="0984AF"/>
              </a:buClr>
              <a:buFont typeface="Calibri" panose="020F0502020204030204" pitchFamily="34" charset="0"/>
              <a:buChar char="⁻"/>
              <a:defRPr sz="2400">
                <a:latin typeface="Palatino Linotype" panose="02040502050505030304" pitchFamily="18" charset="0"/>
              </a:defRPr>
            </a:lvl3pPr>
            <a:lvl4pPr marL="1371600" indent="0">
              <a:buNone/>
              <a:defRPr sz="2400">
                <a:latin typeface="Palatino Linotype" panose="02040502050505030304" pitchFamily="18" charset="0"/>
              </a:defRPr>
            </a:lvl4pPr>
            <a:lvl5pPr marL="0" indent="228600">
              <a:buClr>
                <a:srgbClr val="0984AF"/>
              </a:buClr>
              <a:defRPr sz="2400" baseline="0">
                <a:latin typeface="Palatino Linotype" panose="02040502050505030304" pitchFamily="18" charset="0"/>
              </a:defRPr>
            </a:lvl5pPr>
          </a:lstStyle>
          <a:p>
            <a:pPr lvl="0"/>
            <a:r>
              <a:rPr lang="en-US" dirty="0"/>
              <a:t>Bullet 1</a:t>
            </a:r>
          </a:p>
          <a:p>
            <a:pPr lvl="0"/>
            <a:r>
              <a:rPr lang="en-US" dirty="0"/>
              <a:t>Bullet 2</a:t>
            </a:r>
          </a:p>
          <a:p>
            <a:pPr lvl="0"/>
            <a:r>
              <a:rPr lang="en-US" dirty="0"/>
              <a:t>Bullet 3</a:t>
            </a:r>
          </a:p>
          <a:p>
            <a:pPr lvl="0"/>
            <a:r>
              <a:rPr lang="en-US" dirty="0"/>
              <a:t>Bullet 4</a:t>
            </a:r>
          </a:p>
        </p:txBody>
      </p:sp>
      <p:sp>
        <p:nvSpPr>
          <p:cNvPr id="4" name="Text Placeholder 3"/>
          <p:cNvSpPr>
            <a:spLocks noGrp="1"/>
          </p:cNvSpPr>
          <p:nvPr>
            <p:ph type="body" sz="quarter" idx="14" hasCustomPrompt="1"/>
          </p:nvPr>
        </p:nvSpPr>
        <p:spPr>
          <a:xfrm>
            <a:off x="4693024" y="1478805"/>
            <a:ext cx="3822326" cy="3309095"/>
          </a:xfrm>
          <a:prstGeom prst="rect">
            <a:avLst/>
          </a:prstGeom>
        </p:spPr>
        <p:txBody>
          <a:bodyPr/>
          <a:lstStyle>
            <a:lvl1pPr marL="342900" indent="-342900" algn="l">
              <a:buClr>
                <a:srgbClr val="0984AF"/>
              </a:buClr>
              <a:buFont typeface="Arial" panose="020B0604020202020204" pitchFamily="34" charset="0"/>
              <a:buChar char="•"/>
              <a:defRPr sz="1800" baseline="0">
                <a:latin typeface="Palatino Linotype" panose="02040502050505030304" pitchFamily="18" charset="0"/>
              </a:defRPr>
            </a:lvl1pPr>
            <a:lvl2pPr marL="457200" indent="0" algn="l">
              <a:buFont typeface="Arial" panose="020B0604020202020204" pitchFamily="34" charset="0"/>
              <a:buNone/>
              <a:defRPr sz="2400">
                <a:latin typeface="Palatino Linotype" panose="02040502050505030304" pitchFamily="18" charset="0"/>
              </a:defRPr>
            </a:lvl2pPr>
            <a:lvl3pPr marL="914400" indent="0" algn="l">
              <a:buFont typeface="Arial" panose="020B0604020202020204" pitchFamily="34" charset="0"/>
              <a:buNone/>
              <a:defRPr sz="2400">
                <a:latin typeface="Palatino Linotype" panose="02040502050505030304" pitchFamily="18" charset="0"/>
              </a:defRPr>
            </a:lvl3pPr>
            <a:lvl4pPr marL="1371600" indent="0" algn="l">
              <a:buFont typeface="Arial" panose="020B0604020202020204" pitchFamily="34" charset="0"/>
              <a:buNone/>
              <a:defRPr sz="2400">
                <a:latin typeface="Palatino Linotype" panose="02040502050505030304" pitchFamily="18" charset="0"/>
              </a:defRPr>
            </a:lvl4pPr>
            <a:lvl5pPr marL="1828800" indent="0" algn="l">
              <a:buFont typeface="Arial" panose="020B0604020202020204" pitchFamily="34" charset="0"/>
              <a:buNone/>
              <a:defRPr sz="2400">
                <a:latin typeface="Palatino Linotype" panose="02040502050505030304" pitchFamily="18" charset="0"/>
              </a:defRPr>
            </a:lvl5pPr>
          </a:lstStyle>
          <a:p>
            <a:pPr lvl="0"/>
            <a:r>
              <a:rPr lang="en-US" dirty="0"/>
              <a:t>Bullet 1</a:t>
            </a:r>
          </a:p>
          <a:p>
            <a:pPr lvl="0"/>
            <a:r>
              <a:rPr lang="en-US" dirty="0"/>
              <a:t>Bullet 2</a:t>
            </a:r>
          </a:p>
          <a:p>
            <a:pPr lvl="0"/>
            <a:r>
              <a:rPr lang="en-US" dirty="0"/>
              <a:t>Bullet 3</a:t>
            </a:r>
          </a:p>
          <a:p>
            <a:pPr lvl="0"/>
            <a:r>
              <a:rPr lang="en-US" dirty="0"/>
              <a:t>Bullet 4</a:t>
            </a:r>
          </a:p>
        </p:txBody>
      </p:sp>
      <p:sp>
        <p:nvSpPr>
          <p:cNvPr id="7"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183284985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picTx" preserve="1">
  <p:cSld name="Slide with Text &amp; Image">
    <p:bg>
      <p:bgPr>
        <a:blipFill dpi="0" rotWithShape="1">
          <a:blip r:embed="rId2">
            <a:alphaModFix amt="99000"/>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30238" y="351183"/>
            <a:ext cx="4224150" cy="968188"/>
          </a:xfrm>
          <a:prstGeom prst="rect">
            <a:avLst/>
          </a:prstGeom>
        </p:spPr>
        <p:txBody>
          <a:bodyPr anchor="t" anchorCtr="0">
            <a:noAutofit/>
          </a:bodyPr>
          <a:lstStyle>
            <a:lvl1pPr>
              <a:defRPr sz="3600" b="0">
                <a:solidFill>
                  <a:schemeClr val="accent3"/>
                </a:solidFill>
                <a:latin typeface="+mj-lt"/>
              </a:defRPr>
            </a:lvl1pPr>
          </a:lstStyle>
          <a:p>
            <a:r>
              <a:rPr lang="en-US" dirty="0"/>
              <a:t>Slide with Text and Image</a:t>
            </a:r>
          </a:p>
        </p:txBody>
      </p:sp>
      <p:sp>
        <p:nvSpPr>
          <p:cNvPr id="3" name="Picture Placeholder 2"/>
          <p:cNvSpPr>
            <a:spLocks noGrp="1"/>
          </p:cNvSpPr>
          <p:nvPr>
            <p:ph type="pic" idx="1"/>
          </p:nvPr>
        </p:nvSpPr>
        <p:spPr>
          <a:xfrm>
            <a:off x="5252850" y="-1"/>
            <a:ext cx="3891150" cy="6089969"/>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hasCustomPrompt="1"/>
          </p:nvPr>
        </p:nvSpPr>
        <p:spPr>
          <a:xfrm>
            <a:off x="630238" y="1627094"/>
            <a:ext cx="4224150" cy="4061012"/>
          </a:xfrm>
          <a:prstGeom prst="rect">
            <a:avLst/>
          </a:prstGeom>
        </p:spPr>
        <p:txBody>
          <a:bodyPr/>
          <a:lstStyle>
            <a:lvl1pPr marL="0" indent="0" algn="l">
              <a:lnSpc>
                <a:spcPct val="110000"/>
              </a:lnSpc>
              <a:buNone/>
              <a:defRPr lang="en-US" sz="1800">
                <a:effectLst/>
                <a:latin typeface="Palatino Linotype" panose="02040502050505030304" pitchFamily="18"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Lorem ipsum dolor sit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etend</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mio</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adoldsed</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malanaliqua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enim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ad minim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evenema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teveniam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quis</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nostrud</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exercitation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manadullamco</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laboris</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nisi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aliquip</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 a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commodo</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consequat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Duis</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aute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irure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dolor in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reprehenderit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in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voluptate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velit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esse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cillum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eu</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fugiat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nulla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pariatur</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Le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Excepteur</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sint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occaecat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cupidatat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non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asproident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sunt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in culpa qui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polotofficia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deserunt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mollit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anim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id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est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laborum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9"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304910403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Slide with Text &amp; 2 Images">
    <p:bg>
      <p:bgPr>
        <a:blipFill dpi="0" rotWithShape="1">
          <a:blip r:embed="rId2">
            <a:alphaModFix amt="99000"/>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30238" y="457200"/>
            <a:ext cx="4224150" cy="968188"/>
          </a:xfrm>
          <a:prstGeom prst="rect">
            <a:avLst/>
          </a:prstGeom>
        </p:spPr>
        <p:txBody>
          <a:bodyPr anchor="t" anchorCtr="0">
            <a:noAutofit/>
          </a:bodyPr>
          <a:lstStyle>
            <a:lvl1pPr>
              <a:defRPr sz="3600" b="0">
                <a:solidFill>
                  <a:schemeClr val="accent3"/>
                </a:solidFill>
                <a:latin typeface="+mj-lt"/>
              </a:defRPr>
            </a:lvl1pPr>
          </a:lstStyle>
          <a:p>
            <a:r>
              <a:rPr lang="en-US" dirty="0"/>
              <a:t>Slide with Text and Image</a:t>
            </a:r>
          </a:p>
        </p:txBody>
      </p:sp>
      <p:sp>
        <p:nvSpPr>
          <p:cNvPr id="3" name="Picture Placeholder 2"/>
          <p:cNvSpPr>
            <a:spLocks noGrp="1"/>
          </p:cNvSpPr>
          <p:nvPr>
            <p:ph type="pic" idx="1"/>
          </p:nvPr>
        </p:nvSpPr>
        <p:spPr>
          <a:xfrm>
            <a:off x="5252662" y="457200"/>
            <a:ext cx="3891150" cy="244736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hasCustomPrompt="1"/>
          </p:nvPr>
        </p:nvSpPr>
        <p:spPr>
          <a:xfrm>
            <a:off x="630238" y="1627094"/>
            <a:ext cx="4224150" cy="4061012"/>
          </a:xfrm>
          <a:prstGeom prst="rect">
            <a:avLst/>
          </a:prstGeom>
        </p:spPr>
        <p:txBody>
          <a:bodyPr/>
          <a:lstStyle>
            <a:lvl1pPr marL="0" indent="0" algn="just">
              <a:lnSpc>
                <a:spcPct val="110000"/>
              </a:lnSpc>
              <a:buNone/>
              <a:defRPr lang="en-US" sz="1800">
                <a:effectLst/>
                <a:latin typeface="Palatino Linotype" panose="02040502050505030304" pitchFamily="18"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Lorem ipsum dolor sit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etend</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mio</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adoldsed</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malanaliqua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enim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ad minim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evenema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teveniam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quis</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nostrud</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exercitation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manadullamco</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laboris</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nisi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aliquip</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 a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commodo</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consequat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Duis</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aute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irure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dolor in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reprehenderit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in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voluptate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velit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esse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cillum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eu</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fugiat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nulla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pariatur</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Le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Excepteur</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sint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occaecat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cupidatat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non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asproident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sunt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in culpa qui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polotofficia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deserunt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mollit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anim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id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est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laborum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6" name="Picture Placeholder 5"/>
          <p:cNvSpPr>
            <a:spLocks noGrp="1"/>
          </p:cNvSpPr>
          <p:nvPr>
            <p:ph type="pic" sz="quarter" idx="13"/>
          </p:nvPr>
        </p:nvSpPr>
        <p:spPr>
          <a:xfrm>
            <a:off x="5252850" y="3217817"/>
            <a:ext cx="3890962" cy="2420937"/>
          </a:xfrm>
          <a:prstGeom prst="rect">
            <a:avLst/>
          </a:prstGeom>
        </p:spPr>
        <p:txBody>
          <a:bodyPr/>
          <a:lstStyle/>
          <a:p>
            <a:endParaRPr lang="en-US"/>
          </a:p>
        </p:txBody>
      </p:sp>
      <p:sp>
        <p:nvSpPr>
          <p:cNvPr id="10"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82416998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lide with Diagram and Text">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28650" y="484094"/>
            <a:ext cx="6858000" cy="591670"/>
          </a:xfrm>
          <a:prstGeom prst="rect">
            <a:avLst/>
          </a:prstGeom>
        </p:spPr>
        <p:txBody>
          <a:bodyPr anchor="b"/>
          <a:lstStyle>
            <a:lvl1pPr algn="l">
              <a:defRPr sz="3600" b="0" baseline="0">
                <a:solidFill>
                  <a:schemeClr val="accent3"/>
                </a:solidFill>
                <a:latin typeface="+mj-lt"/>
              </a:defRPr>
            </a:lvl1pPr>
          </a:lstStyle>
          <a:p>
            <a:r>
              <a:rPr lang="en-US" dirty="0"/>
              <a:t>Slide With Diagram and Text</a:t>
            </a:r>
          </a:p>
        </p:txBody>
      </p:sp>
      <p:sp>
        <p:nvSpPr>
          <p:cNvPr id="3" name="Subtitle 2"/>
          <p:cNvSpPr>
            <a:spLocks noGrp="1"/>
          </p:cNvSpPr>
          <p:nvPr>
            <p:ph type="subTitle" idx="1" hasCustomPrompt="1"/>
          </p:nvPr>
        </p:nvSpPr>
        <p:spPr>
          <a:xfrm>
            <a:off x="628650" y="1463955"/>
            <a:ext cx="4037479" cy="4089680"/>
          </a:xfrm>
          <a:prstGeom prst="rect">
            <a:avLst/>
          </a:prstGeom>
        </p:spPr>
        <p:txBody>
          <a:bodyPr/>
          <a:lstStyle>
            <a:lvl1pPr marL="0" marR="0" indent="0" algn="l" defTabSz="914400" rtl="0" eaLnBrk="1" fontAlgn="auto" latinLnBrk="0" hangingPunct="1">
              <a:lnSpc>
                <a:spcPct val="110000"/>
              </a:lnSpc>
              <a:spcBef>
                <a:spcPts val="1000"/>
              </a:spcBef>
              <a:spcAft>
                <a:spcPts val="0"/>
              </a:spcAft>
              <a:buClrTx/>
              <a:buSzTx/>
              <a:buFont typeface="Arial" panose="020B0604020202020204" pitchFamily="34" charset="0"/>
              <a:buNone/>
              <a:tabLst/>
              <a:defRPr lang="en-US" sz="1800" baseline="0" smtClean="0">
                <a:effectLs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Lorem ipsum dolor sit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sed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aliqua</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p>
          <a:p>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enim</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ad minim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veniam</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quis</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nostrud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exercitation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ullamco</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laboris</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nisi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aliquip</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ea</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commodo</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consequat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t>
            </a:r>
            <a:endParaRPr lang="en-US" dirty="0"/>
          </a:p>
          <a:p>
            <a:endParaRPr lang="en-US" dirty="0"/>
          </a:p>
        </p:txBody>
      </p:sp>
      <p:sp>
        <p:nvSpPr>
          <p:cNvPr id="8" name="Table Placeholder 7"/>
          <p:cNvSpPr>
            <a:spLocks noGrp="1"/>
          </p:cNvSpPr>
          <p:nvPr>
            <p:ph type="tbl" sz="quarter" idx="13" hasCustomPrompt="1"/>
          </p:nvPr>
        </p:nvSpPr>
        <p:spPr>
          <a:xfrm>
            <a:off x="4908550" y="1463675"/>
            <a:ext cx="3606800" cy="4089400"/>
          </a:xfrm>
          <a:prstGeom prst="rect">
            <a:avLst/>
          </a:prstGeom>
        </p:spPr>
        <p:txBody>
          <a:bodyPr/>
          <a:lstStyle>
            <a:lvl1pPr>
              <a:defRPr/>
            </a:lvl1pPr>
          </a:lstStyle>
          <a:p>
            <a:r>
              <a:rPr lang="en-US" dirty="0"/>
              <a:t>Diagram</a:t>
            </a:r>
          </a:p>
        </p:txBody>
      </p:sp>
      <p:sp>
        <p:nvSpPr>
          <p:cNvPr id="9"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51387310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 preserve="1">
  <p:cSld name="Slide with Text and Icon">
    <p:bg>
      <p:bgPr>
        <a:blipFill dpi="0" rotWithShape="1">
          <a:blip r:embed="rId2">
            <a:alphaModFix amt="99000"/>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28650" y="484094"/>
            <a:ext cx="6858000" cy="591670"/>
          </a:xfrm>
          <a:prstGeom prst="rect">
            <a:avLst/>
          </a:prstGeom>
        </p:spPr>
        <p:txBody>
          <a:bodyPr anchor="b"/>
          <a:lstStyle>
            <a:lvl1pPr algn="l">
              <a:defRPr sz="3600" b="0" baseline="0">
                <a:solidFill>
                  <a:schemeClr val="accent3"/>
                </a:solidFill>
                <a:latin typeface="+mj-lt"/>
              </a:defRPr>
            </a:lvl1pPr>
          </a:lstStyle>
          <a:p>
            <a:r>
              <a:rPr lang="en-US" dirty="0"/>
              <a:t>Slide with Text and Icon </a:t>
            </a:r>
          </a:p>
        </p:txBody>
      </p:sp>
      <p:sp>
        <p:nvSpPr>
          <p:cNvPr id="3" name="Subtitle 2"/>
          <p:cNvSpPr>
            <a:spLocks noGrp="1"/>
          </p:cNvSpPr>
          <p:nvPr>
            <p:ph type="subTitle" idx="1" hasCustomPrompt="1"/>
          </p:nvPr>
        </p:nvSpPr>
        <p:spPr>
          <a:xfrm>
            <a:off x="628650" y="1463955"/>
            <a:ext cx="6858000" cy="4089680"/>
          </a:xfrm>
          <a:prstGeom prst="rect">
            <a:avLst/>
          </a:prstGeom>
        </p:spPr>
        <p:txBody>
          <a:bodyPr/>
          <a:lstStyle>
            <a:lvl1pPr marL="0" marR="0" indent="0" algn="l" defTabSz="914400" rtl="0" eaLnBrk="1" fontAlgn="auto" latinLnBrk="0" hangingPunct="1">
              <a:lnSpc>
                <a:spcPct val="110000"/>
              </a:lnSpc>
              <a:spcBef>
                <a:spcPts val="1000"/>
              </a:spcBef>
              <a:spcAft>
                <a:spcPts val="0"/>
              </a:spcAft>
              <a:buClrTx/>
              <a:buSzTx/>
              <a:buFont typeface="Arial" panose="020B0604020202020204" pitchFamily="34" charset="0"/>
              <a:buNone/>
              <a:tabLst/>
              <a:defRPr lang="en-US" sz="1800" baseline="0" smtClean="0">
                <a:effectLs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Lorem ipsum dolor sit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sed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aliqua</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p>
          <a:p>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enim</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ad minim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veniam</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quis</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nostrud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exercitation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ullamco</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laboris</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nisi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aliquip</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ea</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commodo</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consequat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Lorem ipsum dolor sit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sed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aliqua</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t>
            </a:r>
            <a:endParaRPr lang="en-US" dirty="0"/>
          </a:p>
          <a:p>
            <a:endParaRPr lang="en-US" dirty="0"/>
          </a:p>
        </p:txBody>
      </p:sp>
      <p:sp>
        <p:nvSpPr>
          <p:cNvPr id="7"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9032098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Slide with Text Box">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28650" y="484094"/>
            <a:ext cx="6858000" cy="591670"/>
          </a:xfrm>
          <a:prstGeom prst="rect">
            <a:avLst/>
          </a:prstGeom>
        </p:spPr>
        <p:txBody>
          <a:bodyPr anchor="b"/>
          <a:lstStyle>
            <a:lvl1pPr algn="l">
              <a:defRPr sz="3600" b="0" baseline="0">
                <a:solidFill>
                  <a:schemeClr val="accent3"/>
                </a:solidFill>
                <a:latin typeface="+mj-lt"/>
              </a:defRPr>
            </a:lvl1pPr>
          </a:lstStyle>
          <a:p>
            <a:r>
              <a:rPr lang="en-US" dirty="0"/>
              <a:t>Slide With Text Box </a:t>
            </a:r>
          </a:p>
        </p:txBody>
      </p:sp>
      <p:sp>
        <p:nvSpPr>
          <p:cNvPr id="3" name="Subtitle 2"/>
          <p:cNvSpPr>
            <a:spLocks noGrp="1"/>
          </p:cNvSpPr>
          <p:nvPr>
            <p:ph type="subTitle" idx="1" hasCustomPrompt="1"/>
          </p:nvPr>
        </p:nvSpPr>
        <p:spPr>
          <a:xfrm>
            <a:off x="628650" y="1463955"/>
            <a:ext cx="6858000" cy="4089680"/>
          </a:xfrm>
          <a:prstGeom prst="rect">
            <a:avLst/>
          </a:prstGeom>
        </p:spPr>
        <p:txBody>
          <a:bodyPr/>
          <a:lstStyle>
            <a:lvl1pPr marL="0" marR="0" indent="0" algn="l" defTabSz="914400" rtl="0" eaLnBrk="1" fontAlgn="auto" latinLnBrk="0" hangingPunct="1">
              <a:lnSpc>
                <a:spcPct val="110000"/>
              </a:lnSpc>
              <a:spcBef>
                <a:spcPts val="1000"/>
              </a:spcBef>
              <a:spcAft>
                <a:spcPts val="0"/>
              </a:spcAft>
              <a:buClrTx/>
              <a:buSzTx/>
              <a:buFont typeface="Arial" panose="020B0604020202020204" pitchFamily="34" charset="0"/>
              <a:buNone/>
              <a:tabLst/>
              <a:defRPr lang="en-US" sz="1800" baseline="0" smtClean="0">
                <a:effectLst/>
                <a:latin typeface="Palatino Linotype" panose="02040502050505030304" pitchFamily="18"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Lorem ipsum dolor sit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sed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aliqua</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p>
          <a:p>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enim</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ad minim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veniam</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quis</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nostrud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exercitation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ullamco</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laboris</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nisi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aliquip</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ea</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commodo</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consequat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Lorem ipsum dolor sit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sed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aliqua</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t>
            </a:r>
            <a:endParaRPr lang="en-US" dirty="0"/>
          </a:p>
          <a:p>
            <a:endParaRPr lang="en-US" dirty="0"/>
          </a:p>
        </p:txBody>
      </p:sp>
      <p:sp>
        <p:nvSpPr>
          <p:cNvPr id="9"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t>Page </a:t>
            </a:r>
            <a:fld id="{C8303BCE-995F-4709-9859-41737DB22DB5}" type="slidenum">
              <a:rPr lang="en-US" smtClean="0"/>
              <a:pPr/>
              <a:t>‹#›</a:t>
            </a:fld>
            <a:endParaRPr lang="en-US" dirty="0"/>
          </a:p>
        </p:txBody>
      </p:sp>
    </p:spTree>
    <p:extLst>
      <p:ext uri="{BB962C8B-B14F-4D97-AF65-F5344CB8AC3E}">
        <p14:creationId xmlns:p14="http://schemas.microsoft.com/office/powerpoint/2010/main" val="329534210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lide with Graph">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28650" y="484094"/>
            <a:ext cx="8143460" cy="591670"/>
          </a:xfrm>
          <a:prstGeom prst="rect">
            <a:avLst/>
          </a:prstGeom>
        </p:spPr>
        <p:txBody>
          <a:bodyPr anchor="b"/>
          <a:lstStyle>
            <a:lvl1pPr algn="l">
              <a:defRPr sz="3600" b="0" baseline="0">
                <a:solidFill>
                  <a:schemeClr val="accent3"/>
                </a:solidFill>
                <a:latin typeface="+mj-lt"/>
              </a:defRPr>
            </a:lvl1pPr>
          </a:lstStyle>
          <a:p>
            <a:r>
              <a:rPr lang="en-US" dirty="0"/>
              <a:t>Slide with Graph</a:t>
            </a:r>
          </a:p>
        </p:txBody>
      </p:sp>
      <p:sp>
        <p:nvSpPr>
          <p:cNvPr id="3" name="Subtitle 2"/>
          <p:cNvSpPr>
            <a:spLocks noGrp="1"/>
          </p:cNvSpPr>
          <p:nvPr>
            <p:ph type="subTitle" idx="1" hasCustomPrompt="1"/>
          </p:nvPr>
        </p:nvSpPr>
        <p:spPr>
          <a:xfrm>
            <a:off x="6638925" y="1861521"/>
            <a:ext cx="2142468" cy="2505528"/>
          </a:xfrm>
          <a:prstGeom prst="rect">
            <a:avLst/>
          </a:prstGeom>
        </p:spPr>
        <p:txBody>
          <a:bodyPr/>
          <a:lstStyle>
            <a:lvl1pPr marL="0" marR="0" indent="0" algn="l" defTabSz="914400" rtl="0" eaLnBrk="1" fontAlgn="auto" latinLnBrk="0" hangingPunct="1">
              <a:lnSpc>
                <a:spcPct val="110000"/>
              </a:lnSpc>
              <a:spcBef>
                <a:spcPts val="1000"/>
              </a:spcBef>
              <a:spcAft>
                <a:spcPts val="0"/>
              </a:spcAft>
              <a:buClrTx/>
              <a:buSzTx/>
              <a:buFont typeface="Arial" panose="020B0604020202020204" pitchFamily="34" charset="0"/>
              <a:buNone/>
              <a:tabLst/>
              <a:defRPr lang="en-US" sz="1400" baseline="0" smtClean="0">
                <a:solidFill>
                  <a:schemeClr val="bg2">
                    <a:lumMod val="10000"/>
                  </a:schemeClr>
                </a:solidFill>
                <a:effectLst/>
                <a:latin typeface="Palatino Linotype" panose="02040502050505030304" pitchFamily="18"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latin typeface="Palatino Linotype" panose="02040502050505030304" pitchFamily="18" charset="0"/>
              </a:rPr>
              <a:t>Am </a:t>
            </a:r>
            <a:r>
              <a:rPr lang="en-US" dirty="0" err="1">
                <a:latin typeface="Palatino Linotype" panose="02040502050505030304" pitchFamily="18" charset="0"/>
              </a:rPr>
              <a:t>fugitas</a:t>
            </a:r>
            <a:r>
              <a:rPr lang="en-US" dirty="0">
                <a:latin typeface="Palatino Linotype" panose="02040502050505030304" pitchFamily="18" charset="0"/>
              </a:rPr>
              <a:t> min </a:t>
            </a:r>
            <a:r>
              <a:rPr lang="en-US" dirty="0" err="1">
                <a:latin typeface="Palatino Linotype" panose="02040502050505030304" pitchFamily="18" charset="0"/>
              </a:rPr>
              <a:t>exfo</a:t>
            </a:r>
            <a:r>
              <a:rPr lang="en-US" dirty="0">
                <a:latin typeface="Palatino Linotype" panose="02040502050505030304" pitchFamily="18" charset="0"/>
              </a:rPr>
              <a:t> </a:t>
            </a:r>
            <a:r>
              <a:rPr lang="en-US" dirty="0" err="1">
                <a:latin typeface="Palatino Linotype" panose="02040502050505030304" pitchFamily="18" charset="0"/>
              </a:rPr>
              <a:t>esequa</a:t>
            </a:r>
            <a:r>
              <a:rPr lang="en-US" dirty="0">
                <a:latin typeface="Palatino Linotype" panose="02040502050505030304" pitchFamily="18" charset="0"/>
              </a:rPr>
              <a:t> Omnia, </a:t>
            </a:r>
            <a:r>
              <a:rPr lang="en-US" dirty="0" err="1">
                <a:latin typeface="Palatino Linotype" panose="02040502050505030304" pitchFamily="18" charset="0"/>
              </a:rPr>
              <a:t>ey</a:t>
            </a:r>
            <a:r>
              <a:rPr lang="en-US" dirty="0">
                <a:latin typeface="Palatino Linotype" panose="02040502050505030304" pitchFamily="18" charset="0"/>
              </a:rPr>
              <a:t> long </a:t>
            </a:r>
            <a:r>
              <a:rPr lang="en-US" dirty="0" err="1">
                <a:latin typeface="Palatino Linotype" panose="02040502050505030304" pitchFamily="18" charset="0"/>
              </a:rPr>
              <a:t>simunant</a:t>
            </a:r>
            <a:r>
              <a:rPr lang="en-US" dirty="0">
                <a:latin typeface="Palatino Linotype" panose="02040502050505030304" pitchFamily="18" charset="0"/>
              </a:rPr>
              <a:t> </a:t>
            </a:r>
            <a:r>
              <a:rPr lang="en-US" dirty="0" err="1">
                <a:latin typeface="Palatino Linotype" panose="02040502050505030304" pitchFamily="18" charset="0"/>
              </a:rPr>
              <a:t>ectempos</a:t>
            </a:r>
            <a:r>
              <a:rPr lang="en-US" dirty="0">
                <a:latin typeface="Palatino Linotype" panose="02040502050505030304" pitchFamily="18" charset="0"/>
              </a:rPr>
              <a:t> </a:t>
            </a:r>
            <a:r>
              <a:rPr lang="en-US" dirty="0" err="1">
                <a:latin typeface="Palatino Linotype" panose="02040502050505030304" pitchFamily="18" charset="0"/>
              </a:rPr>
              <a:t>amAm</a:t>
            </a:r>
            <a:r>
              <a:rPr lang="en-US" dirty="0">
                <a:latin typeface="Palatino Linotype" panose="02040502050505030304" pitchFamily="18" charset="0"/>
              </a:rPr>
              <a:t> </a:t>
            </a:r>
            <a:r>
              <a:rPr lang="en-US" dirty="0" err="1">
                <a:latin typeface="Palatino Linotype" panose="02040502050505030304" pitchFamily="18" charset="0"/>
              </a:rPr>
              <a:t>fugitas</a:t>
            </a:r>
            <a:r>
              <a:rPr lang="en-US" dirty="0">
                <a:latin typeface="Palatino Linotype" panose="02040502050505030304" pitchFamily="18" charset="0"/>
              </a:rPr>
              <a:t> min </a:t>
            </a:r>
            <a:r>
              <a:rPr lang="en-US" dirty="0" err="1">
                <a:latin typeface="Palatino Linotype" panose="02040502050505030304" pitchFamily="18" charset="0"/>
              </a:rPr>
              <a:t>exfo</a:t>
            </a:r>
            <a:r>
              <a:rPr lang="en-US" dirty="0">
                <a:latin typeface="Palatino Linotype" panose="02040502050505030304" pitchFamily="18" charset="0"/>
              </a:rPr>
              <a:t> </a:t>
            </a:r>
            <a:r>
              <a:rPr lang="en-US" dirty="0" err="1">
                <a:latin typeface="Palatino Linotype" panose="02040502050505030304" pitchFamily="18" charset="0"/>
              </a:rPr>
              <a:t>esequa</a:t>
            </a:r>
            <a:r>
              <a:rPr lang="en-US" dirty="0">
                <a:latin typeface="Palatino Linotype" panose="02040502050505030304" pitchFamily="18" charset="0"/>
              </a:rPr>
              <a:t> Omnia, </a:t>
            </a:r>
            <a:r>
              <a:rPr lang="en-US" dirty="0" err="1">
                <a:latin typeface="Palatino Linotype" panose="02040502050505030304" pitchFamily="18" charset="0"/>
              </a:rPr>
              <a:t>ey</a:t>
            </a:r>
            <a:r>
              <a:rPr lang="en-US" dirty="0">
                <a:latin typeface="Palatino Linotype" panose="02040502050505030304" pitchFamily="18" charset="0"/>
              </a:rPr>
              <a:t> long </a:t>
            </a:r>
            <a:r>
              <a:rPr lang="en-US" dirty="0" err="1">
                <a:latin typeface="Palatino Linotype" panose="02040502050505030304" pitchFamily="18" charset="0"/>
              </a:rPr>
              <a:t>simunant</a:t>
            </a:r>
            <a:r>
              <a:rPr lang="en-US" dirty="0">
                <a:latin typeface="Palatino Linotype" panose="02040502050505030304" pitchFamily="18" charset="0"/>
              </a:rPr>
              <a:t> </a:t>
            </a:r>
            <a:r>
              <a:rPr lang="en-US" dirty="0" err="1">
                <a:latin typeface="Palatino Linotype" panose="02040502050505030304" pitchFamily="18" charset="0"/>
              </a:rPr>
              <a:t>ectempos</a:t>
            </a:r>
            <a:r>
              <a:rPr lang="en-US" dirty="0">
                <a:latin typeface="Palatino Linotype" panose="02040502050505030304" pitchFamily="18" charset="0"/>
              </a:rPr>
              <a:t> am</a:t>
            </a:r>
            <a:endParaRPr lang="en-US" dirty="0"/>
          </a:p>
          <a:p>
            <a:r>
              <a:rPr lang="en-US" dirty="0">
                <a:latin typeface="Palatino Linotype" panose="02040502050505030304" pitchFamily="18" charset="0"/>
              </a:rPr>
              <a:t>Am </a:t>
            </a:r>
            <a:r>
              <a:rPr lang="en-US" dirty="0" err="1">
                <a:latin typeface="Palatino Linotype" panose="02040502050505030304" pitchFamily="18" charset="0"/>
              </a:rPr>
              <a:t>fugitas</a:t>
            </a:r>
            <a:r>
              <a:rPr lang="en-US" dirty="0">
                <a:latin typeface="Palatino Linotype" panose="02040502050505030304" pitchFamily="18" charset="0"/>
              </a:rPr>
              <a:t> min </a:t>
            </a:r>
            <a:r>
              <a:rPr lang="en-US" dirty="0" err="1">
                <a:latin typeface="Palatino Linotype" panose="02040502050505030304" pitchFamily="18" charset="0"/>
              </a:rPr>
              <a:t>exfo</a:t>
            </a:r>
            <a:r>
              <a:rPr lang="en-US" dirty="0">
                <a:latin typeface="Palatino Linotype" panose="02040502050505030304" pitchFamily="18" charset="0"/>
              </a:rPr>
              <a:t> </a:t>
            </a:r>
            <a:r>
              <a:rPr lang="en-US" dirty="0" err="1">
                <a:latin typeface="Palatino Linotype" panose="02040502050505030304" pitchFamily="18" charset="0"/>
              </a:rPr>
              <a:t>esequa</a:t>
            </a:r>
            <a:r>
              <a:rPr lang="en-US" dirty="0">
                <a:latin typeface="Palatino Linotype" panose="02040502050505030304" pitchFamily="18" charset="0"/>
              </a:rPr>
              <a:t> Omnia, </a:t>
            </a:r>
            <a:r>
              <a:rPr lang="en-US" dirty="0" err="1">
                <a:latin typeface="Palatino Linotype" panose="02040502050505030304" pitchFamily="18" charset="0"/>
              </a:rPr>
              <a:t>ey</a:t>
            </a:r>
            <a:r>
              <a:rPr lang="en-US" dirty="0">
                <a:latin typeface="Palatino Linotype" panose="02040502050505030304" pitchFamily="18" charset="0"/>
              </a:rPr>
              <a:t> long </a:t>
            </a:r>
            <a:r>
              <a:rPr lang="en-US" dirty="0" err="1">
                <a:latin typeface="Palatino Linotype" panose="02040502050505030304" pitchFamily="18" charset="0"/>
              </a:rPr>
              <a:t>simunant</a:t>
            </a:r>
            <a:r>
              <a:rPr lang="en-US" dirty="0">
                <a:latin typeface="Palatino Linotype" panose="02040502050505030304" pitchFamily="18" charset="0"/>
              </a:rPr>
              <a:t> </a:t>
            </a:r>
            <a:r>
              <a:rPr lang="en-US" dirty="0" err="1">
                <a:latin typeface="Palatino Linotype" panose="02040502050505030304" pitchFamily="18" charset="0"/>
              </a:rPr>
              <a:t>ectempos</a:t>
            </a:r>
            <a:r>
              <a:rPr lang="en-US" dirty="0">
                <a:latin typeface="Palatino Linotype" panose="02040502050505030304" pitchFamily="18" charset="0"/>
              </a:rPr>
              <a:t> am</a:t>
            </a:r>
            <a:endParaRPr lang="en-US" dirty="0"/>
          </a:p>
          <a:p>
            <a:endParaRPr lang="en-US" dirty="0"/>
          </a:p>
        </p:txBody>
      </p:sp>
      <p:graphicFrame>
        <p:nvGraphicFramePr>
          <p:cNvPr id="14" name="Chart 13"/>
          <p:cNvGraphicFramePr/>
          <p:nvPr userDrawn="1">
            <p:extLst>
              <p:ext uri="{D42A27DB-BD31-4B8C-83A1-F6EECF244321}">
                <p14:modId xmlns:p14="http://schemas.microsoft.com/office/powerpoint/2010/main" val="2877824403"/>
              </p:ext>
            </p:extLst>
          </p:nvPr>
        </p:nvGraphicFramePr>
        <p:xfrm>
          <a:off x="628651" y="1680670"/>
          <a:ext cx="6076950" cy="3686460"/>
        </p:xfrm>
        <a:graphic>
          <a:graphicData uri="http://schemas.openxmlformats.org/drawingml/2006/chart">
            <c:chart xmlns:c="http://schemas.openxmlformats.org/drawingml/2006/chart" xmlns:r="http://schemas.openxmlformats.org/officeDocument/2006/relationships" r:id="rId2"/>
          </a:graphicData>
        </a:graphic>
      </p:graphicFrame>
      <p:sp>
        <p:nvSpPr>
          <p:cNvPr id="8"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24179213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 preserve="1">
  <p:cSld name="Slide with Text Box">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28650" y="484094"/>
            <a:ext cx="6858000" cy="591670"/>
          </a:xfrm>
          <a:prstGeom prst="rect">
            <a:avLst/>
          </a:prstGeom>
        </p:spPr>
        <p:txBody>
          <a:bodyPr anchor="b"/>
          <a:lstStyle>
            <a:lvl1pPr algn="l">
              <a:defRPr sz="3600" b="0" baseline="0">
                <a:solidFill>
                  <a:schemeClr val="accent3"/>
                </a:solidFill>
                <a:latin typeface="+mj-lt"/>
              </a:defRPr>
            </a:lvl1pPr>
          </a:lstStyle>
          <a:p>
            <a:r>
              <a:rPr lang="en-US" dirty="0"/>
              <a:t>Slide With Text Box </a:t>
            </a:r>
          </a:p>
        </p:txBody>
      </p:sp>
      <p:sp>
        <p:nvSpPr>
          <p:cNvPr id="3" name="Subtitle 2"/>
          <p:cNvSpPr>
            <a:spLocks noGrp="1"/>
          </p:cNvSpPr>
          <p:nvPr>
            <p:ph type="subTitle" idx="1" hasCustomPrompt="1"/>
          </p:nvPr>
        </p:nvSpPr>
        <p:spPr>
          <a:xfrm>
            <a:off x="628650" y="1463955"/>
            <a:ext cx="6858000" cy="4089680"/>
          </a:xfrm>
          <a:prstGeom prst="rect">
            <a:avLst/>
          </a:prstGeom>
        </p:spPr>
        <p:txBody>
          <a:bodyPr/>
          <a:lstStyle>
            <a:lvl1pPr marL="0" marR="0" indent="0" algn="l" defTabSz="914400" rtl="0" eaLnBrk="1" fontAlgn="auto" latinLnBrk="0" hangingPunct="1">
              <a:lnSpc>
                <a:spcPct val="110000"/>
              </a:lnSpc>
              <a:spcBef>
                <a:spcPts val="1000"/>
              </a:spcBef>
              <a:spcAft>
                <a:spcPts val="0"/>
              </a:spcAft>
              <a:buClrTx/>
              <a:buSzTx/>
              <a:buFont typeface="Arial" panose="020B0604020202020204" pitchFamily="34" charset="0"/>
              <a:buNone/>
              <a:tabLst/>
              <a:defRPr lang="en-US" sz="1800" baseline="0" smtClean="0">
                <a:effectLst/>
                <a:latin typeface="Palatino Linotype" panose="02040502050505030304" pitchFamily="18"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Lorem ipsum dolor sit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sed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aliqua</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p>
          <a:p>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enim</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ad minim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veniam</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quis</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nostrud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exercitation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ullamco</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laboris</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nisi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aliquip</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ea</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commodo</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consequat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Lorem ipsum dolor sit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sed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aliqua</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t>
            </a:r>
            <a:endParaRPr lang="en-US" dirty="0"/>
          </a:p>
          <a:p>
            <a:endParaRPr lang="en-US" dirty="0"/>
          </a:p>
        </p:txBody>
      </p:sp>
      <p:sp>
        <p:nvSpPr>
          <p:cNvPr id="9"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145713551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Slide with Bullets">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28650" y="484094"/>
            <a:ext cx="6858000" cy="591670"/>
          </a:xfrm>
          <a:prstGeom prst="rect">
            <a:avLst/>
          </a:prstGeom>
        </p:spPr>
        <p:txBody>
          <a:bodyPr anchor="b"/>
          <a:lstStyle>
            <a:lvl1pPr algn="l">
              <a:defRPr sz="3600" b="0" baseline="0">
                <a:solidFill>
                  <a:schemeClr val="accent3"/>
                </a:solidFill>
                <a:latin typeface="+mj-lt"/>
              </a:defRPr>
            </a:lvl1pPr>
          </a:lstStyle>
          <a:p>
            <a:r>
              <a:rPr lang="en-US" dirty="0"/>
              <a:t>Slide With Bullets</a:t>
            </a:r>
          </a:p>
        </p:txBody>
      </p:sp>
      <p:sp>
        <p:nvSpPr>
          <p:cNvPr id="5" name="Text Placeholder 4"/>
          <p:cNvSpPr>
            <a:spLocks noGrp="1"/>
          </p:cNvSpPr>
          <p:nvPr>
            <p:ph type="body" sz="quarter" idx="13" hasCustomPrompt="1"/>
          </p:nvPr>
        </p:nvSpPr>
        <p:spPr>
          <a:xfrm>
            <a:off x="628650" y="1478805"/>
            <a:ext cx="6858000" cy="3308347"/>
          </a:xfrm>
          <a:prstGeom prst="rect">
            <a:avLst/>
          </a:prstGeom>
        </p:spPr>
        <p:txBody>
          <a:bodyPr/>
          <a:lstStyle>
            <a:lvl1pPr>
              <a:lnSpc>
                <a:spcPct val="110000"/>
              </a:lnSpc>
              <a:buClr>
                <a:srgbClr val="0984AF"/>
              </a:buClr>
              <a:defRPr sz="1800">
                <a:solidFill>
                  <a:schemeClr val="accent4"/>
                </a:solidFill>
                <a:latin typeface="Palatino Linotype" panose="02040502050505030304" pitchFamily="18" charset="0"/>
              </a:defRPr>
            </a:lvl1pPr>
            <a:lvl2pPr marL="685800" indent="-228600">
              <a:lnSpc>
                <a:spcPct val="110000"/>
              </a:lnSpc>
              <a:buClr>
                <a:srgbClr val="0984AF"/>
              </a:buClr>
              <a:buFont typeface="News Gothic" panose="02000503040000020004" pitchFamily="2" charset="0"/>
              <a:buChar char="&gt;"/>
              <a:defRPr sz="1800">
                <a:solidFill>
                  <a:schemeClr val="accent4"/>
                </a:solidFill>
                <a:latin typeface="Palatino Linotype" panose="02040502050505030304" pitchFamily="18" charset="0"/>
              </a:defRPr>
            </a:lvl2pPr>
            <a:lvl3pPr marL="1143000" indent="-228600">
              <a:lnSpc>
                <a:spcPct val="110000"/>
              </a:lnSpc>
              <a:buClr>
                <a:srgbClr val="0984AF"/>
              </a:buClr>
              <a:buFont typeface="Calibri" panose="020F0502020204030204" pitchFamily="34" charset="0"/>
              <a:buChar char="⁻"/>
              <a:defRPr sz="1800">
                <a:solidFill>
                  <a:schemeClr val="accent4"/>
                </a:solidFill>
                <a:latin typeface="Palatino Linotype" panose="02040502050505030304" pitchFamily="18" charset="0"/>
              </a:defRPr>
            </a:lvl3pPr>
            <a:lvl4pPr marL="1371600" indent="0">
              <a:buNone/>
              <a:defRPr sz="2400">
                <a:latin typeface="Palatino Linotype" panose="02040502050505030304" pitchFamily="18" charset="0"/>
              </a:defRPr>
            </a:lvl4pPr>
            <a:lvl5pPr marL="0" indent="228600">
              <a:lnSpc>
                <a:spcPct val="110000"/>
              </a:lnSpc>
              <a:buClr>
                <a:srgbClr val="0984AF"/>
              </a:buClr>
              <a:defRPr sz="1800" baseline="0">
                <a:solidFill>
                  <a:schemeClr val="accent4"/>
                </a:solidFill>
                <a:latin typeface="Palatino Linotype" panose="02040502050505030304" pitchFamily="18" charset="0"/>
              </a:defRPr>
            </a:lvl5pPr>
          </a:lstStyle>
          <a:p>
            <a:pPr lvl="0"/>
            <a:r>
              <a:rPr lang="en-US" dirty="0"/>
              <a:t>Bullet 1</a:t>
            </a:r>
          </a:p>
          <a:p>
            <a:pPr lvl="1"/>
            <a:r>
              <a:rPr lang="en-US" dirty="0"/>
              <a:t> Indent 1</a:t>
            </a:r>
          </a:p>
          <a:p>
            <a:pPr lvl="2"/>
            <a:r>
              <a:rPr lang="en-US" dirty="0"/>
              <a:t>Indent 2</a:t>
            </a:r>
          </a:p>
          <a:p>
            <a:pPr lvl="4"/>
            <a:r>
              <a:rPr lang="en-US" dirty="0"/>
              <a:t>Bullet 2</a:t>
            </a:r>
          </a:p>
          <a:p>
            <a:pPr lvl="4"/>
            <a:r>
              <a:rPr lang="en-US" dirty="0"/>
              <a:t>Bullet 3</a:t>
            </a:r>
          </a:p>
          <a:p>
            <a:pPr lvl="4"/>
            <a:r>
              <a:rPr lang="en-US" dirty="0"/>
              <a:t>Bullet 4</a:t>
            </a:r>
          </a:p>
        </p:txBody>
      </p:sp>
      <p:sp>
        <p:nvSpPr>
          <p:cNvPr id="7"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235872835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Slide with Bullets- 2 Columns">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28650" y="484094"/>
            <a:ext cx="6858000" cy="591670"/>
          </a:xfrm>
          <a:prstGeom prst="rect">
            <a:avLst/>
          </a:prstGeom>
        </p:spPr>
        <p:txBody>
          <a:bodyPr anchor="b"/>
          <a:lstStyle>
            <a:lvl1pPr algn="l">
              <a:defRPr sz="3600" b="0" baseline="0">
                <a:solidFill>
                  <a:schemeClr val="accent3"/>
                </a:solidFill>
                <a:latin typeface="+mj-lt"/>
              </a:defRPr>
            </a:lvl1pPr>
          </a:lstStyle>
          <a:p>
            <a:r>
              <a:rPr lang="en-US" dirty="0"/>
              <a:t>Slide With Bullets- 2 Columns</a:t>
            </a:r>
          </a:p>
        </p:txBody>
      </p:sp>
      <p:sp>
        <p:nvSpPr>
          <p:cNvPr id="5" name="Text Placeholder 4"/>
          <p:cNvSpPr>
            <a:spLocks noGrp="1"/>
          </p:cNvSpPr>
          <p:nvPr>
            <p:ph type="body" sz="quarter" idx="13" hasCustomPrompt="1"/>
          </p:nvPr>
        </p:nvSpPr>
        <p:spPr>
          <a:xfrm>
            <a:off x="628650" y="1478805"/>
            <a:ext cx="3822326" cy="3308347"/>
          </a:xfrm>
          <a:prstGeom prst="rect">
            <a:avLst/>
          </a:prstGeom>
        </p:spPr>
        <p:txBody>
          <a:bodyPr/>
          <a:lstStyle>
            <a:lvl1pPr>
              <a:buClr>
                <a:srgbClr val="0984AF"/>
              </a:buClr>
              <a:defRPr sz="1800" baseline="0">
                <a:latin typeface="Palatino Linotype" panose="02040502050505030304" pitchFamily="18" charset="0"/>
              </a:defRPr>
            </a:lvl1pPr>
            <a:lvl2pPr marL="685800" indent="-228600">
              <a:buClr>
                <a:srgbClr val="0984AF"/>
              </a:buClr>
              <a:buFont typeface="Wingdings" panose="05000000000000000000" pitchFamily="2" charset="2"/>
              <a:buChar char="Ø"/>
              <a:defRPr sz="2400">
                <a:latin typeface="Palatino Linotype" panose="02040502050505030304" pitchFamily="18" charset="0"/>
              </a:defRPr>
            </a:lvl2pPr>
            <a:lvl3pPr marL="1143000" indent="-228600">
              <a:buClr>
                <a:srgbClr val="0984AF"/>
              </a:buClr>
              <a:buFont typeface="Calibri" panose="020F0502020204030204" pitchFamily="34" charset="0"/>
              <a:buChar char="⁻"/>
              <a:defRPr sz="2400">
                <a:latin typeface="Palatino Linotype" panose="02040502050505030304" pitchFamily="18" charset="0"/>
              </a:defRPr>
            </a:lvl3pPr>
            <a:lvl4pPr marL="1371600" indent="0">
              <a:buNone/>
              <a:defRPr sz="2400">
                <a:latin typeface="Palatino Linotype" panose="02040502050505030304" pitchFamily="18" charset="0"/>
              </a:defRPr>
            </a:lvl4pPr>
            <a:lvl5pPr marL="0" indent="228600">
              <a:buClr>
                <a:srgbClr val="0984AF"/>
              </a:buClr>
              <a:defRPr sz="2400" baseline="0">
                <a:latin typeface="Palatino Linotype" panose="02040502050505030304" pitchFamily="18" charset="0"/>
              </a:defRPr>
            </a:lvl5pPr>
          </a:lstStyle>
          <a:p>
            <a:pPr lvl="0"/>
            <a:r>
              <a:rPr lang="en-US" dirty="0"/>
              <a:t>Bullet 1</a:t>
            </a:r>
          </a:p>
          <a:p>
            <a:pPr lvl="0"/>
            <a:r>
              <a:rPr lang="en-US" dirty="0"/>
              <a:t>Bullet 2</a:t>
            </a:r>
          </a:p>
          <a:p>
            <a:pPr lvl="0"/>
            <a:r>
              <a:rPr lang="en-US" dirty="0"/>
              <a:t>Bullet 3</a:t>
            </a:r>
          </a:p>
          <a:p>
            <a:pPr lvl="0"/>
            <a:r>
              <a:rPr lang="en-US" dirty="0"/>
              <a:t>Bullet 4</a:t>
            </a:r>
          </a:p>
        </p:txBody>
      </p:sp>
      <p:sp>
        <p:nvSpPr>
          <p:cNvPr id="4" name="Text Placeholder 3"/>
          <p:cNvSpPr>
            <a:spLocks noGrp="1"/>
          </p:cNvSpPr>
          <p:nvPr>
            <p:ph type="body" sz="quarter" idx="14" hasCustomPrompt="1"/>
          </p:nvPr>
        </p:nvSpPr>
        <p:spPr>
          <a:xfrm>
            <a:off x="4693024" y="1478805"/>
            <a:ext cx="3822326" cy="3309095"/>
          </a:xfrm>
          <a:prstGeom prst="rect">
            <a:avLst/>
          </a:prstGeom>
        </p:spPr>
        <p:txBody>
          <a:bodyPr/>
          <a:lstStyle>
            <a:lvl1pPr marL="342900" indent="-342900" algn="l">
              <a:buClr>
                <a:srgbClr val="0984AF"/>
              </a:buClr>
              <a:buFont typeface="Arial" panose="020B0604020202020204" pitchFamily="34" charset="0"/>
              <a:buChar char="•"/>
              <a:defRPr sz="1800" baseline="0">
                <a:latin typeface="Palatino Linotype" panose="02040502050505030304" pitchFamily="18" charset="0"/>
              </a:defRPr>
            </a:lvl1pPr>
            <a:lvl2pPr marL="457200" indent="0" algn="l">
              <a:buFont typeface="Arial" panose="020B0604020202020204" pitchFamily="34" charset="0"/>
              <a:buNone/>
              <a:defRPr sz="2400">
                <a:latin typeface="Palatino Linotype" panose="02040502050505030304" pitchFamily="18" charset="0"/>
              </a:defRPr>
            </a:lvl2pPr>
            <a:lvl3pPr marL="914400" indent="0" algn="l">
              <a:buFont typeface="Arial" panose="020B0604020202020204" pitchFamily="34" charset="0"/>
              <a:buNone/>
              <a:defRPr sz="2400">
                <a:latin typeface="Palatino Linotype" panose="02040502050505030304" pitchFamily="18" charset="0"/>
              </a:defRPr>
            </a:lvl3pPr>
            <a:lvl4pPr marL="1371600" indent="0" algn="l">
              <a:buFont typeface="Arial" panose="020B0604020202020204" pitchFamily="34" charset="0"/>
              <a:buNone/>
              <a:defRPr sz="2400">
                <a:latin typeface="Palatino Linotype" panose="02040502050505030304" pitchFamily="18" charset="0"/>
              </a:defRPr>
            </a:lvl4pPr>
            <a:lvl5pPr marL="1828800" indent="0" algn="l">
              <a:buFont typeface="Arial" panose="020B0604020202020204" pitchFamily="34" charset="0"/>
              <a:buNone/>
              <a:defRPr sz="2400">
                <a:latin typeface="Palatino Linotype" panose="02040502050505030304" pitchFamily="18" charset="0"/>
              </a:defRPr>
            </a:lvl5pPr>
          </a:lstStyle>
          <a:p>
            <a:pPr lvl="0"/>
            <a:r>
              <a:rPr lang="en-US" dirty="0"/>
              <a:t>Bullet 1</a:t>
            </a:r>
          </a:p>
          <a:p>
            <a:pPr lvl="0"/>
            <a:r>
              <a:rPr lang="en-US" dirty="0"/>
              <a:t>Bullet 2</a:t>
            </a:r>
          </a:p>
          <a:p>
            <a:pPr lvl="0"/>
            <a:r>
              <a:rPr lang="en-US" dirty="0"/>
              <a:t>Bullet 3</a:t>
            </a:r>
          </a:p>
          <a:p>
            <a:pPr lvl="0"/>
            <a:r>
              <a:rPr lang="en-US" dirty="0"/>
              <a:t>Bullet 4</a:t>
            </a:r>
          </a:p>
        </p:txBody>
      </p:sp>
      <p:sp>
        <p:nvSpPr>
          <p:cNvPr id="7"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365035190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Slide with Text &amp; Image">
    <p:bg>
      <p:bgPr>
        <a:blipFill dpi="0" rotWithShape="1">
          <a:blip r:embed="rId2">
            <a:alphaModFix amt="99000"/>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30238" y="351183"/>
            <a:ext cx="4224150" cy="968188"/>
          </a:xfrm>
          <a:prstGeom prst="rect">
            <a:avLst/>
          </a:prstGeom>
        </p:spPr>
        <p:txBody>
          <a:bodyPr anchor="t" anchorCtr="0">
            <a:noAutofit/>
          </a:bodyPr>
          <a:lstStyle>
            <a:lvl1pPr>
              <a:defRPr sz="3600" b="0">
                <a:solidFill>
                  <a:schemeClr val="accent3"/>
                </a:solidFill>
                <a:latin typeface="+mj-lt"/>
              </a:defRPr>
            </a:lvl1pPr>
          </a:lstStyle>
          <a:p>
            <a:r>
              <a:rPr lang="en-US" dirty="0"/>
              <a:t>Slide with Text and Image</a:t>
            </a:r>
          </a:p>
        </p:txBody>
      </p:sp>
      <p:sp>
        <p:nvSpPr>
          <p:cNvPr id="3" name="Picture Placeholder 2"/>
          <p:cNvSpPr>
            <a:spLocks noGrp="1"/>
          </p:cNvSpPr>
          <p:nvPr>
            <p:ph type="pic" idx="1"/>
          </p:nvPr>
        </p:nvSpPr>
        <p:spPr>
          <a:xfrm>
            <a:off x="5252850" y="-1"/>
            <a:ext cx="3891150" cy="6089969"/>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hasCustomPrompt="1"/>
          </p:nvPr>
        </p:nvSpPr>
        <p:spPr>
          <a:xfrm>
            <a:off x="630238" y="1627094"/>
            <a:ext cx="4224150" cy="4061012"/>
          </a:xfrm>
          <a:prstGeom prst="rect">
            <a:avLst/>
          </a:prstGeom>
        </p:spPr>
        <p:txBody>
          <a:bodyPr/>
          <a:lstStyle>
            <a:lvl1pPr marL="0" indent="0" algn="l">
              <a:lnSpc>
                <a:spcPct val="110000"/>
              </a:lnSpc>
              <a:buNone/>
              <a:defRPr lang="en-US" sz="1800">
                <a:effectLst/>
                <a:latin typeface="Palatino Linotype" panose="02040502050505030304" pitchFamily="18"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Lorem ipsum dolor sit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etend</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mio</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adoldsed</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malanaliqua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enim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ad minim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evenema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teveniam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quis</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nostrud</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exercitation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manadullamco</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laboris</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nisi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aliquip</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 a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commodo</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consequat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Duis</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aute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irure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dolor in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reprehenderit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in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voluptate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velit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esse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cillum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eu</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fugiat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nulla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pariatur</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Le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Excepteur</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sint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occaecat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cupidatat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non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asproident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sunt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in culpa qui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polotofficia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deserunt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mollit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anim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id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est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laborum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9"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224104810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Slide with Text &amp; 2 Images">
    <p:bg>
      <p:bgPr>
        <a:blipFill dpi="0" rotWithShape="1">
          <a:blip r:embed="rId2">
            <a:alphaModFix amt="99000"/>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30238" y="457200"/>
            <a:ext cx="4224150" cy="968188"/>
          </a:xfrm>
          <a:prstGeom prst="rect">
            <a:avLst/>
          </a:prstGeom>
        </p:spPr>
        <p:txBody>
          <a:bodyPr anchor="t" anchorCtr="0">
            <a:noAutofit/>
          </a:bodyPr>
          <a:lstStyle>
            <a:lvl1pPr>
              <a:defRPr sz="3600" b="0">
                <a:solidFill>
                  <a:schemeClr val="accent3"/>
                </a:solidFill>
                <a:latin typeface="+mj-lt"/>
              </a:defRPr>
            </a:lvl1pPr>
          </a:lstStyle>
          <a:p>
            <a:r>
              <a:rPr lang="en-US" dirty="0"/>
              <a:t>Slide with Text and Image</a:t>
            </a:r>
          </a:p>
        </p:txBody>
      </p:sp>
      <p:sp>
        <p:nvSpPr>
          <p:cNvPr id="3" name="Picture Placeholder 2"/>
          <p:cNvSpPr>
            <a:spLocks noGrp="1"/>
          </p:cNvSpPr>
          <p:nvPr>
            <p:ph type="pic" idx="1"/>
          </p:nvPr>
        </p:nvSpPr>
        <p:spPr>
          <a:xfrm>
            <a:off x="5252662" y="457200"/>
            <a:ext cx="3891150" cy="244736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hasCustomPrompt="1"/>
          </p:nvPr>
        </p:nvSpPr>
        <p:spPr>
          <a:xfrm>
            <a:off x="630238" y="1627094"/>
            <a:ext cx="4224150" cy="4061012"/>
          </a:xfrm>
          <a:prstGeom prst="rect">
            <a:avLst/>
          </a:prstGeom>
        </p:spPr>
        <p:txBody>
          <a:bodyPr/>
          <a:lstStyle>
            <a:lvl1pPr marL="0" indent="0" algn="just">
              <a:lnSpc>
                <a:spcPct val="110000"/>
              </a:lnSpc>
              <a:buNone/>
              <a:defRPr lang="en-US" sz="1800">
                <a:effectLst/>
                <a:latin typeface="Palatino Linotype" panose="02040502050505030304" pitchFamily="18"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Lorem ipsum dolor sit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etend</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mio</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adoldsed</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malanaliqua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enim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ad minim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evenema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teveniam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quis</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nostrud</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exercitation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manadullamco</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laboris</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nisi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aliquip</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 a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commodo</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consequat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Duis</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aute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irure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dolor in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reprehenderit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in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voluptate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velit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esse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cillum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eu</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fugiat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nulla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pariatur</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Le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Excepteur</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sint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occaecat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cupidatat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non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asproident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sunt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in culpa qui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polotofficia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deserunt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mollit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anim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id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est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laborum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6" name="Picture Placeholder 5"/>
          <p:cNvSpPr>
            <a:spLocks noGrp="1"/>
          </p:cNvSpPr>
          <p:nvPr>
            <p:ph type="pic" sz="quarter" idx="13"/>
          </p:nvPr>
        </p:nvSpPr>
        <p:spPr>
          <a:xfrm>
            <a:off x="5252850" y="3217817"/>
            <a:ext cx="3890962" cy="2420937"/>
          </a:xfrm>
          <a:prstGeom prst="rect">
            <a:avLst/>
          </a:prstGeom>
        </p:spPr>
        <p:txBody>
          <a:bodyPr/>
          <a:lstStyle/>
          <a:p>
            <a:endParaRPr lang="en-US"/>
          </a:p>
        </p:txBody>
      </p:sp>
      <p:sp>
        <p:nvSpPr>
          <p:cNvPr id="10"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415720151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Slide with Diagram and Text">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28650" y="484094"/>
            <a:ext cx="6858000" cy="591670"/>
          </a:xfrm>
          <a:prstGeom prst="rect">
            <a:avLst/>
          </a:prstGeom>
        </p:spPr>
        <p:txBody>
          <a:bodyPr anchor="b"/>
          <a:lstStyle>
            <a:lvl1pPr algn="l">
              <a:defRPr sz="3600" b="0" baseline="0">
                <a:solidFill>
                  <a:schemeClr val="accent3"/>
                </a:solidFill>
                <a:latin typeface="+mj-lt"/>
              </a:defRPr>
            </a:lvl1pPr>
          </a:lstStyle>
          <a:p>
            <a:r>
              <a:rPr lang="en-US" dirty="0"/>
              <a:t>Slide With Diagram and Text</a:t>
            </a:r>
          </a:p>
        </p:txBody>
      </p:sp>
      <p:sp>
        <p:nvSpPr>
          <p:cNvPr id="3" name="Subtitle 2"/>
          <p:cNvSpPr>
            <a:spLocks noGrp="1"/>
          </p:cNvSpPr>
          <p:nvPr>
            <p:ph type="subTitle" idx="1" hasCustomPrompt="1"/>
          </p:nvPr>
        </p:nvSpPr>
        <p:spPr>
          <a:xfrm>
            <a:off x="628650" y="1463955"/>
            <a:ext cx="4037479" cy="4089680"/>
          </a:xfrm>
          <a:prstGeom prst="rect">
            <a:avLst/>
          </a:prstGeom>
        </p:spPr>
        <p:txBody>
          <a:bodyPr/>
          <a:lstStyle>
            <a:lvl1pPr marL="0" marR="0" indent="0" algn="l" defTabSz="914400" rtl="0" eaLnBrk="1" fontAlgn="auto" latinLnBrk="0" hangingPunct="1">
              <a:lnSpc>
                <a:spcPct val="110000"/>
              </a:lnSpc>
              <a:spcBef>
                <a:spcPts val="1000"/>
              </a:spcBef>
              <a:spcAft>
                <a:spcPts val="0"/>
              </a:spcAft>
              <a:buClrTx/>
              <a:buSzTx/>
              <a:buFont typeface="Arial" panose="020B0604020202020204" pitchFamily="34" charset="0"/>
              <a:buNone/>
              <a:tabLst/>
              <a:defRPr lang="en-US" sz="1800" baseline="0" smtClean="0">
                <a:effectLs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Lorem ipsum dolor sit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sed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aliqua</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p>
          <a:p>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enim</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ad minim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veniam</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quis</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nostrud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exercitation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ullamco</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laboris</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nisi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aliquip</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ea</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commodo</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consequat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t>
            </a:r>
            <a:endParaRPr lang="en-US" dirty="0"/>
          </a:p>
          <a:p>
            <a:endParaRPr lang="en-US" dirty="0"/>
          </a:p>
        </p:txBody>
      </p:sp>
      <p:sp>
        <p:nvSpPr>
          <p:cNvPr id="8" name="Table Placeholder 7"/>
          <p:cNvSpPr>
            <a:spLocks noGrp="1"/>
          </p:cNvSpPr>
          <p:nvPr>
            <p:ph type="tbl" sz="quarter" idx="13" hasCustomPrompt="1"/>
          </p:nvPr>
        </p:nvSpPr>
        <p:spPr>
          <a:xfrm>
            <a:off x="4908550" y="1463675"/>
            <a:ext cx="3606800" cy="4089400"/>
          </a:xfrm>
          <a:prstGeom prst="rect">
            <a:avLst/>
          </a:prstGeom>
        </p:spPr>
        <p:txBody>
          <a:bodyPr/>
          <a:lstStyle>
            <a:lvl1pPr>
              <a:defRPr/>
            </a:lvl1pPr>
          </a:lstStyle>
          <a:p>
            <a:r>
              <a:rPr lang="en-US" dirty="0"/>
              <a:t>Diagram</a:t>
            </a:r>
          </a:p>
        </p:txBody>
      </p:sp>
      <p:sp>
        <p:nvSpPr>
          <p:cNvPr id="9"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317114286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 preserve="1">
  <p:cSld name="Slide with Text and Icon">
    <p:bg>
      <p:bgPr>
        <a:blipFill dpi="0" rotWithShape="1">
          <a:blip r:embed="rId2">
            <a:alphaModFix amt="99000"/>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28650" y="484094"/>
            <a:ext cx="6858000" cy="591670"/>
          </a:xfrm>
          <a:prstGeom prst="rect">
            <a:avLst/>
          </a:prstGeom>
        </p:spPr>
        <p:txBody>
          <a:bodyPr anchor="b"/>
          <a:lstStyle>
            <a:lvl1pPr algn="l">
              <a:defRPr sz="3600" b="0" baseline="0">
                <a:solidFill>
                  <a:schemeClr val="accent3"/>
                </a:solidFill>
                <a:latin typeface="+mj-lt"/>
              </a:defRPr>
            </a:lvl1pPr>
          </a:lstStyle>
          <a:p>
            <a:r>
              <a:rPr lang="en-US" dirty="0"/>
              <a:t>Slide with Text and Icon </a:t>
            </a:r>
          </a:p>
        </p:txBody>
      </p:sp>
      <p:sp>
        <p:nvSpPr>
          <p:cNvPr id="3" name="Subtitle 2"/>
          <p:cNvSpPr>
            <a:spLocks noGrp="1"/>
          </p:cNvSpPr>
          <p:nvPr>
            <p:ph type="subTitle" idx="1" hasCustomPrompt="1"/>
          </p:nvPr>
        </p:nvSpPr>
        <p:spPr>
          <a:xfrm>
            <a:off x="628650" y="1463955"/>
            <a:ext cx="6858000" cy="4089680"/>
          </a:xfrm>
          <a:prstGeom prst="rect">
            <a:avLst/>
          </a:prstGeom>
        </p:spPr>
        <p:txBody>
          <a:bodyPr/>
          <a:lstStyle>
            <a:lvl1pPr marL="0" marR="0" indent="0" algn="l" defTabSz="914400" rtl="0" eaLnBrk="1" fontAlgn="auto" latinLnBrk="0" hangingPunct="1">
              <a:lnSpc>
                <a:spcPct val="110000"/>
              </a:lnSpc>
              <a:spcBef>
                <a:spcPts val="1000"/>
              </a:spcBef>
              <a:spcAft>
                <a:spcPts val="0"/>
              </a:spcAft>
              <a:buClrTx/>
              <a:buSzTx/>
              <a:buFont typeface="Arial" panose="020B0604020202020204" pitchFamily="34" charset="0"/>
              <a:buNone/>
              <a:tabLst/>
              <a:defRPr lang="en-US" sz="1800" baseline="0" smtClean="0">
                <a:effectLs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Lorem ipsum dolor sit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sed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aliqua</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p>
          <a:p>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enim</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ad minim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veniam</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quis</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nostrud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exercitation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ullamco</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laboris</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nisi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aliquip</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ea</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commodo</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consequat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Lorem ipsum dolor sit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sed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aliqua</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t>
            </a:r>
            <a:endParaRPr lang="en-US" dirty="0"/>
          </a:p>
          <a:p>
            <a:endParaRPr lang="en-US" dirty="0"/>
          </a:p>
        </p:txBody>
      </p:sp>
      <p:sp>
        <p:nvSpPr>
          <p:cNvPr id="7"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240215836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Slide with Graph">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28650" y="484094"/>
            <a:ext cx="8143460" cy="591670"/>
          </a:xfrm>
          <a:prstGeom prst="rect">
            <a:avLst/>
          </a:prstGeom>
        </p:spPr>
        <p:txBody>
          <a:bodyPr anchor="b"/>
          <a:lstStyle>
            <a:lvl1pPr algn="l">
              <a:defRPr sz="3600" b="0" baseline="0">
                <a:solidFill>
                  <a:schemeClr val="accent3"/>
                </a:solidFill>
                <a:latin typeface="+mj-lt"/>
              </a:defRPr>
            </a:lvl1pPr>
          </a:lstStyle>
          <a:p>
            <a:r>
              <a:rPr lang="en-US" dirty="0"/>
              <a:t>Slide with Graph</a:t>
            </a:r>
          </a:p>
        </p:txBody>
      </p:sp>
      <p:sp>
        <p:nvSpPr>
          <p:cNvPr id="3" name="Subtitle 2"/>
          <p:cNvSpPr>
            <a:spLocks noGrp="1"/>
          </p:cNvSpPr>
          <p:nvPr>
            <p:ph type="subTitle" idx="1" hasCustomPrompt="1"/>
          </p:nvPr>
        </p:nvSpPr>
        <p:spPr>
          <a:xfrm>
            <a:off x="6638925" y="1861521"/>
            <a:ext cx="2142468" cy="2505528"/>
          </a:xfrm>
          <a:prstGeom prst="rect">
            <a:avLst/>
          </a:prstGeom>
        </p:spPr>
        <p:txBody>
          <a:bodyPr/>
          <a:lstStyle>
            <a:lvl1pPr marL="0" marR="0" indent="0" algn="l" defTabSz="914400" rtl="0" eaLnBrk="1" fontAlgn="auto" latinLnBrk="0" hangingPunct="1">
              <a:lnSpc>
                <a:spcPct val="110000"/>
              </a:lnSpc>
              <a:spcBef>
                <a:spcPts val="1000"/>
              </a:spcBef>
              <a:spcAft>
                <a:spcPts val="0"/>
              </a:spcAft>
              <a:buClrTx/>
              <a:buSzTx/>
              <a:buFont typeface="Arial" panose="020B0604020202020204" pitchFamily="34" charset="0"/>
              <a:buNone/>
              <a:tabLst/>
              <a:defRPr lang="en-US" sz="1400" baseline="0" smtClean="0">
                <a:solidFill>
                  <a:schemeClr val="bg2">
                    <a:lumMod val="10000"/>
                  </a:schemeClr>
                </a:solidFill>
                <a:effectLst/>
                <a:latin typeface="Palatino Linotype" panose="02040502050505030304" pitchFamily="18"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latin typeface="Palatino Linotype" panose="02040502050505030304" pitchFamily="18" charset="0"/>
              </a:rPr>
              <a:t>Am </a:t>
            </a:r>
            <a:r>
              <a:rPr lang="en-US" dirty="0" err="1">
                <a:latin typeface="Palatino Linotype" panose="02040502050505030304" pitchFamily="18" charset="0"/>
              </a:rPr>
              <a:t>fugitas</a:t>
            </a:r>
            <a:r>
              <a:rPr lang="en-US" dirty="0">
                <a:latin typeface="Palatino Linotype" panose="02040502050505030304" pitchFamily="18" charset="0"/>
              </a:rPr>
              <a:t> min </a:t>
            </a:r>
            <a:r>
              <a:rPr lang="en-US" dirty="0" err="1">
                <a:latin typeface="Palatino Linotype" panose="02040502050505030304" pitchFamily="18" charset="0"/>
              </a:rPr>
              <a:t>exfo</a:t>
            </a:r>
            <a:r>
              <a:rPr lang="en-US" dirty="0">
                <a:latin typeface="Palatino Linotype" panose="02040502050505030304" pitchFamily="18" charset="0"/>
              </a:rPr>
              <a:t> </a:t>
            </a:r>
            <a:r>
              <a:rPr lang="en-US" dirty="0" err="1">
                <a:latin typeface="Palatino Linotype" panose="02040502050505030304" pitchFamily="18" charset="0"/>
              </a:rPr>
              <a:t>esequa</a:t>
            </a:r>
            <a:r>
              <a:rPr lang="en-US" dirty="0">
                <a:latin typeface="Palatino Linotype" panose="02040502050505030304" pitchFamily="18" charset="0"/>
              </a:rPr>
              <a:t> Omnia, </a:t>
            </a:r>
            <a:r>
              <a:rPr lang="en-US" dirty="0" err="1">
                <a:latin typeface="Palatino Linotype" panose="02040502050505030304" pitchFamily="18" charset="0"/>
              </a:rPr>
              <a:t>ey</a:t>
            </a:r>
            <a:r>
              <a:rPr lang="en-US" dirty="0">
                <a:latin typeface="Palatino Linotype" panose="02040502050505030304" pitchFamily="18" charset="0"/>
              </a:rPr>
              <a:t> long </a:t>
            </a:r>
            <a:r>
              <a:rPr lang="en-US" dirty="0" err="1">
                <a:latin typeface="Palatino Linotype" panose="02040502050505030304" pitchFamily="18" charset="0"/>
              </a:rPr>
              <a:t>simunant</a:t>
            </a:r>
            <a:r>
              <a:rPr lang="en-US" dirty="0">
                <a:latin typeface="Palatino Linotype" panose="02040502050505030304" pitchFamily="18" charset="0"/>
              </a:rPr>
              <a:t> </a:t>
            </a:r>
            <a:r>
              <a:rPr lang="en-US" dirty="0" err="1">
                <a:latin typeface="Palatino Linotype" panose="02040502050505030304" pitchFamily="18" charset="0"/>
              </a:rPr>
              <a:t>ectempos</a:t>
            </a:r>
            <a:r>
              <a:rPr lang="en-US" dirty="0">
                <a:latin typeface="Palatino Linotype" panose="02040502050505030304" pitchFamily="18" charset="0"/>
              </a:rPr>
              <a:t> </a:t>
            </a:r>
            <a:r>
              <a:rPr lang="en-US" dirty="0" err="1">
                <a:latin typeface="Palatino Linotype" panose="02040502050505030304" pitchFamily="18" charset="0"/>
              </a:rPr>
              <a:t>amAm</a:t>
            </a:r>
            <a:r>
              <a:rPr lang="en-US" dirty="0">
                <a:latin typeface="Palatino Linotype" panose="02040502050505030304" pitchFamily="18" charset="0"/>
              </a:rPr>
              <a:t> </a:t>
            </a:r>
            <a:r>
              <a:rPr lang="en-US" dirty="0" err="1">
                <a:latin typeface="Palatino Linotype" panose="02040502050505030304" pitchFamily="18" charset="0"/>
              </a:rPr>
              <a:t>fugitas</a:t>
            </a:r>
            <a:r>
              <a:rPr lang="en-US" dirty="0">
                <a:latin typeface="Palatino Linotype" panose="02040502050505030304" pitchFamily="18" charset="0"/>
              </a:rPr>
              <a:t> min </a:t>
            </a:r>
            <a:r>
              <a:rPr lang="en-US" dirty="0" err="1">
                <a:latin typeface="Palatino Linotype" panose="02040502050505030304" pitchFamily="18" charset="0"/>
              </a:rPr>
              <a:t>exfo</a:t>
            </a:r>
            <a:r>
              <a:rPr lang="en-US" dirty="0">
                <a:latin typeface="Palatino Linotype" panose="02040502050505030304" pitchFamily="18" charset="0"/>
              </a:rPr>
              <a:t> </a:t>
            </a:r>
            <a:r>
              <a:rPr lang="en-US" dirty="0" err="1">
                <a:latin typeface="Palatino Linotype" panose="02040502050505030304" pitchFamily="18" charset="0"/>
              </a:rPr>
              <a:t>esequa</a:t>
            </a:r>
            <a:r>
              <a:rPr lang="en-US" dirty="0">
                <a:latin typeface="Palatino Linotype" panose="02040502050505030304" pitchFamily="18" charset="0"/>
              </a:rPr>
              <a:t> Omnia, </a:t>
            </a:r>
            <a:r>
              <a:rPr lang="en-US" dirty="0" err="1">
                <a:latin typeface="Palatino Linotype" panose="02040502050505030304" pitchFamily="18" charset="0"/>
              </a:rPr>
              <a:t>ey</a:t>
            </a:r>
            <a:r>
              <a:rPr lang="en-US" dirty="0">
                <a:latin typeface="Palatino Linotype" panose="02040502050505030304" pitchFamily="18" charset="0"/>
              </a:rPr>
              <a:t> long </a:t>
            </a:r>
            <a:r>
              <a:rPr lang="en-US" dirty="0" err="1">
                <a:latin typeface="Palatino Linotype" panose="02040502050505030304" pitchFamily="18" charset="0"/>
              </a:rPr>
              <a:t>simunant</a:t>
            </a:r>
            <a:r>
              <a:rPr lang="en-US" dirty="0">
                <a:latin typeface="Palatino Linotype" panose="02040502050505030304" pitchFamily="18" charset="0"/>
              </a:rPr>
              <a:t> </a:t>
            </a:r>
            <a:r>
              <a:rPr lang="en-US" dirty="0" err="1">
                <a:latin typeface="Palatino Linotype" panose="02040502050505030304" pitchFamily="18" charset="0"/>
              </a:rPr>
              <a:t>ectempos</a:t>
            </a:r>
            <a:r>
              <a:rPr lang="en-US" dirty="0">
                <a:latin typeface="Palatino Linotype" panose="02040502050505030304" pitchFamily="18" charset="0"/>
              </a:rPr>
              <a:t> am</a:t>
            </a:r>
            <a:endParaRPr lang="en-US" dirty="0"/>
          </a:p>
          <a:p>
            <a:r>
              <a:rPr lang="en-US" dirty="0">
                <a:latin typeface="Palatino Linotype" panose="02040502050505030304" pitchFamily="18" charset="0"/>
              </a:rPr>
              <a:t>Am </a:t>
            </a:r>
            <a:r>
              <a:rPr lang="en-US" dirty="0" err="1">
                <a:latin typeface="Palatino Linotype" panose="02040502050505030304" pitchFamily="18" charset="0"/>
              </a:rPr>
              <a:t>fugitas</a:t>
            </a:r>
            <a:r>
              <a:rPr lang="en-US" dirty="0">
                <a:latin typeface="Palatino Linotype" panose="02040502050505030304" pitchFamily="18" charset="0"/>
              </a:rPr>
              <a:t> min </a:t>
            </a:r>
            <a:r>
              <a:rPr lang="en-US" dirty="0" err="1">
                <a:latin typeface="Palatino Linotype" panose="02040502050505030304" pitchFamily="18" charset="0"/>
              </a:rPr>
              <a:t>exfo</a:t>
            </a:r>
            <a:r>
              <a:rPr lang="en-US" dirty="0">
                <a:latin typeface="Palatino Linotype" panose="02040502050505030304" pitchFamily="18" charset="0"/>
              </a:rPr>
              <a:t> </a:t>
            </a:r>
            <a:r>
              <a:rPr lang="en-US" dirty="0" err="1">
                <a:latin typeface="Palatino Linotype" panose="02040502050505030304" pitchFamily="18" charset="0"/>
              </a:rPr>
              <a:t>esequa</a:t>
            </a:r>
            <a:r>
              <a:rPr lang="en-US" dirty="0">
                <a:latin typeface="Palatino Linotype" panose="02040502050505030304" pitchFamily="18" charset="0"/>
              </a:rPr>
              <a:t> Omnia, </a:t>
            </a:r>
            <a:r>
              <a:rPr lang="en-US" dirty="0" err="1">
                <a:latin typeface="Palatino Linotype" panose="02040502050505030304" pitchFamily="18" charset="0"/>
              </a:rPr>
              <a:t>ey</a:t>
            </a:r>
            <a:r>
              <a:rPr lang="en-US" dirty="0">
                <a:latin typeface="Palatino Linotype" panose="02040502050505030304" pitchFamily="18" charset="0"/>
              </a:rPr>
              <a:t> long </a:t>
            </a:r>
            <a:r>
              <a:rPr lang="en-US" dirty="0" err="1">
                <a:latin typeface="Palatino Linotype" panose="02040502050505030304" pitchFamily="18" charset="0"/>
              </a:rPr>
              <a:t>simunant</a:t>
            </a:r>
            <a:r>
              <a:rPr lang="en-US" dirty="0">
                <a:latin typeface="Palatino Linotype" panose="02040502050505030304" pitchFamily="18" charset="0"/>
              </a:rPr>
              <a:t> </a:t>
            </a:r>
            <a:r>
              <a:rPr lang="en-US" dirty="0" err="1">
                <a:latin typeface="Palatino Linotype" panose="02040502050505030304" pitchFamily="18" charset="0"/>
              </a:rPr>
              <a:t>ectempos</a:t>
            </a:r>
            <a:r>
              <a:rPr lang="en-US" dirty="0">
                <a:latin typeface="Palatino Linotype" panose="02040502050505030304" pitchFamily="18" charset="0"/>
              </a:rPr>
              <a:t> am</a:t>
            </a:r>
            <a:endParaRPr lang="en-US" dirty="0"/>
          </a:p>
          <a:p>
            <a:endParaRPr lang="en-US" dirty="0"/>
          </a:p>
        </p:txBody>
      </p:sp>
      <p:graphicFrame>
        <p:nvGraphicFramePr>
          <p:cNvPr id="14" name="Chart 13"/>
          <p:cNvGraphicFramePr/>
          <p:nvPr userDrawn="1">
            <p:extLst>
              <p:ext uri="{D42A27DB-BD31-4B8C-83A1-F6EECF244321}">
                <p14:modId xmlns:p14="http://schemas.microsoft.com/office/powerpoint/2010/main" val="608275723"/>
              </p:ext>
            </p:extLst>
          </p:nvPr>
        </p:nvGraphicFramePr>
        <p:xfrm>
          <a:off x="628651" y="1680670"/>
          <a:ext cx="6076950" cy="3686460"/>
        </p:xfrm>
        <a:graphic>
          <a:graphicData uri="http://schemas.openxmlformats.org/drawingml/2006/chart">
            <c:chart xmlns:c="http://schemas.openxmlformats.org/drawingml/2006/chart" xmlns:r="http://schemas.openxmlformats.org/officeDocument/2006/relationships" r:id="rId2"/>
          </a:graphicData>
        </a:graphic>
      </p:graphicFrame>
      <p:sp>
        <p:nvSpPr>
          <p:cNvPr id="8"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93736613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600200" y="274638"/>
            <a:ext cx="7086600" cy="1143000"/>
          </a:xfrm>
          <a:prstGeom prst="rect">
            <a:avLst/>
          </a:prstGeom>
        </p:spPr>
        <p:txBody>
          <a:bodyPr/>
          <a:lstStyle>
            <a:lvl1pPr>
              <a:defRPr sz="2800" b="1">
                <a:solidFill>
                  <a:schemeClr val="bg1"/>
                </a:solidFill>
              </a:defRPr>
            </a:lvl1pPr>
          </a:lstStyle>
          <a:p>
            <a:r>
              <a:rPr lang="en-US" dirty="0"/>
              <a:t>Click to edit Master title style</a:t>
            </a:r>
            <a:endParaRPr lang="en-GB" dirty="0"/>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p:cNvSpPr>
            <a:spLocks noGrp="1"/>
          </p:cNvSpPr>
          <p:nvPr>
            <p:ph type="dt" sz="half" idx="10"/>
          </p:nvPr>
        </p:nvSpPr>
        <p:spPr>
          <a:xfrm>
            <a:off x="457200" y="6245225"/>
            <a:ext cx="2133600" cy="476250"/>
          </a:xfrm>
          <a:prstGeom prst="rect">
            <a:avLst/>
          </a:prstGeom>
        </p:spPr>
        <p:txBody>
          <a:bodyPr/>
          <a:lstStyle>
            <a:lvl1pPr>
              <a:defRPr/>
            </a:lvl1pPr>
          </a:lstStyle>
          <a:p>
            <a:endParaRPr lang="en-US" altLang="en-US">
              <a:solidFill>
                <a:srgbClr val="000000"/>
              </a:solidFill>
            </a:endParaRPr>
          </a:p>
        </p:txBody>
      </p:sp>
      <p:sp>
        <p:nvSpPr>
          <p:cNvPr id="5" name="Footer Placeholder 4"/>
          <p:cNvSpPr>
            <a:spLocks noGrp="1"/>
          </p:cNvSpPr>
          <p:nvPr>
            <p:ph type="ftr" sz="quarter" idx="11"/>
          </p:nvPr>
        </p:nvSpPr>
        <p:spPr>
          <a:xfrm>
            <a:off x="3124200" y="6245225"/>
            <a:ext cx="2895600" cy="476250"/>
          </a:xfrm>
          <a:prstGeom prst="rect">
            <a:avLst/>
          </a:prstGeom>
        </p:spPr>
        <p:txBody>
          <a:bodyPr/>
          <a:lstStyle>
            <a:lvl1pPr>
              <a:defRPr/>
            </a:lvl1pPr>
          </a:lstStyle>
          <a:p>
            <a:endParaRPr lang="en-US" altLang="en-US">
              <a:solidFill>
                <a:srgbClr val="000000"/>
              </a:solidFill>
            </a:endParaRPr>
          </a:p>
        </p:txBody>
      </p:sp>
      <p:sp>
        <p:nvSpPr>
          <p:cNvPr id="6" name="Slide Number Placeholder 5"/>
          <p:cNvSpPr>
            <a:spLocks noGrp="1"/>
          </p:cNvSpPr>
          <p:nvPr>
            <p:ph type="sldNum" sz="quarter" idx="12"/>
          </p:nvPr>
        </p:nvSpPr>
        <p:spPr>
          <a:xfrm>
            <a:off x="6553200" y="6245225"/>
            <a:ext cx="2133600" cy="476250"/>
          </a:xfrm>
          <a:prstGeom prst="rect">
            <a:avLst/>
          </a:prstGeom>
        </p:spPr>
        <p:txBody>
          <a:bodyPr/>
          <a:lstStyle>
            <a:lvl1pPr>
              <a:defRPr/>
            </a:lvl1pPr>
          </a:lstStyle>
          <a:p>
            <a:fld id="{9E56C08F-4FAD-4CB4-952E-F0C5C6434575}"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4058966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lide with Bullets">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28650" y="484094"/>
            <a:ext cx="6858000" cy="591670"/>
          </a:xfrm>
          <a:prstGeom prst="rect">
            <a:avLst/>
          </a:prstGeom>
        </p:spPr>
        <p:txBody>
          <a:bodyPr anchor="b"/>
          <a:lstStyle>
            <a:lvl1pPr algn="l">
              <a:defRPr sz="3600" b="0" baseline="0">
                <a:solidFill>
                  <a:schemeClr val="accent3"/>
                </a:solidFill>
                <a:latin typeface="+mj-lt"/>
              </a:defRPr>
            </a:lvl1pPr>
          </a:lstStyle>
          <a:p>
            <a:r>
              <a:rPr lang="en-US" dirty="0"/>
              <a:t>Slide With Bullets</a:t>
            </a:r>
          </a:p>
        </p:txBody>
      </p:sp>
      <p:sp>
        <p:nvSpPr>
          <p:cNvPr id="5" name="Text Placeholder 4"/>
          <p:cNvSpPr>
            <a:spLocks noGrp="1"/>
          </p:cNvSpPr>
          <p:nvPr>
            <p:ph type="body" sz="quarter" idx="13" hasCustomPrompt="1"/>
          </p:nvPr>
        </p:nvSpPr>
        <p:spPr>
          <a:xfrm>
            <a:off x="628650" y="1478805"/>
            <a:ext cx="6858000" cy="3308347"/>
          </a:xfrm>
          <a:prstGeom prst="rect">
            <a:avLst/>
          </a:prstGeom>
        </p:spPr>
        <p:txBody>
          <a:bodyPr/>
          <a:lstStyle>
            <a:lvl1pPr>
              <a:lnSpc>
                <a:spcPct val="110000"/>
              </a:lnSpc>
              <a:buClr>
                <a:srgbClr val="0984AF"/>
              </a:buClr>
              <a:defRPr sz="1800">
                <a:solidFill>
                  <a:schemeClr val="accent4"/>
                </a:solidFill>
                <a:latin typeface="Palatino Linotype" panose="02040502050505030304" pitchFamily="18" charset="0"/>
              </a:defRPr>
            </a:lvl1pPr>
            <a:lvl2pPr marL="685800" indent="-228600">
              <a:lnSpc>
                <a:spcPct val="110000"/>
              </a:lnSpc>
              <a:buClr>
                <a:srgbClr val="0984AF"/>
              </a:buClr>
              <a:buFont typeface="News Gothic" panose="02000503040000020004" pitchFamily="2" charset="0"/>
              <a:buChar char="&gt;"/>
              <a:defRPr sz="1800">
                <a:solidFill>
                  <a:schemeClr val="accent4"/>
                </a:solidFill>
                <a:latin typeface="Palatino Linotype" panose="02040502050505030304" pitchFamily="18" charset="0"/>
              </a:defRPr>
            </a:lvl2pPr>
            <a:lvl3pPr marL="1143000" indent="-228600">
              <a:lnSpc>
                <a:spcPct val="110000"/>
              </a:lnSpc>
              <a:buClr>
                <a:srgbClr val="0984AF"/>
              </a:buClr>
              <a:buFont typeface="Calibri" panose="020F0502020204030204" pitchFamily="34" charset="0"/>
              <a:buChar char="⁻"/>
              <a:defRPr sz="1800">
                <a:solidFill>
                  <a:schemeClr val="accent4"/>
                </a:solidFill>
                <a:latin typeface="Palatino Linotype" panose="02040502050505030304" pitchFamily="18" charset="0"/>
              </a:defRPr>
            </a:lvl3pPr>
            <a:lvl4pPr marL="1371600" indent="0">
              <a:buNone/>
              <a:defRPr sz="2400">
                <a:latin typeface="Palatino Linotype" panose="02040502050505030304" pitchFamily="18" charset="0"/>
              </a:defRPr>
            </a:lvl4pPr>
            <a:lvl5pPr marL="0" indent="228600">
              <a:lnSpc>
                <a:spcPct val="110000"/>
              </a:lnSpc>
              <a:buClr>
                <a:srgbClr val="0984AF"/>
              </a:buClr>
              <a:defRPr sz="1800" baseline="0">
                <a:solidFill>
                  <a:schemeClr val="accent4"/>
                </a:solidFill>
                <a:latin typeface="Palatino Linotype" panose="02040502050505030304" pitchFamily="18" charset="0"/>
              </a:defRPr>
            </a:lvl5pPr>
          </a:lstStyle>
          <a:p>
            <a:pPr lvl="0"/>
            <a:r>
              <a:rPr lang="en-US" dirty="0"/>
              <a:t>Bullet 1</a:t>
            </a:r>
          </a:p>
          <a:p>
            <a:pPr lvl="1"/>
            <a:r>
              <a:rPr lang="en-US" dirty="0"/>
              <a:t> Indent 1</a:t>
            </a:r>
          </a:p>
          <a:p>
            <a:pPr lvl="2"/>
            <a:r>
              <a:rPr lang="en-US" dirty="0"/>
              <a:t>Indent 2</a:t>
            </a:r>
          </a:p>
          <a:p>
            <a:pPr lvl="4"/>
            <a:r>
              <a:rPr lang="en-US" dirty="0"/>
              <a:t>Bullet 2</a:t>
            </a:r>
          </a:p>
          <a:p>
            <a:pPr lvl="4"/>
            <a:r>
              <a:rPr lang="en-US" dirty="0"/>
              <a:t>Bullet 3</a:t>
            </a:r>
          </a:p>
          <a:p>
            <a:pPr lvl="4"/>
            <a:r>
              <a:rPr lang="en-US" dirty="0"/>
              <a:t>Bullet 4</a:t>
            </a:r>
          </a:p>
        </p:txBody>
      </p:sp>
      <p:sp>
        <p:nvSpPr>
          <p:cNvPr id="7"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t>Page </a:t>
            </a:r>
            <a:fld id="{C8303BCE-995F-4709-9859-41737DB22DB5}" type="slidenum">
              <a:rPr lang="en-US" smtClean="0"/>
              <a:pPr/>
              <a:t>‹#›</a:t>
            </a:fld>
            <a:endParaRPr lang="en-US" dirty="0"/>
          </a:p>
        </p:txBody>
      </p:sp>
    </p:spTree>
    <p:extLst>
      <p:ext uri="{BB962C8B-B14F-4D97-AF65-F5344CB8AC3E}">
        <p14:creationId xmlns:p14="http://schemas.microsoft.com/office/powerpoint/2010/main" val="33277504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 preserve="1">
  <p:cSld name="Slide with Text Box">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28650" y="484094"/>
            <a:ext cx="6858000" cy="591670"/>
          </a:xfrm>
          <a:prstGeom prst="rect">
            <a:avLst/>
          </a:prstGeom>
        </p:spPr>
        <p:txBody>
          <a:bodyPr anchor="b"/>
          <a:lstStyle>
            <a:lvl1pPr algn="l">
              <a:defRPr sz="3600" b="0" baseline="0">
                <a:solidFill>
                  <a:schemeClr val="accent3"/>
                </a:solidFill>
                <a:latin typeface="+mj-lt"/>
              </a:defRPr>
            </a:lvl1pPr>
          </a:lstStyle>
          <a:p>
            <a:r>
              <a:rPr lang="en-US" dirty="0"/>
              <a:t>Slide With Text Box </a:t>
            </a:r>
          </a:p>
        </p:txBody>
      </p:sp>
      <p:sp>
        <p:nvSpPr>
          <p:cNvPr id="3" name="Subtitle 2"/>
          <p:cNvSpPr>
            <a:spLocks noGrp="1"/>
          </p:cNvSpPr>
          <p:nvPr>
            <p:ph type="subTitle" idx="1" hasCustomPrompt="1"/>
          </p:nvPr>
        </p:nvSpPr>
        <p:spPr>
          <a:xfrm>
            <a:off x="628650" y="1463955"/>
            <a:ext cx="6858000" cy="4089680"/>
          </a:xfrm>
          <a:prstGeom prst="rect">
            <a:avLst/>
          </a:prstGeom>
        </p:spPr>
        <p:txBody>
          <a:bodyPr/>
          <a:lstStyle>
            <a:lvl1pPr marL="0" marR="0" indent="0" algn="l" defTabSz="914400" rtl="0" eaLnBrk="1" fontAlgn="auto" latinLnBrk="0" hangingPunct="1">
              <a:lnSpc>
                <a:spcPct val="110000"/>
              </a:lnSpc>
              <a:spcBef>
                <a:spcPts val="1000"/>
              </a:spcBef>
              <a:spcAft>
                <a:spcPts val="0"/>
              </a:spcAft>
              <a:buClrTx/>
              <a:buSzTx/>
              <a:buFont typeface="Arial" panose="020B0604020202020204" pitchFamily="34" charset="0"/>
              <a:buNone/>
              <a:tabLst/>
              <a:defRPr lang="en-US" sz="1800" baseline="0" smtClean="0">
                <a:effectLst/>
                <a:latin typeface="Palatino Linotype" panose="02040502050505030304" pitchFamily="18"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Lorem ipsum dolor sit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sed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aliqua</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p>
          <a:p>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enim</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ad minim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veniam</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quis</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nostrud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exercitation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ullamco</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laboris</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nisi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aliquip</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ea</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commodo</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consequat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Lorem ipsum dolor sit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sed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aliqua</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t>
            </a:r>
            <a:endParaRPr lang="en-US" dirty="0"/>
          </a:p>
          <a:p>
            <a:endParaRPr lang="en-US" dirty="0"/>
          </a:p>
        </p:txBody>
      </p:sp>
      <p:sp>
        <p:nvSpPr>
          <p:cNvPr id="9"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366685904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Slide with Bullets">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28650" y="484094"/>
            <a:ext cx="6858000" cy="591670"/>
          </a:xfrm>
          <a:prstGeom prst="rect">
            <a:avLst/>
          </a:prstGeom>
        </p:spPr>
        <p:txBody>
          <a:bodyPr anchor="b"/>
          <a:lstStyle>
            <a:lvl1pPr algn="l">
              <a:defRPr sz="3600" b="0" baseline="0">
                <a:solidFill>
                  <a:schemeClr val="accent3"/>
                </a:solidFill>
                <a:latin typeface="+mj-lt"/>
              </a:defRPr>
            </a:lvl1pPr>
          </a:lstStyle>
          <a:p>
            <a:r>
              <a:rPr lang="en-US" dirty="0"/>
              <a:t>Slide With Bullets</a:t>
            </a:r>
          </a:p>
        </p:txBody>
      </p:sp>
      <p:sp>
        <p:nvSpPr>
          <p:cNvPr id="5" name="Text Placeholder 4"/>
          <p:cNvSpPr>
            <a:spLocks noGrp="1"/>
          </p:cNvSpPr>
          <p:nvPr>
            <p:ph type="body" sz="quarter" idx="13" hasCustomPrompt="1"/>
          </p:nvPr>
        </p:nvSpPr>
        <p:spPr>
          <a:xfrm>
            <a:off x="628650" y="1478805"/>
            <a:ext cx="6858000" cy="3308347"/>
          </a:xfrm>
          <a:prstGeom prst="rect">
            <a:avLst/>
          </a:prstGeom>
        </p:spPr>
        <p:txBody>
          <a:bodyPr/>
          <a:lstStyle>
            <a:lvl1pPr>
              <a:lnSpc>
                <a:spcPct val="110000"/>
              </a:lnSpc>
              <a:buClr>
                <a:srgbClr val="0984AF"/>
              </a:buClr>
              <a:defRPr sz="1800">
                <a:solidFill>
                  <a:schemeClr val="accent4"/>
                </a:solidFill>
                <a:latin typeface="Palatino Linotype" panose="02040502050505030304" pitchFamily="18" charset="0"/>
              </a:defRPr>
            </a:lvl1pPr>
            <a:lvl2pPr marL="685800" indent="-228600">
              <a:lnSpc>
                <a:spcPct val="110000"/>
              </a:lnSpc>
              <a:buClr>
                <a:srgbClr val="0984AF"/>
              </a:buClr>
              <a:buFont typeface="News Gothic" panose="02000503040000020004" pitchFamily="2" charset="0"/>
              <a:buChar char="&gt;"/>
              <a:defRPr sz="1800">
                <a:solidFill>
                  <a:schemeClr val="accent4"/>
                </a:solidFill>
                <a:latin typeface="Palatino Linotype" panose="02040502050505030304" pitchFamily="18" charset="0"/>
              </a:defRPr>
            </a:lvl2pPr>
            <a:lvl3pPr marL="1143000" indent="-228600">
              <a:lnSpc>
                <a:spcPct val="110000"/>
              </a:lnSpc>
              <a:buClr>
                <a:srgbClr val="0984AF"/>
              </a:buClr>
              <a:buFont typeface="Calibri" panose="020F0502020204030204" pitchFamily="34" charset="0"/>
              <a:buChar char="⁻"/>
              <a:defRPr sz="1800">
                <a:solidFill>
                  <a:schemeClr val="accent4"/>
                </a:solidFill>
                <a:latin typeface="Palatino Linotype" panose="02040502050505030304" pitchFamily="18" charset="0"/>
              </a:defRPr>
            </a:lvl3pPr>
            <a:lvl4pPr marL="1371600" indent="0">
              <a:buNone/>
              <a:defRPr sz="2400">
                <a:latin typeface="Palatino Linotype" panose="02040502050505030304" pitchFamily="18" charset="0"/>
              </a:defRPr>
            </a:lvl4pPr>
            <a:lvl5pPr marL="0" indent="228600">
              <a:lnSpc>
                <a:spcPct val="110000"/>
              </a:lnSpc>
              <a:buClr>
                <a:srgbClr val="0984AF"/>
              </a:buClr>
              <a:defRPr sz="1800" baseline="0">
                <a:solidFill>
                  <a:schemeClr val="accent4"/>
                </a:solidFill>
                <a:latin typeface="Palatino Linotype" panose="02040502050505030304" pitchFamily="18" charset="0"/>
              </a:defRPr>
            </a:lvl5pPr>
          </a:lstStyle>
          <a:p>
            <a:pPr lvl="0"/>
            <a:r>
              <a:rPr lang="en-US" dirty="0"/>
              <a:t>Bullet 1</a:t>
            </a:r>
          </a:p>
          <a:p>
            <a:pPr lvl="1"/>
            <a:r>
              <a:rPr lang="en-US" dirty="0"/>
              <a:t> Indent 1</a:t>
            </a:r>
          </a:p>
          <a:p>
            <a:pPr lvl="2"/>
            <a:r>
              <a:rPr lang="en-US" dirty="0"/>
              <a:t>Indent 2</a:t>
            </a:r>
          </a:p>
          <a:p>
            <a:pPr lvl="4"/>
            <a:r>
              <a:rPr lang="en-US" dirty="0"/>
              <a:t>Bullet 2</a:t>
            </a:r>
          </a:p>
          <a:p>
            <a:pPr lvl="4"/>
            <a:r>
              <a:rPr lang="en-US" dirty="0"/>
              <a:t>Bullet 3</a:t>
            </a:r>
          </a:p>
          <a:p>
            <a:pPr lvl="4"/>
            <a:r>
              <a:rPr lang="en-US" dirty="0"/>
              <a:t>Bullet 4</a:t>
            </a:r>
          </a:p>
        </p:txBody>
      </p:sp>
      <p:sp>
        <p:nvSpPr>
          <p:cNvPr id="7"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293079959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Slide with Bullets- 2 Columns">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28650" y="484094"/>
            <a:ext cx="6858000" cy="591670"/>
          </a:xfrm>
          <a:prstGeom prst="rect">
            <a:avLst/>
          </a:prstGeom>
        </p:spPr>
        <p:txBody>
          <a:bodyPr anchor="b"/>
          <a:lstStyle>
            <a:lvl1pPr algn="l">
              <a:defRPr sz="3600" b="0" baseline="0">
                <a:solidFill>
                  <a:schemeClr val="accent3"/>
                </a:solidFill>
                <a:latin typeface="+mj-lt"/>
              </a:defRPr>
            </a:lvl1pPr>
          </a:lstStyle>
          <a:p>
            <a:r>
              <a:rPr lang="en-US" dirty="0"/>
              <a:t>Slide With Bullets- 2 Columns</a:t>
            </a:r>
          </a:p>
        </p:txBody>
      </p:sp>
      <p:sp>
        <p:nvSpPr>
          <p:cNvPr id="5" name="Text Placeholder 4"/>
          <p:cNvSpPr>
            <a:spLocks noGrp="1"/>
          </p:cNvSpPr>
          <p:nvPr>
            <p:ph type="body" sz="quarter" idx="13" hasCustomPrompt="1"/>
          </p:nvPr>
        </p:nvSpPr>
        <p:spPr>
          <a:xfrm>
            <a:off x="628650" y="1478805"/>
            <a:ext cx="3822326" cy="3308347"/>
          </a:xfrm>
          <a:prstGeom prst="rect">
            <a:avLst/>
          </a:prstGeom>
        </p:spPr>
        <p:txBody>
          <a:bodyPr/>
          <a:lstStyle>
            <a:lvl1pPr>
              <a:buClr>
                <a:srgbClr val="0984AF"/>
              </a:buClr>
              <a:defRPr sz="1800" baseline="0">
                <a:latin typeface="Palatino Linotype" panose="02040502050505030304" pitchFamily="18" charset="0"/>
              </a:defRPr>
            </a:lvl1pPr>
            <a:lvl2pPr marL="685800" indent="-228600">
              <a:buClr>
                <a:srgbClr val="0984AF"/>
              </a:buClr>
              <a:buFont typeface="Wingdings" panose="05000000000000000000" pitchFamily="2" charset="2"/>
              <a:buChar char="Ø"/>
              <a:defRPr sz="2400">
                <a:latin typeface="Palatino Linotype" panose="02040502050505030304" pitchFamily="18" charset="0"/>
              </a:defRPr>
            </a:lvl2pPr>
            <a:lvl3pPr marL="1143000" indent="-228600">
              <a:buClr>
                <a:srgbClr val="0984AF"/>
              </a:buClr>
              <a:buFont typeface="Calibri" panose="020F0502020204030204" pitchFamily="34" charset="0"/>
              <a:buChar char="⁻"/>
              <a:defRPr sz="2400">
                <a:latin typeface="Palatino Linotype" panose="02040502050505030304" pitchFamily="18" charset="0"/>
              </a:defRPr>
            </a:lvl3pPr>
            <a:lvl4pPr marL="1371600" indent="0">
              <a:buNone/>
              <a:defRPr sz="2400">
                <a:latin typeface="Palatino Linotype" panose="02040502050505030304" pitchFamily="18" charset="0"/>
              </a:defRPr>
            </a:lvl4pPr>
            <a:lvl5pPr marL="0" indent="228600">
              <a:buClr>
                <a:srgbClr val="0984AF"/>
              </a:buClr>
              <a:defRPr sz="2400" baseline="0">
                <a:latin typeface="Palatino Linotype" panose="02040502050505030304" pitchFamily="18" charset="0"/>
              </a:defRPr>
            </a:lvl5pPr>
          </a:lstStyle>
          <a:p>
            <a:pPr lvl="0"/>
            <a:r>
              <a:rPr lang="en-US" dirty="0"/>
              <a:t>Bullet 1</a:t>
            </a:r>
          </a:p>
          <a:p>
            <a:pPr lvl="0"/>
            <a:r>
              <a:rPr lang="en-US" dirty="0"/>
              <a:t>Bullet 2</a:t>
            </a:r>
          </a:p>
          <a:p>
            <a:pPr lvl="0"/>
            <a:r>
              <a:rPr lang="en-US" dirty="0"/>
              <a:t>Bullet 3</a:t>
            </a:r>
          </a:p>
          <a:p>
            <a:pPr lvl="0"/>
            <a:r>
              <a:rPr lang="en-US" dirty="0"/>
              <a:t>Bullet 4</a:t>
            </a:r>
          </a:p>
        </p:txBody>
      </p:sp>
      <p:sp>
        <p:nvSpPr>
          <p:cNvPr id="4" name="Text Placeholder 3"/>
          <p:cNvSpPr>
            <a:spLocks noGrp="1"/>
          </p:cNvSpPr>
          <p:nvPr>
            <p:ph type="body" sz="quarter" idx="14" hasCustomPrompt="1"/>
          </p:nvPr>
        </p:nvSpPr>
        <p:spPr>
          <a:xfrm>
            <a:off x="4693024" y="1478805"/>
            <a:ext cx="3822326" cy="3309095"/>
          </a:xfrm>
          <a:prstGeom prst="rect">
            <a:avLst/>
          </a:prstGeom>
        </p:spPr>
        <p:txBody>
          <a:bodyPr/>
          <a:lstStyle>
            <a:lvl1pPr marL="342900" indent="-342900" algn="l">
              <a:buClr>
                <a:srgbClr val="0984AF"/>
              </a:buClr>
              <a:buFont typeface="Arial" panose="020B0604020202020204" pitchFamily="34" charset="0"/>
              <a:buChar char="•"/>
              <a:defRPr sz="1800" baseline="0">
                <a:latin typeface="Palatino Linotype" panose="02040502050505030304" pitchFamily="18" charset="0"/>
              </a:defRPr>
            </a:lvl1pPr>
            <a:lvl2pPr marL="457200" indent="0" algn="l">
              <a:buFont typeface="Arial" panose="020B0604020202020204" pitchFamily="34" charset="0"/>
              <a:buNone/>
              <a:defRPr sz="2400">
                <a:latin typeface="Palatino Linotype" panose="02040502050505030304" pitchFamily="18" charset="0"/>
              </a:defRPr>
            </a:lvl2pPr>
            <a:lvl3pPr marL="914400" indent="0" algn="l">
              <a:buFont typeface="Arial" panose="020B0604020202020204" pitchFamily="34" charset="0"/>
              <a:buNone/>
              <a:defRPr sz="2400">
                <a:latin typeface="Palatino Linotype" panose="02040502050505030304" pitchFamily="18" charset="0"/>
              </a:defRPr>
            </a:lvl3pPr>
            <a:lvl4pPr marL="1371600" indent="0" algn="l">
              <a:buFont typeface="Arial" panose="020B0604020202020204" pitchFamily="34" charset="0"/>
              <a:buNone/>
              <a:defRPr sz="2400">
                <a:latin typeface="Palatino Linotype" panose="02040502050505030304" pitchFamily="18" charset="0"/>
              </a:defRPr>
            </a:lvl4pPr>
            <a:lvl5pPr marL="1828800" indent="0" algn="l">
              <a:buFont typeface="Arial" panose="020B0604020202020204" pitchFamily="34" charset="0"/>
              <a:buNone/>
              <a:defRPr sz="2400">
                <a:latin typeface="Palatino Linotype" panose="02040502050505030304" pitchFamily="18" charset="0"/>
              </a:defRPr>
            </a:lvl5pPr>
          </a:lstStyle>
          <a:p>
            <a:pPr lvl="0"/>
            <a:r>
              <a:rPr lang="en-US" dirty="0"/>
              <a:t>Bullet 1</a:t>
            </a:r>
          </a:p>
          <a:p>
            <a:pPr lvl="0"/>
            <a:r>
              <a:rPr lang="en-US" dirty="0"/>
              <a:t>Bullet 2</a:t>
            </a:r>
          </a:p>
          <a:p>
            <a:pPr lvl="0"/>
            <a:r>
              <a:rPr lang="en-US" dirty="0"/>
              <a:t>Bullet 3</a:t>
            </a:r>
          </a:p>
          <a:p>
            <a:pPr lvl="0"/>
            <a:r>
              <a:rPr lang="en-US" dirty="0"/>
              <a:t>Bullet 4</a:t>
            </a:r>
          </a:p>
        </p:txBody>
      </p:sp>
      <p:sp>
        <p:nvSpPr>
          <p:cNvPr id="7"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3418451147"/>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Slide with Text &amp; Image">
    <p:bg>
      <p:bgPr>
        <a:blipFill dpi="0" rotWithShape="1">
          <a:blip r:embed="rId2">
            <a:alphaModFix amt="99000"/>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30238" y="351183"/>
            <a:ext cx="4224150" cy="968188"/>
          </a:xfrm>
          <a:prstGeom prst="rect">
            <a:avLst/>
          </a:prstGeom>
        </p:spPr>
        <p:txBody>
          <a:bodyPr anchor="t" anchorCtr="0">
            <a:noAutofit/>
          </a:bodyPr>
          <a:lstStyle>
            <a:lvl1pPr>
              <a:defRPr sz="3600" b="0">
                <a:solidFill>
                  <a:schemeClr val="accent3"/>
                </a:solidFill>
                <a:latin typeface="+mj-lt"/>
              </a:defRPr>
            </a:lvl1pPr>
          </a:lstStyle>
          <a:p>
            <a:r>
              <a:rPr lang="en-US" dirty="0"/>
              <a:t>Slide with Text and Image</a:t>
            </a:r>
          </a:p>
        </p:txBody>
      </p:sp>
      <p:sp>
        <p:nvSpPr>
          <p:cNvPr id="3" name="Picture Placeholder 2"/>
          <p:cNvSpPr>
            <a:spLocks noGrp="1"/>
          </p:cNvSpPr>
          <p:nvPr>
            <p:ph type="pic" idx="1"/>
          </p:nvPr>
        </p:nvSpPr>
        <p:spPr>
          <a:xfrm>
            <a:off x="5252850" y="-1"/>
            <a:ext cx="3891150" cy="6089969"/>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hasCustomPrompt="1"/>
          </p:nvPr>
        </p:nvSpPr>
        <p:spPr>
          <a:xfrm>
            <a:off x="630238" y="1627094"/>
            <a:ext cx="4224150" cy="4061012"/>
          </a:xfrm>
          <a:prstGeom prst="rect">
            <a:avLst/>
          </a:prstGeom>
        </p:spPr>
        <p:txBody>
          <a:bodyPr/>
          <a:lstStyle>
            <a:lvl1pPr marL="0" indent="0" algn="l">
              <a:lnSpc>
                <a:spcPct val="110000"/>
              </a:lnSpc>
              <a:buNone/>
              <a:defRPr lang="en-US" sz="1800">
                <a:effectLst/>
                <a:latin typeface="Palatino Linotype" panose="02040502050505030304" pitchFamily="18"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Lorem ipsum dolor sit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etend</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mio</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adoldsed</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malanaliqua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enim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ad minim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evenema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teveniam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quis</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nostrud</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exercitation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manadullamco</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laboris</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nisi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aliquip</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 a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commodo</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consequat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Duis</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aute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irure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dolor in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reprehenderit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in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voluptate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velit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esse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cillum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eu</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fugiat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nulla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pariatur</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Le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Excepteur</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sint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occaecat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cupidatat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non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asproident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sunt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in culpa qui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polotofficia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deserunt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mollit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anim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id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est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laborum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9"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84639483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Slide with Text &amp; 2 Images">
    <p:bg>
      <p:bgPr>
        <a:blipFill dpi="0" rotWithShape="1">
          <a:blip r:embed="rId2">
            <a:alphaModFix amt="99000"/>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30238" y="457200"/>
            <a:ext cx="4224150" cy="968188"/>
          </a:xfrm>
          <a:prstGeom prst="rect">
            <a:avLst/>
          </a:prstGeom>
        </p:spPr>
        <p:txBody>
          <a:bodyPr anchor="t" anchorCtr="0">
            <a:noAutofit/>
          </a:bodyPr>
          <a:lstStyle>
            <a:lvl1pPr>
              <a:defRPr sz="3600" b="0">
                <a:solidFill>
                  <a:schemeClr val="accent3"/>
                </a:solidFill>
                <a:latin typeface="+mj-lt"/>
              </a:defRPr>
            </a:lvl1pPr>
          </a:lstStyle>
          <a:p>
            <a:r>
              <a:rPr lang="en-US" dirty="0"/>
              <a:t>Slide with Text and Image</a:t>
            </a:r>
          </a:p>
        </p:txBody>
      </p:sp>
      <p:sp>
        <p:nvSpPr>
          <p:cNvPr id="3" name="Picture Placeholder 2"/>
          <p:cNvSpPr>
            <a:spLocks noGrp="1"/>
          </p:cNvSpPr>
          <p:nvPr>
            <p:ph type="pic" idx="1"/>
          </p:nvPr>
        </p:nvSpPr>
        <p:spPr>
          <a:xfrm>
            <a:off x="5252662" y="457200"/>
            <a:ext cx="3891150" cy="244736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hasCustomPrompt="1"/>
          </p:nvPr>
        </p:nvSpPr>
        <p:spPr>
          <a:xfrm>
            <a:off x="630238" y="1627094"/>
            <a:ext cx="4224150" cy="4061012"/>
          </a:xfrm>
          <a:prstGeom prst="rect">
            <a:avLst/>
          </a:prstGeom>
        </p:spPr>
        <p:txBody>
          <a:bodyPr/>
          <a:lstStyle>
            <a:lvl1pPr marL="0" indent="0" algn="just">
              <a:lnSpc>
                <a:spcPct val="110000"/>
              </a:lnSpc>
              <a:buNone/>
              <a:defRPr lang="en-US" sz="1800">
                <a:effectLst/>
                <a:latin typeface="Palatino Linotype" panose="02040502050505030304" pitchFamily="18"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Lorem ipsum dolor sit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etend</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mio</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adoldsed</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malanaliqua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enim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ad minim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evenema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teveniam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quis</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nostrud</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exercitation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manadullamco</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laboris</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nisi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aliquip</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 a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commodo</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consequat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Duis</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aute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irure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dolor in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reprehenderit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in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voluptate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velit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esse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cillum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eu</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fugiat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nulla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pariatur</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Le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Excepteur</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sint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occaecat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cupidatat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non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asproident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sunt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in culpa qui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polotofficia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deserunt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mollit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anim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id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est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laborum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6" name="Picture Placeholder 5"/>
          <p:cNvSpPr>
            <a:spLocks noGrp="1"/>
          </p:cNvSpPr>
          <p:nvPr>
            <p:ph type="pic" sz="quarter" idx="13"/>
          </p:nvPr>
        </p:nvSpPr>
        <p:spPr>
          <a:xfrm>
            <a:off x="5252850" y="3217817"/>
            <a:ext cx="3890962" cy="2420937"/>
          </a:xfrm>
          <a:prstGeom prst="rect">
            <a:avLst/>
          </a:prstGeom>
        </p:spPr>
        <p:txBody>
          <a:bodyPr/>
          <a:lstStyle/>
          <a:p>
            <a:endParaRPr lang="en-US"/>
          </a:p>
        </p:txBody>
      </p:sp>
      <p:sp>
        <p:nvSpPr>
          <p:cNvPr id="10"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412525765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Slide with Diagram and Text">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28650" y="484094"/>
            <a:ext cx="6858000" cy="591670"/>
          </a:xfrm>
          <a:prstGeom prst="rect">
            <a:avLst/>
          </a:prstGeom>
        </p:spPr>
        <p:txBody>
          <a:bodyPr anchor="b"/>
          <a:lstStyle>
            <a:lvl1pPr algn="l">
              <a:defRPr sz="3600" b="0" baseline="0">
                <a:solidFill>
                  <a:schemeClr val="accent3"/>
                </a:solidFill>
                <a:latin typeface="+mj-lt"/>
              </a:defRPr>
            </a:lvl1pPr>
          </a:lstStyle>
          <a:p>
            <a:r>
              <a:rPr lang="en-US" dirty="0"/>
              <a:t>Slide With Diagram and Text</a:t>
            </a:r>
          </a:p>
        </p:txBody>
      </p:sp>
      <p:sp>
        <p:nvSpPr>
          <p:cNvPr id="3" name="Subtitle 2"/>
          <p:cNvSpPr>
            <a:spLocks noGrp="1"/>
          </p:cNvSpPr>
          <p:nvPr>
            <p:ph type="subTitle" idx="1" hasCustomPrompt="1"/>
          </p:nvPr>
        </p:nvSpPr>
        <p:spPr>
          <a:xfrm>
            <a:off x="628650" y="1463955"/>
            <a:ext cx="4037479" cy="4089680"/>
          </a:xfrm>
          <a:prstGeom prst="rect">
            <a:avLst/>
          </a:prstGeom>
        </p:spPr>
        <p:txBody>
          <a:bodyPr/>
          <a:lstStyle>
            <a:lvl1pPr marL="0" marR="0" indent="0" algn="l" defTabSz="914400" rtl="0" eaLnBrk="1" fontAlgn="auto" latinLnBrk="0" hangingPunct="1">
              <a:lnSpc>
                <a:spcPct val="110000"/>
              </a:lnSpc>
              <a:spcBef>
                <a:spcPts val="1000"/>
              </a:spcBef>
              <a:spcAft>
                <a:spcPts val="0"/>
              </a:spcAft>
              <a:buClrTx/>
              <a:buSzTx/>
              <a:buFont typeface="Arial" panose="020B0604020202020204" pitchFamily="34" charset="0"/>
              <a:buNone/>
              <a:tabLst/>
              <a:defRPr lang="en-US" sz="1800" baseline="0" smtClean="0">
                <a:effectLs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Lorem ipsum dolor sit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sed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aliqua</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p>
          <a:p>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enim</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ad minim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veniam</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quis</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nostrud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exercitation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ullamco</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laboris</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nisi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aliquip</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ea</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commodo</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consequat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t>
            </a:r>
            <a:endParaRPr lang="en-US" dirty="0"/>
          </a:p>
          <a:p>
            <a:endParaRPr lang="en-US" dirty="0"/>
          </a:p>
        </p:txBody>
      </p:sp>
      <p:sp>
        <p:nvSpPr>
          <p:cNvPr id="8" name="Table Placeholder 7"/>
          <p:cNvSpPr>
            <a:spLocks noGrp="1"/>
          </p:cNvSpPr>
          <p:nvPr>
            <p:ph type="tbl" sz="quarter" idx="13" hasCustomPrompt="1"/>
          </p:nvPr>
        </p:nvSpPr>
        <p:spPr>
          <a:xfrm>
            <a:off x="4908550" y="1463675"/>
            <a:ext cx="3606800" cy="4089400"/>
          </a:xfrm>
          <a:prstGeom prst="rect">
            <a:avLst/>
          </a:prstGeom>
        </p:spPr>
        <p:txBody>
          <a:bodyPr/>
          <a:lstStyle>
            <a:lvl1pPr>
              <a:defRPr/>
            </a:lvl1pPr>
          </a:lstStyle>
          <a:p>
            <a:r>
              <a:rPr lang="en-US" dirty="0"/>
              <a:t>Diagram</a:t>
            </a:r>
          </a:p>
        </p:txBody>
      </p:sp>
      <p:sp>
        <p:nvSpPr>
          <p:cNvPr id="9"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253877751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Slide with Text and Icon">
    <p:bg>
      <p:bgPr>
        <a:blipFill dpi="0" rotWithShape="1">
          <a:blip r:embed="rId2">
            <a:alphaModFix amt="99000"/>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28650" y="484094"/>
            <a:ext cx="6858000" cy="591670"/>
          </a:xfrm>
          <a:prstGeom prst="rect">
            <a:avLst/>
          </a:prstGeom>
        </p:spPr>
        <p:txBody>
          <a:bodyPr anchor="b"/>
          <a:lstStyle>
            <a:lvl1pPr algn="l">
              <a:defRPr sz="3600" b="0" baseline="0">
                <a:solidFill>
                  <a:schemeClr val="accent3"/>
                </a:solidFill>
                <a:latin typeface="+mj-lt"/>
              </a:defRPr>
            </a:lvl1pPr>
          </a:lstStyle>
          <a:p>
            <a:r>
              <a:rPr lang="en-US" dirty="0"/>
              <a:t>Slide with Text and Icon </a:t>
            </a:r>
          </a:p>
        </p:txBody>
      </p:sp>
      <p:sp>
        <p:nvSpPr>
          <p:cNvPr id="3" name="Subtitle 2"/>
          <p:cNvSpPr>
            <a:spLocks noGrp="1"/>
          </p:cNvSpPr>
          <p:nvPr>
            <p:ph type="subTitle" idx="1" hasCustomPrompt="1"/>
          </p:nvPr>
        </p:nvSpPr>
        <p:spPr>
          <a:xfrm>
            <a:off x="628650" y="1463955"/>
            <a:ext cx="6858000" cy="4089680"/>
          </a:xfrm>
          <a:prstGeom prst="rect">
            <a:avLst/>
          </a:prstGeom>
        </p:spPr>
        <p:txBody>
          <a:bodyPr/>
          <a:lstStyle>
            <a:lvl1pPr marL="0" marR="0" indent="0" algn="l" defTabSz="914400" rtl="0" eaLnBrk="1" fontAlgn="auto" latinLnBrk="0" hangingPunct="1">
              <a:lnSpc>
                <a:spcPct val="110000"/>
              </a:lnSpc>
              <a:spcBef>
                <a:spcPts val="1000"/>
              </a:spcBef>
              <a:spcAft>
                <a:spcPts val="0"/>
              </a:spcAft>
              <a:buClrTx/>
              <a:buSzTx/>
              <a:buFont typeface="Arial" panose="020B0604020202020204" pitchFamily="34" charset="0"/>
              <a:buNone/>
              <a:tabLst/>
              <a:defRPr lang="en-US" sz="1800" baseline="0" smtClean="0">
                <a:effectLs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Lorem ipsum dolor sit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sed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aliqua</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p>
          <a:p>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enim</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ad minim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veniam</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quis</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nostrud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exercitation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ullamco</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laboris</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nisi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aliquip</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ea</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commodo</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consequat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Lorem ipsum dolor sit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sed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aliqua</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t>
            </a:r>
            <a:endParaRPr lang="en-US" dirty="0"/>
          </a:p>
          <a:p>
            <a:endParaRPr lang="en-US" dirty="0"/>
          </a:p>
        </p:txBody>
      </p:sp>
      <p:sp>
        <p:nvSpPr>
          <p:cNvPr id="7"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35019470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Slide with Graph">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28650" y="484094"/>
            <a:ext cx="8143460" cy="591670"/>
          </a:xfrm>
          <a:prstGeom prst="rect">
            <a:avLst/>
          </a:prstGeom>
        </p:spPr>
        <p:txBody>
          <a:bodyPr anchor="b"/>
          <a:lstStyle>
            <a:lvl1pPr algn="l">
              <a:defRPr sz="3600" b="0" baseline="0">
                <a:solidFill>
                  <a:schemeClr val="accent3"/>
                </a:solidFill>
                <a:latin typeface="+mj-lt"/>
              </a:defRPr>
            </a:lvl1pPr>
          </a:lstStyle>
          <a:p>
            <a:r>
              <a:rPr lang="en-US" dirty="0"/>
              <a:t>Slide with Graph</a:t>
            </a:r>
          </a:p>
        </p:txBody>
      </p:sp>
      <p:sp>
        <p:nvSpPr>
          <p:cNvPr id="3" name="Subtitle 2"/>
          <p:cNvSpPr>
            <a:spLocks noGrp="1"/>
          </p:cNvSpPr>
          <p:nvPr>
            <p:ph type="subTitle" idx="1" hasCustomPrompt="1"/>
          </p:nvPr>
        </p:nvSpPr>
        <p:spPr>
          <a:xfrm>
            <a:off x="6638925" y="1861521"/>
            <a:ext cx="2142468" cy="2505528"/>
          </a:xfrm>
          <a:prstGeom prst="rect">
            <a:avLst/>
          </a:prstGeom>
        </p:spPr>
        <p:txBody>
          <a:bodyPr/>
          <a:lstStyle>
            <a:lvl1pPr marL="0" marR="0" indent="0" algn="l" defTabSz="914400" rtl="0" eaLnBrk="1" fontAlgn="auto" latinLnBrk="0" hangingPunct="1">
              <a:lnSpc>
                <a:spcPct val="110000"/>
              </a:lnSpc>
              <a:spcBef>
                <a:spcPts val="1000"/>
              </a:spcBef>
              <a:spcAft>
                <a:spcPts val="0"/>
              </a:spcAft>
              <a:buClrTx/>
              <a:buSzTx/>
              <a:buFont typeface="Arial" panose="020B0604020202020204" pitchFamily="34" charset="0"/>
              <a:buNone/>
              <a:tabLst/>
              <a:defRPr lang="en-US" sz="1400" baseline="0" smtClean="0">
                <a:solidFill>
                  <a:schemeClr val="bg2">
                    <a:lumMod val="10000"/>
                  </a:schemeClr>
                </a:solidFill>
                <a:effectLst/>
                <a:latin typeface="Palatino Linotype" panose="02040502050505030304" pitchFamily="18"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latin typeface="Palatino Linotype" panose="02040502050505030304" pitchFamily="18" charset="0"/>
              </a:rPr>
              <a:t>Am </a:t>
            </a:r>
            <a:r>
              <a:rPr lang="en-US" dirty="0" err="1">
                <a:latin typeface="Palatino Linotype" panose="02040502050505030304" pitchFamily="18" charset="0"/>
              </a:rPr>
              <a:t>fugitas</a:t>
            </a:r>
            <a:r>
              <a:rPr lang="en-US" dirty="0">
                <a:latin typeface="Palatino Linotype" panose="02040502050505030304" pitchFamily="18" charset="0"/>
              </a:rPr>
              <a:t> min </a:t>
            </a:r>
            <a:r>
              <a:rPr lang="en-US" dirty="0" err="1">
                <a:latin typeface="Palatino Linotype" panose="02040502050505030304" pitchFamily="18" charset="0"/>
              </a:rPr>
              <a:t>exfo</a:t>
            </a:r>
            <a:r>
              <a:rPr lang="en-US" dirty="0">
                <a:latin typeface="Palatino Linotype" panose="02040502050505030304" pitchFamily="18" charset="0"/>
              </a:rPr>
              <a:t> </a:t>
            </a:r>
            <a:r>
              <a:rPr lang="en-US" dirty="0" err="1">
                <a:latin typeface="Palatino Linotype" panose="02040502050505030304" pitchFamily="18" charset="0"/>
              </a:rPr>
              <a:t>esequa</a:t>
            </a:r>
            <a:r>
              <a:rPr lang="en-US" dirty="0">
                <a:latin typeface="Palatino Linotype" panose="02040502050505030304" pitchFamily="18" charset="0"/>
              </a:rPr>
              <a:t> Omnia, </a:t>
            </a:r>
            <a:r>
              <a:rPr lang="en-US" dirty="0" err="1">
                <a:latin typeface="Palatino Linotype" panose="02040502050505030304" pitchFamily="18" charset="0"/>
              </a:rPr>
              <a:t>ey</a:t>
            </a:r>
            <a:r>
              <a:rPr lang="en-US" dirty="0">
                <a:latin typeface="Palatino Linotype" panose="02040502050505030304" pitchFamily="18" charset="0"/>
              </a:rPr>
              <a:t> long </a:t>
            </a:r>
            <a:r>
              <a:rPr lang="en-US" dirty="0" err="1">
                <a:latin typeface="Palatino Linotype" panose="02040502050505030304" pitchFamily="18" charset="0"/>
              </a:rPr>
              <a:t>simunant</a:t>
            </a:r>
            <a:r>
              <a:rPr lang="en-US" dirty="0">
                <a:latin typeface="Palatino Linotype" panose="02040502050505030304" pitchFamily="18" charset="0"/>
              </a:rPr>
              <a:t> </a:t>
            </a:r>
            <a:r>
              <a:rPr lang="en-US" dirty="0" err="1">
                <a:latin typeface="Palatino Linotype" panose="02040502050505030304" pitchFamily="18" charset="0"/>
              </a:rPr>
              <a:t>ectempos</a:t>
            </a:r>
            <a:r>
              <a:rPr lang="en-US" dirty="0">
                <a:latin typeface="Palatino Linotype" panose="02040502050505030304" pitchFamily="18" charset="0"/>
              </a:rPr>
              <a:t> </a:t>
            </a:r>
            <a:r>
              <a:rPr lang="en-US" dirty="0" err="1">
                <a:latin typeface="Palatino Linotype" panose="02040502050505030304" pitchFamily="18" charset="0"/>
              </a:rPr>
              <a:t>amAm</a:t>
            </a:r>
            <a:r>
              <a:rPr lang="en-US" dirty="0">
                <a:latin typeface="Palatino Linotype" panose="02040502050505030304" pitchFamily="18" charset="0"/>
              </a:rPr>
              <a:t> </a:t>
            </a:r>
            <a:r>
              <a:rPr lang="en-US" dirty="0" err="1">
                <a:latin typeface="Palatino Linotype" panose="02040502050505030304" pitchFamily="18" charset="0"/>
              </a:rPr>
              <a:t>fugitas</a:t>
            </a:r>
            <a:r>
              <a:rPr lang="en-US" dirty="0">
                <a:latin typeface="Palatino Linotype" panose="02040502050505030304" pitchFamily="18" charset="0"/>
              </a:rPr>
              <a:t> min </a:t>
            </a:r>
            <a:r>
              <a:rPr lang="en-US" dirty="0" err="1">
                <a:latin typeface="Palatino Linotype" panose="02040502050505030304" pitchFamily="18" charset="0"/>
              </a:rPr>
              <a:t>exfo</a:t>
            </a:r>
            <a:r>
              <a:rPr lang="en-US" dirty="0">
                <a:latin typeface="Palatino Linotype" panose="02040502050505030304" pitchFamily="18" charset="0"/>
              </a:rPr>
              <a:t> </a:t>
            </a:r>
            <a:r>
              <a:rPr lang="en-US" dirty="0" err="1">
                <a:latin typeface="Palatino Linotype" panose="02040502050505030304" pitchFamily="18" charset="0"/>
              </a:rPr>
              <a:t>esequa</a:t>
            </a:r>
            <a:r>
              <a:rPr lang="en-US" dirty="0">
                <a:latin typeface="Palatino Linotype" panose="02040502050505030304" pitchFamily="18" charset="0"/>
              </a:rPr>
              <a:t> Omnia, </a:t>
            </a:r>
            <a:r>
              <a:rPr lang="en-US" dirty="0" err="1">
                <a:latin typeface="Palatino Linotype" panose="02040502050505030304" pitchFamily="18" charset="0"/>
              </a:rPr>
              <a:t>ey</a:t>
            </a:r>
            <a:r>
              <a:rPr lang="en-US" dirty="0">
                <a:latin typeface="Palatino Linotype" panose="02040502050505030304" pitchFamily="18" charset="0"/>
              </a:rPr>
              <a:t> long </a:t>
            </a:r>
            <a:r>
              <a:rPr lang="en-US" dirty="0" err="1">
                <a:latin typeface="Palatino Linotype" panose="02040502050505030304" pitchFamily="18" charset="0"/>
              </a:rPr>
              <a:t>simunant</a:t>
            </a:r>
            <a:r>
              <a:rPr lang="en-US" dirty="0">
                <a:latin typeface="Palatino Linotype" panose="02040502050505030304" pitchFamily="18" charset="0"/>
              </a:rPr>
              <a:t> </a:t>
            </a:r>
            <a:r>
              <a:rPr lang="en-US" dirty="0" err="1">
                <a:latin typeface="Palatino Linotype" panose="02040502050505030304" pitchFamily="18" charset="0"/>
              </a:rPr>
              <a:t>ectempos</a:t>
            </a:r>
            <a:r>
              <a:rPr lang="en-US" dirty="0">
                <a:latin typeface="Palatino Linotype" panose="02040502050505030304" pitchFamily="18" charset="0"/>
              </a:rPr>
              <a:t> am</a:t>
            </a:r>
            <a:endParaRPr lang="en-US" dirty="0"/>
          </a:p>
          <a:p>
            <a:r>
              <a:rPr lang="en-US" dirty="0">
                <a:latin typeface="Palatino Linotype" panose="02040502050505030304" pitchFamily="18" charset="0"/>
              </a:rPr>
              <a:t>Am </a:t>
            </a:r>
            <a:r>
              <a:rPr lang="en-US" dirty="0" err="1">
                <a:latin typeface="Palatino Linotype" panose="02040502050505030304" pitchFamily="18" charset="0"/>
              </a:rPr>
              <a:t>fugitas</a:t>
            </a:r>
            <a:r>
              <a:rPr lang="en-US" dirty="0">
                <a:latin typeface="Palatino Linotype" panose="02040502050505030304" pitchFamily="18" charset="0"/>
              </a:rPr>
              <a:t> min </a:t>
            </a:r>
            <a:r>
              <a:rPr lang="en-US" dirty="0" err="1">
                <a:latin typeface="Palatino Linotype" panose="02040502050505030304" pitchFamily="18" charset="0"/>
              </a:rPr>
              <a:t>exfo</a:t>
            </a:r>
            <a:r>
              <a:rPr lang="en-US" dirty="0">
                <a:latin typeface="Palatino Linotype" panose="02040502050505030304" pitchFamily="18" charset="0"/>
              </a:rPr>
              <a:t> </a:t>
            </a:r>
            <a:r>
              <a:rPr lang="en-US" dirty="0" err="1">
                <a:latin typeface="Palatino Linotype" panose="02040502050505030304" pitchFamily="18" charset="0"/>
              </a:rPr>
              <a:t>esequa</a:t>
            </a:r>
            <a:r>
              <a:rPr lang="en-US" dirty="0">
                <a:latin typeface="Palatino Linotype" panose="02040502050505030304" pitchFamily="18" charset="0"/>
              </a:rPr>
              <a:t> Omnia, </a:t>
            </a:r>
            <a:r>
              <a:rPr lang="en-US" dirty="0" err="1">
                <a:latin typeface="Palatino Linotype" panose="02040502050505030304" pitchFamily="18" charset="0"/>
              </a:rPr>
              <a:t>ey</a:t>
            </a:r>
            <a:r>
              <a:rPr lang="en-US" dirty="0">
                <a:latin typeface="Palatino Linotype" panose="02040502050505030304" pitchFamily="18" charset="0"/>
              </a:rPr>
              <a:t> long </a:t>
            </a:r>
            <a:r>
              <a:rPr lang="en-US" dirty="0" err="1">
                <a:latin typeface="Palatino Linotype" panose="02040502050505030304" pitchFamily="18" charset="0"/>
              </a:rPr>
              <a:t>simunant</a:t>
            </a:r>
            <a:r>
              <a:rPr lang="en-US" dirty="0">
                <a:latin typeface="Palatino Linotype" panose="02040502050505030304" pitchFamily="18" charset="0"/>
              </a:rPr>
              <a:t> </a:t>
            </a:r>
            <a:r>
              <a:rPr lang="en-US" dirty="0" err="1">
                <a:latin typeface="Palatino Linotype" panose="02040502050505030304" pitchFamily="18" charset="0"/>
              </a:rPr>
              <a:t>ectempos</a:t>
            </a:r>
            <a:r>
              <a:rPr lang="en-US" dirty="0">
                <a:latin typeface="Palatino Linotype" panose="02040502050505030304" pitchFamily="18" charset="0"/>
              </a:rPr>
              <a:t> am</a:t>
            </a:r>
            <a:endParaRPr lang="en-US" dirty="0"/>
          </a:p>
          <a:p>
            <a:endParaRPr lang="en-US" dirty="0"/>
          </a:p>
        </p:txBody>
      </p:sp>
      <p:graphicFrame>
        <p:nvGraphicFramePr>
          <p:cNvPr id="14" name="Chart 13"/>
          <p:cNvGraphicFramePr/>
          <p:nvPr userDrawn="1">
            <p:extLst>
              <p:ext uri="{D42A27DB-BD31-4B8C-83A1-F6EECF244321}">
                <p14:modId xmlns:p14="http://schemas.microsoft.com/office/powerpoint/2010/main" val="1832736221"/>
              </p:ext>
            </p:extLst>
          </p:nvPr>
        </p:nvGraphicFramePr>
        <p:xfrm>
          <a:off x="628651" y="1680670"/>
          <a:ext cx="6076950" cy="3686460"/>
        </p:xfrm>
        <a:graphic>
          <a:graphicData uri="http://schemas.openxmlformats.org/drawingml/2006/chart">
            <c:chart xmlns:c="http://schemas.openxmlformats.org/drawingml/2006/chart" xmlns:r="http://schemas.openxmlformats.org/officeDocument/2006/relationships" r:id="rId2"/>
          </a:graphicData>
        </a:graphic>
      </p:graphicFrame>
      <p:sp>
        <p:nvSpPr>
          <p:cNvPr id="8"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2171971842"/>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itle" preserve="1">
  <p:cSld name="Slide with Text Box">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28650" y="484094"/>
            <a:ext cx="6858000" cy="591670"/>
          </a:xfrm>
          <a:prstGeom prst="rect">
            <a:avLst/>
          </a:prstGeom>
        </p:spPr>
        <p:txBody>
          <a:bodyPr anchor="b"/>
          <a:lstStyle>
            <a:lvl1pPr algn="l">
              <a:defRPr sz="3600" b="0" baseline="0">
                <a:solidFill>
                  <a:schemeClr val="accent3"/>
                </a:solidFill>
                <a:latin typeface="+mj-lt"/>
              </a:defRPr>
            </a:lvl1pPr>
          </a:lstStyle>
          <a:p>
            <a:r>
              <a:rPr lang="en-US" dirty="0"/>
              <a:t>Slide With Text Box </a:t>
            </a:r>
          </a:p>
        </p:txBody>
      </p:sp>
      <p:sp>
        <p:nvSpPr>
          <p:cNvPr id="3" name="Subtitle 2"/>
          <p:cNvSpPr>
            <a:spLocks noGrp="1"/>
          </p:cNvSpPr>
          <p:nvPr>
            <p:ph type="subTitle" idx="1" hasCustomPrompt="1"/>
          </p:nvPr>
        </p:nvSpPr>
        <p:spPr>
          <a:xfrm>
            <a:off x="628650" y="1463955"/>
            <a:ext cx="6858000" cy="4089680"/>
          </a:xfrm>
          <a:prstGeom prst="rect">
            <a:avLst/>
          </a:prstGeom>
        </p:spPr>
        <p:txBody>
          <a:bodyPr/>
          <a:lstStyle>
            <a:lvl1pPr marL="0" marR="0" indent="0" algn="l" defTabSz="914400" rtl="0" eaLnBrk="1" fontAlgn="auto" latinLnBrk="0" hangingPunct="1">
              <a:lnSpc>
                <a:spcPct val="110000"/>
              </a:lnSpc>
              <a:spcBef>
                <a:spcPts val="1000"/>
              </a:spcBef>
              <a:spcAft>
                <a:spcPts val="0"/>
              </a:spcAft>
              <a:buClrTx/>
              <a:buSzTx/>
              <a:buFont typeface="Arial" panose="020B0604020202020204" pitchFamily="34" charset="0"/>
              <a:buNone/>
              <a:tabLst/>
              <a:defRPr lang="en-US" sz="1800" baseline="0" smtClean="0">
                <a:effectLst/>
                <a:latin typeface="Palatino Linotype" panose="02040502050505030304" pitchFamily="18"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Lorem ipsum dolor sit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sed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aliqua</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p>
          <a:p>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enim</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ad minim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veniam</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quis</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nostrud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exercitation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ullamco</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laboris</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nisi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aliquip</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ea</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commodo</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consequat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Lorem ipsum dolor sit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sed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aliqua</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t>
            </a:r>
            <a:endParaRPr lang="en-US" dirty="0"/>
          </a:p>
          <a:p>
            <a:endParaRPr lang="en-US" dirty="0"/>
          </a:p>
        </p:txBody>
      </p:sp>
      <p:sp>
        <p:nvSpPr>
          <p:cNvPr id="9"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351728443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Slide with Bullets">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28650" y="484094"/>
            <a:ext cx="6858000" cy="591670"/>
          </a:xfrm>
          <a:prstGeom prst="rect">
            <a:avLst/>
          </a:prstGeom>
        </p:spPr>
        <p:txBody>
          <a:bodyPr anchor="b"/>
          <a:lstStyle>
            <a:lvl1pPr algn="l">
              <a:defRPr sz="3600" b="0" baseline="0">
                <a:solidFill>
                  <a:schemeClr val="accent3"/>
                </a:solidFill>
                <a:latin typeface="+mj-lt"/>
              </a:defRPr>
            </a:lvl1pPr>
          </a:lstStyle>
          <a:p>
            <a:r>
              <a:rPr lang="en-US" dirty="0"/>
              <a:t>Slide With Bullets</a:t>
            </a:r>
          </a:p>
        </p:txBody>
      </p:sp>
      <p:sp>
        <p:nvSpPr>
          <p:cNvPr id="5" name="Text Placeholder 4"/>
          <p:cNvSpPr>
            <a:spLocks noGrp="1"/>
          </p:cNvSpPr>
          <p:nvPr>
            <p:ph type="body" sz="quarter" idx="13" hasCustomPrompt="1"/>
          </p:nvPr>
        </p:nvSpPr>
        <p:spPr>
          <a:xfrm>
            <a:off x="628650" y="1478805"/>
            <a:ext cx="6858000" cy="3308347"/>
          </a:xfrm>
          <a:prstGeom prst="rect">
            <a:avLst/>
          </a:prstGeom>
        </p:spPr>
        <p:txBody>
          <a:bodyPr/>
          <a:lstStyle>
            <a:lvl1pPr>
              <a:lnSpc>
                <a:spcPct val="110000"/>
              </a:lnSpc>
              <a:buClr>
                <a:srgbClr val="0984AF"/>
              </a:buClr>
              <a:defRPr sz="1800">
                <a:solidFill>
                  <a:schemeClr val="accent4"/>
                </a:solidFill>
                <a:latin typeface="Palatino Linotype" panose="02040502050505030304" pitchFamily="18" charset="0"/>
              </a:defRPr>
            </a:lvl1pPr>
            <a:lvl2pPr marL="685800" indent="-228600">
              <a:lnSpc>
                <a:spcPct val="110000"/>
              </a:lnSpc>
              <a:buClr>
                <a:srgbClr val="0984AF"/>
              </a:buClr>
              <a:buFont typeface="News Gothic" panose="02000503040000020004" pitchFamily="2" charset="0"/>
              <a:buChar char="&gt;"/>
              <a:defRPr sz="1800">
                <a:solidFill>
                  <a:schemeClr val="accent4"/>
                </a:solidFill>
                <a:latin typeface="Palatino Linotype" panose="02040502050505030304" pitchFamily="18" charset="0"/>
              </a:defRPr>
            </a:lvl2pPr>
            <a:lvl3pPr marL="1143000" indent="-228600">
              <a:lnSpc>
                <a:spcPct val="110000"/>
              </a:lnSpc>
              <a:buClr>
                <a:srgbClr val="0984AF"/>
              </a:buClr>
              <a:buFont typeface="Calibri" panose="020F0502020204030204" pitchFamily="34" charset="0"/>
              <a:buChar char="⁻"/>
              <a:defRPr sz="1800">
                <a:solidFill>
                  <a:schemeClr val="accent4"/>
                </a:solidFill>
                <a:latin typeface="Palatino Linotype" panose="02040502050505030304" pitchFamily="18" charset="0"/>
              </a:defRPr>
            </a:lvl3pPr>
            <a:lvl4pPr marL="1371600" indent="0">
              <a:buNone/>
              <a:defRPr sz="2400">
                <a:latin typeface="Palatino Linotype" panose="02040502050505030304" pitchFamily="18" charset="0"/>
              </a:defRPr>
            </a:lvl4pPr>
            <a:lvl5pPr marL="0" indent="228600">
              <a:lnSpc>
                <a:spcPct val="110000"/>
              </a:lnSpc>
              <a:buClr>
                <a:srgbClr val="0984AF"/>
              </a:buClr>
              <a:defRPr sz="1800" baseline="0">
                <a:solidFill>
                  <a:schemeClr val="accent4"/>
                </a:solidFill>
                <a:latin typeface="Palatino Linotype" panose="02040502050505030304" pitchFamily="18" charset="0"/>
              </a:defRPr>
            </a:lvl5pPr>
          </a:lstStyle>
          <a:p>
            <a:pPr lvl="0"/>
            <a:r>
              <a:rPr lang="en-US" dirty="0"/>
              <a:t>Bullet 1</a:t>
            </a:r>
          </a:p>
          <a:p>
            <a:pPr lvl="1"/>
            <a:r>
              <a:rPr lang="en-US" dirty="0"/>
              <a:t> Indent 1</a:t>
            </a:r>
          </a:p>
          <a:p>
            <a:pPr lvl="2"/>
            <a:r>
              <a:rPr lang="en-US" dirty="0"/>
              <a:t>Indent 2</a:t>
            </a:r>
          </a:p>
          <a:p>
            <a:pPr lvl="4"/>
            <a:r>
              <a:rPr lang="en-US" dirty="0"/>
              <a:t>Bullet 2</a:t>
            </a:r>
          </a:p>
          <a:p>
            <a:pPr lvl="4"/>
            <a:r>
              <a:rPr lang="en-US" dirty="0"/>
              <a:t>Bullet 3</a:t>
            </a:r>
          </a:p>
          <a:p>
            <a:pPr lvl="4"/>
            <a:r>
              <a:rPr lang="en-US" dirty="0"/>
              <a:t>Bullet 4</a:t>
            </a:r>
          </a:p>
        </p:txBody>
      </p:sp>
      <p:sp>
        <p:nvSpPr>
          <p:cNvPr id="7"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32057426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lide with Bullets- 2 Columns">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28650" y="484094"/>
            <a:ext cx="6858000" cy="591670"/>
          </a:xfrm>
          <a:prstGeom prst="rect">
            <a:avLst/>
          </a:prstGeom>
        </p:spPr>
        <p:txBody>
          <a:bodyPr anchor="b"/>
          <a:lstStyle>
            <a:lvl1pPr algn="l">
              <a:defRPr sz="3600" b="0" baseline="0">
                <a:solidFill>
                  <a:schemeClr val="accent3"/>
                </a:solidFill>
                <a:latin typeface="+mj-lt"/>
              </a:defRPr>
            </a:lvl1pPr>
          </a:lstStyle>
          <a:p>
            <a:r>
              <a:rPr lang="en-US" dirty="0"/>
              <a:t>Slide With Bullets- 2 Columns</a:t>
            </a:r>
          </a:p>
        </p:txBody>
      </p:sp>
      <p:sp>
        <p:nvSpPr>
          <p:cNvPr id="5" name="Text Placeholder 4"/>
          <p:cNvSpPr>
            <a:spLocks noGrp="1"/>
          </p:cNvSpPr>
          <p:nvPr>
            <p:ph type="body" sz="quarter" idx="13" hasCustomPrompt="1"/>
          </p:nvPr>
        </p:nvSpPr>
        <p:spPr>
          <a:xfrm>
            <a:off x="628650" y="1478805"/>
            <a:ext cx="3822326" cy="3308347"/>
          </a:xfrm>
          <a:prstGeom prst="rect">
            <a:avLst/>
          </a:prstGeom>
        </p:spPr>
        <p:txBody>
          <a:bodyPr/>
          <a:lstStyle>
            <a:lvl1pPr>
              <a:buClr>
                <a:srgbClr val="0984AF"/>
              </a:buClr>
              <a:defRPr sz="1800" baseline="0">
                <a:latin typeface="Palatino Linotype" panose="02040502050505030304" pitchFamily="18" charset="0"/>
              </a:defRPr>
            </a:lvl1pPr>
            <a:lvl2pPr marL="685800" indent="-228600">
              <a:buClr>
                <a:srgbClr val="0984AF"/>
              </a:buClr>
              <a:buFont typeface="Wingdings" panose="05000000000000000000" pitchFamily="2" charset="2"/>
              <a:buChar char="Ø"/>
              <a:defRPr sz="2400">
                <a:latin typeface="Palatino Linotype" panose="02040502050505030304" pitchFamily="18" charset="0"/>
              </a:defRPr>
            </a:lvl2pPr>
            <a:lvl3pPr marL="1143000" indent="-228600">
              <a:buClr>
                <a:srgbClr val="0984AF"/>
              </a:buClr>
              <a:buFont typeface="Calibri" panose="020F0502020204030204" pitchFamily="34" charset="0"/>
              <a:buChar char="⁻"/>
              <a:defRPr sz="2400">
                <a:latin typeface="Palatino Linotype" panose="02040502050505030304" pitchFamily="18" charset="0"/>
              </a:defRPr>
            </a:lvl3pPr>
            <a:lvl4pPr marL="1371600" indent="0">
              <a:buNone/>
              <a:defRPr sz="2400">
                <a:latin typeface="Palatino Linotype" panose="02040502050505030304" pitchFamily="18" charset="0"/>
              </a:defRPr>
            </a:lvl4pPr>
            <a:lvl5pPr marL="0" indent="228600">
              <a:buClr>
                <a:srgbClr val="0984AF"/>
              </a:buClr>
              <a:defRPr sz="2400" baseline="0">
                <a:latin typeface="Palatino Linotype" panose="02040502050505030304" pitchFamily="18" charset="0"/>
              </a:defRPr>
            </a:lvl5pPr>
          </a:lstStyle>
          <a:p>
            <a:pPr lvl="0"/>
            <a:r>
              <a:rPr lang="en-US" dirty="0"/>
              <a:t>Bullet 1</a:t>
            </a:r>
          </a:p>
          <a:p>
            <a:pPr lvl="0"/>
            <a:r>
              <a:rPr lang="en-US" dirty="0"/>
              <a:t>Bullet 2</a:t>
            </a:r>
          </a:p>
          <a:p>
            <a:pPr lvl="0"/>
            <a:r>
              <a:rPr lang="en-US" dirty="0"/>
              <a:t>Bullet 3</a:t>
            </a:r>
          </a:p>
          <a:p>
            <a:pPr lvl="0"/>
            <a:r>
              <a:rPr lang="en-US" dirty="0"/>
              <a:t>Bullet 4</a:t>
            </a:r>
          </a:p>
        </p:txBody>
      </p:sp>
      <p:sp>
        <p:nvSpPr>
          <p:cNvPr id="4" name="Text Placeholder 3"/>
          <p:cNvSpPr>
            <a:spLocks noGrp="1"/>
          </p:cNvSpPr>
          <p:nvPr>
            <p:ph type="body" sz="quarter" idx="14" hasCustomPrompt="1"/>
          </p:nvPr>
        </p:nvSpPr>
        <p:spPr>
          <a:xfrm>
            <a:off x="4693024" y="1478805"/>
            <a:ext cx="3822326" cy="3309095"/>
          </a:xfrm>
          <a:prstGeom prst="rect">
            <a:avLst/>
          </a:prstGeom>
        </p:spPr>
        <p:txBody>
          <a:bodyPr/>
          <a:lstStyle>
            <a:lvl1pPr marL="342900" indent="-342900" algn="l">
              <a:buClr>
                <a:srgbClr val="0984AF"/>
              </a:buClr>
              <a:buFont typeface="Arial" panose="020B0604020202020204" pitchFamily="34" charset="0"/>
              <a:buChar char="•"/>
              <a:defRPr sz="1800" baseline="0">
                <a:latin typeface="Palatino Linotype" panose="02040502050505030304" pitchFamily="18" charset="0"/>
              </a:defRPr>
            </a:lvl1pPr>
            <a:lvl2pPr marL="457200" indent="0" algn="l">
              <a:buFont typeface="Arial" panose="020B0604020202020204" pitchFamily="34" charset="0"/>
              <a:buNone/>
              <a:defRPr sz="2400">
                <a:latin typeface="Palatino Linotype" panose="02040502050505030304" pitchFamily="18" charset="0"/>
              </a:defRPr>
            </a:lvl2pPr>
            <a:lvl3pPr marL="914400" indent="0" algn="l">
              <a:buFont typeface="Arial" panose="020B0604020202020204" pitchFamily="34" charset="0"/>
              <a:buNone/>
              <a:defRPr sz="2400">
                <a:latin typeface="Palatino Linotype" panose="02040502050505030304" pitchFamily="18" charset="0"/>
              </a:defRPr>
            </a:lvl3pPr>
            <a:lvl4pPr marL="1371600" indent="0" algn="l">
              <a:buFont typeface="Arial" panose="020B0604020202020204" pitchFamily="34" charset="0"/>
              <a:buNone/>
              <a:defRPr sz="2400">
                <a:latin typeface="Palatino Linotype" panose="02040502050505030304" pitchFamily="18" charset="0"/>
              </a:defRPr>
            </a:lvl4pPr>
            <a:lvl5pPr marL="1828800" indent="0" algn="l">
              <a:buFont typeface="Arial" panose="020B0604020202020204" pitchFamily="34" charset="0"/>
              <a:buNone/>
              <a:defRPr sz="2400">
                <a:latin typeface="Palatino Linotype" panose="02040502050505030304" pitchFamily="18" charset="0"/>
              </a:defRPr>
            </a:lvl5pPr>
          </a:lstStyle>
          <a:p>
            <a:pPr lvl="0"/>
            <a:r>
              <a:rPr lang="en-US" dirty="0"/>
              <a:t>Bullet 1</a:t>
            </a:r>
          </a:p>
          <a:p>
            <a:pPr lvl="0"/>
            <a:r>
              <a:rPr lang="en-US" dirty="0"/>
              <a:t>Bullet 2</a:t>
            </a:r>
          </a:p>
          <a:p>
            <a:pPr lvl="0"/>
            <a:r>
              <a:rPr lang="en-US" dirty="0"/>
              <a:t>Bullet 3</a:t>
            </a:r>
          </a:p>
          <a:p>
            <a:pPr lvl="0"/>
            <a:r>
              <a:rPr lang="en-US" dirty="0"/>
              <a:t>Bullet 4</a:t>
            </a:r>
          </a:p>
        </p:txBody>
      </p:sp>
      <p:sp>
        <p:nvSpPr>
          <p:cNvPr id="7"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t>Page </a:t>
            </a:r>
            <a:fld id="{C8303BCE-995F-4709-9859-41737DB22DB5}" type="slidenum">
              <a:rPr lang="en-US" smtClean="0"/>
              <a:pPr/>
              <a:t>‹#›</a:t>
            </a:fld>
            <a:endParaRPr lang="en-US" dirty="0"/>
          </a:p>
        </p:txBody>
      </p:sp>
    </p:spTree>
    <p:extLst>
      <p:ext uri="{BB962C8B-B14F-4D97-AF65-F5344CB8AC3E}">
        <p14:creationId xmlns:p14="http://schemas.microsoft.com/office/powerpoint/2010/main" val="1892462829"/>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Slide with Bullets- 2 Columns">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28650" y="484094"/>
            <a:ext cx="6858000" cy="591670"/>
          </a:xfrm>
          <a:prstGeom prst="rect">
            <a:avLst/>
          </a:prstGeom>
        </p:spPr>
        <p:txBody>
          <a:bodyPr anchor="b"/>
          <a:lstStyle>
            <a:lvl1pPr algn="l">
              <a:defRPr sz="3600" b="0" baseline="0">
                <a:solidFill>
                  <a:schemeClr val="accent3"/>
                </a:solidFill>
                <a:latin typeface="+mj-lt"/>
              </a:defRPr>
            </a:lvl1pPr>
          </a:lstStyle>
          <a:p>
            <a:r>
              <a:rPr lang="en-US" dirty="0"/>
              <a:t>Slide With Bullets- 2 Columns</a:t>
            </a:r>
          </a:p>
        </p:txBody>
      </p:sp>
      <p:sp>
        <p:nvSpPr>
          <p:cNvPr id="5" name="Text Placeholder 4"/>
          <p:cNvSpPr>
            <a:spLocks noGrp="1"/>
          </p:cNvSpPr>
          <p:nvPr>
            <p:ph type="body" sz="quarter" idx="13" hasCustomPrompt="1"/>
          </p:nvPr>
        </p:nvSpPr>
        <p:spPr>
          <a:xfrm>
            <a:off x="628650" y="1478805"/>
            <a:ext cx="3822326" cy="3308347"/>
          </a:xfrm>
          <a:prstGeom prst="rect">
            <a:avLst/>
          </a:prstGeom>
        </p:spPr>
        <p:txBody>
          <a:bodyPr/>
          <a:lstStyle>
            <a:lvl1pPr>
              <a:buClr>
                <a:srgbClr val="0984AF"/>
              </a:buClr>
              <a:defRPr sz="1800" baseline="0">
                <a:latin typeface="Palatino Linotype" panose="02040502050505030304" pitchFamily="18" charset="0"/>
              </a:defRPr>
            </a:lvl1pPr>
            <a:lvl2pPr marL="685800" indent="-228600">
              <a:buClr>
                <a:srgbClr val="0984AF"/>
              </a:buClr>
              <a:buFont typeface="Wingdings" panose="05000000000000000000" pitchFamily="2" charset="2"/>
              <a:buChar char="Ø"/>
              <a:defRPr sz="2400">
                <a:latin typeface="Palatino Linotype" panose="02040502050505030304" pitchFamily="18" charset="0"/>
              </a:defRPr>
            </a:lvl2pPr>
            <a:lvl3pPr marL="1143000" indent="-228600">
              <a:buClr>
                <a:srgbClr val="0984AF"/>
              </a:buClr>
              <a:buFont typeface="Calibri" panose="020F0502020204030204" pitchFamily="34" charset="0"/>
              <a:buChar char="⁻"/>
              <a:defRPr sz="2400">
                <a:latin typeface="Palatino Linotype" panose="02040502050505030304" pitchFamily="18" charset="0"/>
              </a:defRPr>
            </a:lvl3pPr>
            <a:lvl4pPr marL="1371600" indent="0">
              <a:buNone/>
              <a:defRPr sz="2400">
                <a:latin typeface="Palatino Linotype" panose="02040502050505030304" pitchFamily="18" charset="0"/>
              </a:defRPr>
            </a:lvl4pPr>
            <a:lvl5pPr marL="0" indent="228600">
              <a:buClr>
                <a:srgbClr val="0984AF"/>
              </a:buClr>
              <a:defRPr sz="2400" baseline="0">
                <a:latin typeface="Palatino Linotype" panose="02040502050505030304" pitchFamily="18" charset="0"/>
              </a:defRPr>
            </a:lvl5pPr>
          </a:lstStyle>
          <a:p>
            <a:pPr lvl="0"/>
            <a:r>
              <a:rPr lang="en-US" dirty="0"/>
              <a:t>Bullet 1</a:t>
            </a:r>
          </a:p>
          <a:p>
            <a:pPr lvl="0"/>
            <a:r>
              <a:rPr lang="en-US" dirty="0"/>
              <a:t>Bullet 2</a:t>
            </a:r>
          </a:p>
          <a:p>
            <a:pPr lvl="0"/>
            <a:r>
              <a:rPr lang="en-US" dirty="0"/>
              <a:t>Bullet 3</a:t>
            </a:r>
          </a:p>
          <a:p>
            <a:pPr lvl="0"/>
            <a:r>
              <a:rPr lang="en-US" dirty="0"/>
              <a:t>Bullet 4</a:t>
            </a:r>
          </a:p>
        </p:txBody>
      </p:sp>
      <p:sp>
        <p:nvSpPr>
          <p:cNvPr id="4" name="Text Placeholder 3"/>
          <p:cNvSpPr>
            <a:spLocks noGrp="1"/>
          </p:cNvSpPr>
          <p:nvPr>
            <p:ph type="body" sz="quarter" idx="14" hasCustomPrompt="1"/>
          </p:nvPr>
        </p:nvSpPr>
        <p:spPr>
          <a:xfrm>
            <a:off x="4693024" y="1478805"/>
            <a:ext cx="3822326" cy="3309095"/>
          </a:xfrm>
          <a:prstGeom prst="rect">
            <a:avLst/>
          </a:prstGeom>
        </p:spPr>
        <p:txBody>
          <a:bodyPr/>
          <a:lstStyle>
            <a:lvl1pPr marL="342900" indent="-342900" algn="l">
              <a:buClr>
                <a:srgbClr val="0984AF"/>
              </a:buClr>
              <a:buFont typeface="Arial" panose="020B0604020202020204" pitchFamily="34" charset="0"/>
              <a:buChar char="•"/>
              <a:defRPr sz="1800" baseline="0">
                <a:latin typeface="Palatino Linotype" panose="02040502050505030304" pitchFamily="18" charset="0"/>
              </a:defRPr>
            </a:lvl1pPr>
            <a:lvl2pPr marL="457200" indent="0" algn="l">
              <a:buFont typeface="Arial" panose="020B0604020202020204" pitchFamily="34" charset="0"/>
              <a:buNone/>
              <a:defRPr sz="2400">
                <a:latin typeface="Palatino Linotype" panose="02040502050505030304" pitchFamily="18" charset="0"/>
              </a:defRPr>
            </a:lvl2pPr>
            <a:lvl3pPr marL="914400" indent="0" algn="l">
              <a:buFont typeface="Arial" panose="020B0604020202020204" pitchFamily="34" charset="0"/>
              <a:buNone/>
              <a:defRPr sz="2400">
                <a:latin typeface="Palatino Linotype" panose="02040502050505030304" pitchFamily="18" charset="0"/>
              </a:defRPr>
            </a:lvl3pPr>
            <a:lvl4pPr marL="1371600" indent="0" algn="l">
              <a:buFont typeface="Arial" panose="020B0604020202020204" pitchFamily="34" charset="0"/>
              <a:buNone/>
              <a:defRPr sz="2400">
                <a:latin typeface="Palatino Linotype" panose="02040502050505030304" pitchFamily="18" charset="0"/>
              </a:defRPr>
            </a:lvl4pPr>
            <a:lvl5pPr marL="1828800" indent="0" algn="l">
              <a:buFont typeface="Arial" panose="020B0604020202020204" pitchFamily="34" charset="0"/>
              <a:buNone/>
              <a:defRPr sz="2400">
                <a:latin typeface="Palatino Linotype" panose="02040502050505030304" pitchFamily="18" charset="0"/>
              </a:defRPr>
            </a:lvl5pPr>
          </a:lstStyle>
          <a:p>
            <a:pPr lvl="0"/>
            <a:r>
              <a:rPr lang="en-US" dirty="0"/>
              <a:t>Bullet 1</a:t>
            </a:r>
          </a:p>
          <a:p>
            <a:pPr lvl="0"/>
            <a:r>
              <a:rPr lang="en-US" dirty="0"/>
              <a:t>Bullet 2</a:t>
            </a:r>
          </a:p>
          <a:p>
            <a:pPr lvl="0"/>
            <a:r>
              <a:rPr lang="en-US" dirty="0"/>
              <a:t>Bullet 3</a:t>
            </a:r>
          </a:p>
          <a:p>
            <a:pPr lvl="0"/>
            <a:r>
              <a:rPr lang="en-US" dirty="0"/>
              <a:t>Bullet 4</a:t>
            </a:r>
          </a:p>
        </p:txBody>
      </p:sp>
      <p:sp>
        <p:nvSpPr>
          <p:cNvPr id="7"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370900264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picTx" preserve="1">
  <p:cSld name="Slide with Text &amp; Image">
    <p:bg>
      <p:bgPr>
        <a:blipFill dpi="0" rotWithShape="1">
          <a:blip r:embed="rId2">
            <a:alphaModFix amt="99000"/>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30238" y="351183"/>
            <a:ext cx="4224150" cy="968188"/>
          </a:xfrm>
          <a:prstGeom prst="rect">
            <a:avLst/>
          </a:prstGeom>
        </p:spPr>
        <p:txBody>
          <a:bodyPr anchor="t" anchorCtr="0">
            <a:noAutofit/>
          </a:bodyPr>
          <a:lstStyle>
            <a:lvl1pPr>
              <a:defRPr sz="3600" b="0">
                <a:solidFill>
                  <a:schemeClr val="accent3"/>
                </a:solidFill>
                <a:latin typeface="+mj-lt"/>
              </a:defRPr>
            </a:lvl1pPr>
          </a:lstStyle>
          <a:p>
            <a:r>
              <a:rPr lang="en-US" dirty="0"/>
              <a:t>Slide with Text and Image</a:t>
            </a:r>
          </a:p>
        </p:txBody>
      </p:sp>
      <p:sp>
        <p:nvSpPr>
          <p:cNvPr id="3" name="Picture Placeholder 2"/>
          <p:cNvSpPr>
            <a:spLocks noGrp="1"/>
          </p:cNvSpPr>
          <p:nvPr>
            <p:ph type="pic" idx="1"/>
          </p:nvPr>
        </p:nvSpPr>
        <p:spPr>
          <a:xfrm>
            <a:off x="5252850" y="-1"/>
            <a:ext cx="3891150" cy="6089969"/>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hasCustomPrompt="1"/>
          </p:nvPr>
        </p:nvSpPr>
        <p:spPr>
          <a:xfrm>
            <a:off x="630238" y="1627094"/>
            <a:ext cx="4224150" cy="4061012"/>
          </a:xfrm>
          <a:prstGeom prst="rect">
            <a:avLst/>
          </a:prstGeom>
        </p:spPr>
        <p:txBody>
          <a:bodyPr/>
          <a:lstStyle>
            <a:lvl1pPr marL="0" indent="0" algn="l">
              <a:lnSpc>
                <a:spcPct val="110000"/>
              </a:lnSpc>
              <a:buNone/>
              <a:defRPr lang="en-US" sz="1800">
                <a:effectLst/>
                <a:latin typeface="Palatino Linotype" panose="02040502050505030304" pitchFamily="18"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Lorem ipsum dolor sit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etend</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mio</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adoldsed</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malanaliqua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enim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ad minim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evenema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teveniam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quis</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nostrud</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exercitation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manadullamco</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laboris</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nisi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aliquip</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 a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commodo</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consequat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Duis</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aute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irure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dolor in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reprehenderit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in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voluptate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velit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esse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cillum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eu</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fugiat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nulla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pariatur</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Le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Excepteur</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sint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occaecat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cupidatat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non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asproident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sunt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in culpa qui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polotofficia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deserunt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mollit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anim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id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est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laborum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9"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283245020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Slide with Text &amp; 2 Images">
    <p:bg>
      <p:bgPr>
        <a:blipFill dpi="0" rotWithShape="1">
          <a:blip r:embed="rId2">
            <a:alphaModFix amt="99000"/>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30238" y="457200"/>
            <a:ext cx="4224150" cy="968188"/>
          </a:xfrm>
          <a:prstGeom prst="rect">
            <a:avLst/>
          </a:prstGeom>
        </p:spPr>
        <p:txBody>
          <a:bodyPr anchor="t" anchorCtr="0">
            <a:noAutofit/>
          </a:bodyPr>
          <a:lstStyle>
            <a:lvl1pPr>
              <a:defRPr sz="3600" b="0">
                <a:solidFill>
                  <a:schemeClr val="accent3"/>
                </a:solidFill>
                <a:latin typeface="+mj-lt"/>
              </a:defRPr>
            </a:lvl1pPr>
          </a:lstStyle>
          <a:p>
            <a:r>
              <a:rPr lang="en-US" dirty="0"/>
              <a:t>Slide with Text and Image</a:t>
            </a:r>
          </a:p>
        </p:txBody>
      </p:sp>
      <p:sp>
        <p:nvSpPr>
          <p:cNvPr id="3" name="Picture Placeholder 2"/>
          <p:cNvSpPr>
            <a:spLocks noGrp="1"/>
          </p:cNvSpPr>
          <p:nvPr>
            <p:ph type="pic" idx="1"/>
          </p:nvPr>
        </p:nvSpPr>
        <p:spPr>
          <a:xfrm>
            <a:off x="5252662" y="457200"/>
            <a:ext cx="3891150" cy="244736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hasCustomPrompt="1"/>
          </p:nvPr>
        </p:nvSpPr>
        <p:spPr>
          <a:xfrm>
            <a:off x="630238" y="1627094"/>
            <a:ext cx="4224150" cy="4061012"/>
          </a:xfrm>
          <a:prstGeom prst="rect">
            <a:avLst/>
          </a:prstGeom>
        </p:spPr>
        <p:txBody>
          <a:bodyPr/>
          <a:lstStyle>
            <a:lvl1pPr marL="0" indent="0" algn="just">
              <a:lnSpc>
                <a:spcPct val="110000"/>
              </a:lnSpc>
              <a:buNone/>
              <a:defRPr lang="en-US" sz="1800">
                <a:effectLst/>
                <a:latin typeface="Palatino Linotype" panose="02040502050505030304" pitchFamily="18"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Lorem ipsum dolor sit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etend</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mio</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adoldsed</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malanaliqua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enim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ad minim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evenema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teveniam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quis</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nostrud</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exercitation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manadullamco</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laboris</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nisi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aliquip</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 a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commodo</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consequat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Duis</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aute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irure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dolor in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reprehenderit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in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voluptate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velit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esse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cillum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eu</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fugiat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nulla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pariatur</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Le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Excepteur</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sint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occaecat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cupidatat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non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asproident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sunt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in culpa qui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polotofficia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deserunt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mollit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anim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id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est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laborum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6" name="Picture Placeholder 5"/>
          <p:cNvSpPr>
            <a:spLocks noGrp="1"/>
          </p:cNvSpPr>
          <p:nvPr>
            <p:ph type="pic" sz="quarter" idx="13"/>
          </p:nvPr>
        </p:nvSpPr>
        <p:spPr>
          <a:xfrm>
            <a:off x="5252850" y="3217817"/>
            <a:ext cx="3890962" cy="2420937"/>
          </a:xfrm>
          <a:prstGeom prst="rect">
            <a:avLst/>
          </a:prstGeom>
        </p:spPr>
        <p:txBody>
          <a:bodyPr/>
          <a:lstStyle/>
          <a:p>
            <a:endParaRPr lang="en-US"/>
          </a:p>
        </p:txBody>
      </p:sp>
      <p:sp>
        <p:nvSpPr>
          <p:cNvPr id="10"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519441406"/>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Slide with Diagram and Text">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28650" y="484094"/>
            <a:ext cx="6858000" cy="591670"/>
          </a:xfrm>
          <a:prstGeom prst="rect">
            <a:avLst/>
          </a:prstGeom>
        </p:spPr>
        <p:txBody>
          <a:bodyPr anchor="b"/>
          <a:lstStyle>
            <a:lvl1pPr algn="l">
              <a:defRPr sz="3600" b="0" baseline="0">
                <a:solidFill>
                  <a:schemeClr val="accent3"/>
                </a:solidFill>
                <a:latin typeface="+mj-lt"/>
              </a:defRPr>
            </a:lvl1pPr>
          </a:lstStyle>
          <a:p>
            <a:r>
              <a:rPr lang="en-US" dirty="0"/>
              <a:t>Slide With Diagram and Text</a:t>
            </a:r>
          </a:p>
        </p:txBody>
      </p:sp>
      <p:sp>
        <p:nvSpPr>
          <p:cNvPr id="3" name="Subtitle 2"/>
          <p:cNvSpPr>
            <a:spLocks noGrp="1"/>
          </p:cNvSpPr>
          <p:nvPr>
            <p:ph type="subTitle" idx="1" hasCustomPrompt="1"/>
          </p:nvPr>
        </p:nvSpPr>
        <p:spPr>
          <a:xfrm>
            <a:off x="628650" y="1463955"/>
            <a:ext cx="4037479" cy="4089680"/>
          </a:xfrm>
          <a:prstGeom prst="rect">
            <a:avLst/>
          </a:prstGeom>
        </p:spPr>
        <p:txBody>
          <a:bodyPr/>
          <a:lstStyle>
            <a:lvl1pPr marL="0" marR="0" indent="0" algn="l" defTabSz="914400" rtl="0" eaLnBrk="1" fontAlgn="auto" latinLnBrk="0" hangingPunct="1">
              <a:lnSpc>
                <a:spcPct val="110000"/>
              </a:lnSpc>
              <a:spcBef>
                <a:spcPts val="1000"/>
              </a:spcBef>
              <a:spcAft>
                <a:spcPts val="0"/>
              </a:spcAft>
              <a:buClrTx/>
              <a:buSzTx/>
              <a:buFont typeface="Arial" panose="020B0604020202020204" pitchFamily="34" charset="0"/>
              <a:buNone/>
              <a:tabLst/>
              <a:defRPr lang="en-US" sz="1800" baseline="0" smtClean="0">
                <a:effectLs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Lorem ipsum dolor sit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sed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aliqua</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p>
          <a:p>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enim</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ad minim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veniam</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quis</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nostrud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exercitation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ullamco</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laboris</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nisi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aliquip</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ea</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commodo</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consequat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t>
            </a:r>
            <a:endParaRPr lang="en-US" dirty="0"/>
          </a:p>
          <a:p>
            <a:endParaRPr lang="en-US" dirty="0"/>
          </a:p>
        </p:txBody>
      </p:sp>
      <p:sp>
        <p:nvSpPr>
          <p:cNvPr id="8" name="Table Placeholder 7"/>
          <p:cNvSpPr>
            <a:spLocks noGrp="1"/>
          </p:cNvSpPr>
          <p:nvPr>
            <p:ph type="tbl" sz="quarter" idx="13" hasCustomPrompt="1"/>
          </p:nvPr>
        </p:nvSpPr>
        <p:spPr>
          <a:xfrm>
            <a:off x="4908550" y="1463675"/>
            <a:ext cx="3606800" cy="4089400"/>
          </a:xfrm>
          <a:prstGeom prst="rect">
            <a:avLst/>
          </a:prstGeom>
        </p:spPr>
        <p:txBody>
          <a:bodyPr/>
          <a:lstStyle>
            <a:lvl1pPr>
              <a:defRPr/>
            </a:lvl1pPr>
          </a:lstStyle>
          <a:p>
            <a:r>
              <a:rPr lang="en-US" dirty="0"/>
              <a:t>Diagram</a:t>
            </a:r>
          </a:p>
        </p:txBody>
      </p:sp>
      <p:sp>
        <p:nvSpPr>
          <p:cNvPr id="9"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2027303245"/>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itle" preserve="1">
  <p:cSld name="Slide with Text and Icon">
    <p:bg>
      <p:bgPr>
        <a:blipFill dpi="0" rotWithShape="1">
          <a:blip r:embed="rId2">
            <a:alphaModFix amt="99000"/>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28650" y="484094"/>
            <a:ext cx="6858000" cy="591670"/>
          </a:xfrm>
          <a:prstGeom prst="rect">
            <a:avLst/>
          </a:prstGeom>
        </p:spPr>
        <p:txBody>
          <a:bodyPr anchor="b"/>
          <a:lstStyle>
            <a:lvl1pPr algn="l">
              <a:defRPr sz="3600" b="0" baseline="0">
                <a:solidFill>
                  <a:schemeClr val="accent3"/>
                </a:solidFill>
                <a:latin typeface="+mj-lt"/>
              </a:defRPr>
            </a:lvl1pPr>
          </a:lstStyle>
          <a:p>
            <a:r>
              <a:rPr lang="en-US" dirty="0"/>
              <a:t>Slide with Text and Icon </a:t>
            </a:r>
          </a:p>
        </p:txBody>
      </p:sp>
      <p:sp>
        <p:nvSpPr>
          <p:cNvPr id="3" name="Subtitle 2"/>
          <p:cNvSpPr>
            <a:spLocks noGrp="1"/>
          </p:cNvSpPr>
          <p:nvPr>
            <p:ph type="subTitle" idx="1" hasCustomPrompt="1"/>
          </p:nvPr>
        </p:nvSpPr>
        <p:spPr>
          <a:xfrm>
            <a:off x="628650" y="1463955"/>
            <a:ext cx="6858000" cy="4089680"/>
          </a:xfrm>
          <a:prstGeom prst="rect">
            <a:avLst/>
          </a:prstGeom>
        </p:spPr>
        <p:txBody>
          <a:bodyPr/>
          <a:lstStyle>
            <a:lvl1pPr marL="0" marR="0" indent="0" algn="l" defTabSz="914400" rtl="0" eaLnBrk="1" fontAlgn="auto" latinLnBrk="0" hangingPunct="1">
              <a:lnSpc>
                <a:spcPct val="110000"/>
              </a:lnSpc>
              <a:spcBef>
                <a:spcPts val="1000"/>
              </a:spcBef>
              <a:spcAft>
                <a:spcPts val="0"/>
              </a:spcAft>
              <a:buClrTx/>
              <a:buSzTx/>
              <a:buFont typeface="Arial" panose="020B0604020202020204" pitchFamily="34" charset="0"/>
              <a:buNone/>
              <a:tabLst/>
              <a:defRPr lang="en-US" sz="1800" baseline="0" smtClean="0">
                <a:effectLs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Lorem ipsum dolor sit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sed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aliqua</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p>
          <a:p>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enim</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ad minim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veniam</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quis</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nostrud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exercitation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ullamco</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laboris</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nisi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aliquip</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ea</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commodo</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consequat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Lorem ipsum dolor sit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sed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aliqua</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t>
            </a:r>
            <a:endParaRPr lang="en-US" dirty="0"/>
          </a:p>
          <a:p>
            <a:endParaRPr lang="en-US" dirty="0"/>
          </a:p>
        </p:txBody>
      </p:sp>
      <p:sp>
        <p:nvSpPr>
          <p:cNvPr id="7"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1570878730"/>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lide with Graph">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28650" y="484094"/>
            <a:ext cx="8143460" cy="591670"/>
          </a:xfrm>
          <a:prstGeom prst="rect">
            <a:avLst/>
          </a:prstGeom>
        </p:spPr>
        <p:txBody>
          <a:bodyPr anchor="b"/>
          <a:lstStyle>
            <a:lvl1pPr algn="l">
              <a:defRPr sz="3600" b="0" baseline="0">
                <a:solidFill>
                  <a:schemeClr val="accent3"/>
                </a:solidFill>
                <a:latin typeface="+mj-lt"/>
              </a:defRPr>
            </a:lvl1pPr>
          </a:lstStyle>
          <a:p>
            <a:r>
              <a:rPr lang="en-US" dirty="0"/>
              <a:t>Slide with Graph</a:t>
            </a:r>
          </a:p>
        </p:txBody>
      </p:sp>
      <p:sp>
        <p:nvSpPr>
          <p:cNvPr id="3" name="Subtitle 2"/>
          <p:cNvSpPr>
            <a:spLocks noGrp="1"/>
          </p:cNvSpPr>
          <p:nvPr>
            <p:ph type="subTitle" idx="1" hasCustomPrompt="1"/>
          </p:nvPr>
        </p:nvSpPr>
        <p:spPr>
          <a:xfrm>
            <a:off x="6638925" y="1861521"/>
            <a:ext cx="2142468" cy="2505528"/>
          </a:xfrm>
          <a:prstGeom prst="rect">
            <a:avLst/>
          </a:prstGeom>
        </p:spPr>
        <p:txBody>
          <a:bodyPr/>
          <a:lstStyle>
            <a:lvl1pPr marL="0" marR="0" indent="0" algn="l" defTabSz="914400" rtl="0" eaLnBrk="1" fontAlgn="auto" latinLnBrk="0" hangingPunct="1">
              <a:lnSpc>
                <a:spcPct val="110000"/>
              </a:lnSpc>
              <a:spcBef>
                <a:spcPts val="1000"/>
              </a:spcBef>
              <a:spcAft>
                <a:spcPts val="0"/>
              </a:spcAft>
              <a:buClrTx/>
              <a:buSzTx/>
              <a:buFont typeface="Arial" panose="020B0604020202020204" pitchFamily="34" charset="0"/>
              <a:buNone/>
              <a:tabLst/>
              <a:defRPr lang="en-US" sz="1400" baseline="0" smtClean="0">
                <a:solidFill>
                  <a:schemeClr val="bg2">
                    <a:lumMod val="10000"/>
                  </a:schemeClr>
                </a:solidFill>
                <a:effectLst/>
                <a:latin typeface="Palatino Linotype" panose="02040502050505030304" pitchFamily="18"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latin typeface="Palatino Linotype" panose="02040502050505030304" pitchFamily="18" charset="0"/>
              </a:rPr>
              <a:t>Am </a:t>
            </a:r>
            <a:r>
              <a:rPr lang="en-US" dirty="0" err="1">
                <a:latin typeface="Palatino Linotype" panose="02040502050505030304" pitchFamily="18" charset="0"/>
              </a:rPr>
              <a:t>fugitas</a:t>
            </a:r>
            <a:r>
              <a:rPr lang="en-US" dirty="0">
                <a:latin typeface="Palatino Linotype" panose="02040502050505030304" pitchFamily="18" charset="0"/>
              </a:rPr>
              <a:t> min </a:t>
            </a:r>
            <a:r>
              <a:rPr lang="en-US" dirty="0" err="1">
                <a:latin typeface="Palatino Linotype" panose="02040502050505030304" pitchFamily="18" charset="0"/>
              </a:rPr>
              <a:t>exfo</a:t>
            </a:r>
            <a:r>
              <a:rPr lang="en-US" dirty="0">
                <a:latin typeface="Palatino Linotype" panose="02040502050505030304" pitchFamily="18" charset="0"/>
              </a:rPr>
              <a:t> </a:t>
            </a:r>
            <a:r>
              <a:rPr lang="en-US" dirty="0" err="1">
                <a:latin typeface="Palatino Linotype" panose="02040502050505030304" pitchFamily="18" charset="0"/>
              </a:rPr>
              <a:t>esequa</a:t>
            </a:r>
            <a:r>
              <a:rPr lang="en-US" dirty="0">
                <a:latin typeface="Palatino Linotype" panose="02040502050505030304" pitchFamily="18" charset="0"/>
              </a:rPr>
              <a:t> Omnia, </a:t>
            </a:r>
            <a:r>
              <a:rPr lang="en-US" dirty="0" err="1">
                <a:latin typeface="Palatino Linotype" panose="02040502050505030304" pitchFamily="18" charset="0"/>
              </a:rPr>
              <a:t>ey</a:t>
            </a:r>
            <a:r>
              <a:rPr lang="en-US" dirty="0">
                <a:latin typeface="Palatino Linotype" panose="02040502050505030304" pitchFamily="18" charset="0"/>
              </a:rPr>
              <a:t> long </a:t>
            </a:r>
            <a:r>
              <a:rPr lang="en-US" dirty="0" err="1">
                <a:latin typeface="Palatino Linotype" panose="02040502050505030304" pitchFamily="18" charset="0"/>
              </a:rPr>
              <a:t>simunant</a:t>
            </a:r>
            <a:r>
              <a:rPr lang="en-US" dirty="0">
                <a:latin typeface="Palatino Linotype" panose="02040502050505030304" pitchFamily="18" charset="0"/>
              </a:rPr>
              <a:t> </a:t>
            </a:r>
            <a:r>
              <a:rPr lang="en-US" dirty="0" err="1">
                <a:latin typeface="Palatino Linotype" panose="02040502050505030304" pitchFamily="18" charset="0"/>
              </a:rPr>
              <a:t>ectempos</a:t>
            </a:r>
            <a:r>
              <a:rPr lang="en-US" dirty="0">
                <a:latin typeface="Palatino Linotype" panose="02040502050505030304" pitchFamily="18" charset="0"/>
              </a:rPr>
              <a:t> </a:t>
            </a:r>
            <a:r>
              <a:rPr lang="en-US" dirty="0" err="1">
                <a:latin typeface="Palatino Linotype" panose="02040502050505030304" pitchFamily="18" charset="0"/>
              </a:rPr>
              <a:t>amAm</a:t>
            </a:r>
            <a:r>
              <a:rPr lang="en-US" dirty="0">
                <a:latin typeface="Palatino Linotype" panose="02040502050505030304" pitchFamily="18" charset="0"/>
              </a:rPr>
              <a:t> </a:t>
            </a:r>
            <a:r>
              <a:rPr lang="en-US" dirty="0" err="1">
                <a:latin typeface="Palatino Linotype" panose="02040502050505030304" pitchFamily="18" charset="0"/>
              </a:rPr>
              <a:t>fugitas</a:t>
            </a:r>
            <a:r>
              <a:rPr lang="en-US" dirty="0">
                <a:latin typeface="Palatino Linotype" panose="02040502050505030304" pitchFamily="18" charset="0"/>
              </a:rPr>
              <a:t> min </a:t>
            </a:r>
            <a:r>
              <a:rPr lang="en-US" dirty="0" err="1">
                <a:latin typeface="Palatino Linotype" panose="02040502050505030304" pitchFamily="18" charset="0"/>
              </a:rPr>
              <a:t>exfo</a:t>
            </a:r>
            <a:r>
              <a:rPr lang="en-US" dirty="0">
                <a:latin typeface="Palatino Linotype" panose="02040502050505030304" pitchFamily="18" charset="0"/>
              </a:rPr>
              <a:t> </a:t>
            </a:r>
            <a:r>
              <a:rPr lang="en-US" dirty="0" err="1">
                <a:latin typeface="Palatino Linotype" panose="02040502050505030304" pitchFamily="18" charset="0"/>
              </a:rPr>
              <a:t>esequa</a:t>
            </a:r>
            <a:r>
              <a:rPr lang="en-US" dirty="0">
                <a:latin typeface="Palatino Linotype" panose="02040502050505030304" pitchFamily="18" charset="0"/>
              </a:rPr>
              <a:t> Omnia, </a:t>
            </a:r>
            <a:r>
              <a:rPr lang="en-US" dirty="0" err="1">
                <a:latin typeface="Palatino Linotype" panose="02040502050505030304" pitchFamily="18" charset="0"/>
              </a:rPr>
              <a:t>ey</a:t>
            </a:r>
            <a:r>
              <a:rPr lang="en-US" dirty="0">
                <a:latin typeface="Palatino Linotype" panose="02040502050505030304" pitchFamily="18" charset="0"/>
              </a:rPr>
              <a:t> long </a:t>
            </a:r>
            <a:r>
              <a:rPr lang="en-US" dirty="0" err="1">
                <a:latin typeface="Palatino Linotype" panose="02040502050505030304" pitchFamily="18" charset="0"/>
              </a:rPr>
              <a:t>simunant</a:t>
            </a:r>
            <a:r>
              <a:rPr lang="en-US" dirty="0">
                <a:latin typeface="Palatino Linotype" panose="02040502050505030304" pitchFamily="18" charset="0"/>
              </a:rPr>
              <a:t> </a:t>
            </a:r>
            <a:r>
              <a:rPr lang="en-US" dirty="0" err="1">
                <a:latin typeface="Palatino Linotype" panose="02040502050505030304" pitchFamily="18" charset="0"/>
              </a:rPr>
              <a:t>ectempos</a:t>
            </a:r>
            <a:r>
              <a:rPr lang="en-US" dirty="0">
                <a:latin typeface="Palatino Linotype" panose="02040502050505030304" pitchFamily="18" charset="0"/>
              </a:rPr>
              <a:t> am</a:t>
            </a:r>
            <a:endParaRPr lang="en-US" dirty="0"/>
          </a:p>
          <a:p>
            <a:r>
              <a:rPr lang="en-US" dirty="0">
                <a:latin typeface="Palatino Linotype" panose="02040502050505030304" pitchFamily="18" charset="0"/>
              </a:rPr>
              <a:t>Am </a:t>
            </a:r>
            <a:r>
              <a:rPr lang="en-US" dirty="0" err="1">
                <a:latin typeface="Palatino Linotype" panose="02040502050505030304" pitchFamily="18" charset="0"/>
              </a:rPr>
              <a:t>fugitas</a:t>
            </a:r>
            <a:r>
              <a:rPr lang="en-US" dirty="0">
                <a:latin typeface="Palatino Linotype" panose="02040502050505030304" pitchFamily="18" charset="0"/>
              </a:rPr>
              <a:t> min </a:t>
            </a:r>
            <a:r>
              <a:rPr lang="en-US" dirty="0" err="1">
                <a:latin typeface="Palatino Linotype" panose="02040502050505030304" pitchFamily="18" charset="0"/>
              </a:rPr>
              <a:t>exfo</a:t>
            </a:r>
            <a:r>
              <a:rPr lang="en-US" dirty="0">
                <a:latin typeface="Palatino Linotype" panose="02040502050505030304" pitchFamily="18" charset="0"/>
              </a:rPr>
              <a:t> </a:t>
            </a:r>
            <a:r>
              <a:rPr lang="en-US" dirty="0" err="1">
                <a:latin typeface="Palatino Linotype" panose="02040502050505030304" pitchFamily="18" charset="0"/>
              </a:rPr>
              <a:t>esequa</a:t>
            </a:r>
            <a:r>
              <a:rPr lang="en-US" dirty="0">
                <a:latin typeface="Palatino Linotype" panose="02040502050505030304" pitchFamily="18" charset="0"/>
              </a:rPr>
              <a:t> Omnia, </a:t>
            </a:r>
            <a:r>
              <a:rPr lang="en-US" dirty="0" err="1">
                <a:latin typeface="Palatino Linotype" panose="02040502050505030304" pitchFamily="18" charset="0"/>
              </a:rPr>
              <a:t>ey</a:t>
            </a:r>
            <a:r>
              <a:rPr lang="en-US" dirty="0">
                <a:latin typeface="Palatino Linotype" panose="02040502050505030304" pitchFamily="18" charset="0"/>
              </a:rPr>
              <a:t> long </a:t>
            </a:r>
            <a:r>
              <a:rPr lang="en-US" dirty="0" err="1">
                <a:latin typeface="Palatino Linotype" panose="02040502050505030304" pitchFamily="18" charset="0"/>
              </a:rPr>
              <a:t>simunant</a:t>
            </a:r>
            <a:r>
              <a:rPr lang="en-US" dirty="0">
                <a:latin typeface="Palatino Linotype" panose="02040502050505030304" pitchFamily="18" charset="0"/>
              </a:rPr>
              <a:t> </a:t>
            </a:r>
            <a:r>
              <a:rPr lang="en-US" dirty="0" err="1">
                <a:latin typeface="Palatino Linotype" panose="02040502050505030304" pitchFamily="18" charset="0"/>
              </a:rPr>
              <a:t>ectempos</a:t>
            </a:r>
            <a:r>
              <a:rPr lang="en-US" dirty="0">
                <a:latin typeface="Palatino Linotype" panose="02040502050505030304" pitchFamily="18" charset="0"/>
              </a:rPr>
              <a:t> am</a:t>
            </a:r>
            <a:endParaRPr lang="en-US" dirty="0"/>
          </a:p>
          <a:p>
            <a:endParaRPr lang="en-US" dirty="0"/>
          </a:p>
        </p:txBody>
      </p:sp>
      <p:graphicFrame>
        <p:nvGraphicFramePr>
          <p:cNvPr id="14" name="Chart 13"/>
          <p:cNvGraphicFramePr/>
          <p:nvPr userDrawn="1">
            <p:extLst>
              <p:ext uri="{D42A27DB-BD31-4B8C-83A1-F6EECF244321}">
                <p14:modId xmlns:p14="http://schemas.microsoft.com/office/powerpoint/2010/main" val="2176347257"/>
              </p:ext>
            </p:extLst>
          </p:nvPr>
        </p:nvGraphicFramePr>
        <p:xfrm>
          <a:off x="628651" y="1680670"/>
          <a:ext cx="6076950" cy="3686460"/>
        </p:xfrm>
        <a:graphic>
          <a:graphicData uri="http://schemas.openxmlformats.org/drawingml/2006/chart">
            <c:chart xmlns:c="http://schemas.openxmlformats.org/drawingml/2006/chart" xmlns:r="http://schemas.openxmlformats.org/officeDocument/2006/relationships" r:id="rId2"/>
          </a:graphicData>
        </a:graphic>
      </p:graphicFrame>
      <p:sp>
        <p:nvSpPr>
          <p:cNvPr id="8"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794924002"/>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userDrawn="1">
  <p:cSld name="Thank You Slide">
    <p:bg>
      <p:bgPr>
        <a:blipFill dpi="0" rotWithShape="1">
          <a:blip r:embed="rId2">
            <a:alphaModFix amt="99000"/>
            <a:lum/>
          </a:blip>
          <a:srcRect/>
          <a:stretch>
            <a:fillRect/>
          </a:stretch>
        </a:blipFill>
        <a:effectLst/>
      </p:bgPr>
    </p:bg>
    <p:spTree>
      <p:nvGrpSpPr>
        <p:cNvPr id="1" name=""/>
        <p:cNvGrpSpPr/>
        <p:nvPr/>
      </p:nvGrpSpPr>
      <p:grpSpPr>
        <a:xfrm>
          <a:off x="0" y="0"/>
          <a:ext cx="0" cy="0"/>
          <a:chOff x="0" y="0"/>
          <a:chExt cx="0" cy="0"/>
        </a:xfrm>
      </p:grpSpPr>
      <p:sp>
        <p:nvSpPr>
          <p:cNvPr id="10" name="Title 1"/>
          <p:cNvSpPr txBox="1">
            <a:spLocks/>
          </p:cNvSpPr>
          <p:nvPr userDrawn="1"/>
        </p:nvSpPr>
        <p:spPr>
          <a:xfrm>
            <a:off x="641901" y="3203108"/>
            <a:ext cx="6858000" cy="591670"/>
          </a:xfrm>
          <a:prstGeom prst="rect">
            <a:avLst/>
          </a:prstGeom>
        </p:spPr>
        <p:txBody>
          <a:bodyPr anchor="b"/>
          <a:lstStyle>
            <a:lvl1pPr algn="l" defTabSz="914400" rtl="0" eaLnBrk="1" latinLnBrk="0" hangingPunct="1">
              <a:lnSpc>
                <a:spcPct val="90000"/>
              </a:lnSpc>
              <a:spcBef>
                <a:spcPct val="0"/>
              </a:spcBef>
              <a:buNone/>
              <a:defRPr sz="3600" b="1" kern="1200" baseline="0">
                <a:solidFill>
                  <a:srgbClr val="0984AF"/>
                </a:solidFill>
                <a:latin typeface="News Gothic" panose="02000503040000020004" pitchFamily="2" charset="0"/>
                <a:ea typeface="+mj-ea"/>
                <a:cs typeface="+mj-cs"/>
              </a:defRPr>
            </a:lvl1pPr>
          </a:lstStyle>
          <a:p>
            <a:r>
              <a:rPr lang="en-US" b="0" dirty="0">
                <a:latin typeface="Franklin Gothic Medium"/>
              </a:rPr>
              <a:t>THANK YOU</a:t>
            </a:r>
          </a:p>
        </p:txBody>
      </p:sp>
      <p:sp>
        <p:nvSpPr>
          <p:cNvPr id="11" name="Subtitle 2"/>
          <p:cNvSpPr txBox="1">
            <a:spLocks/>
          </p:cNvSpPr>
          <p:nvPr userDrawn="1"/>
        </p:nvSpPr>
        <p:spPr>
          <a:xfrm>
            <a:off x="641901" y="3756294"/>
            <a:ext cx="6858000" cy="417854"/>
          </a:xfrm>
          <a:prstGeom prst="rect">
            <a:avLst/>
          </a:prstGeom>
        </p:spPr>
        <p:txBody>
          <a:bodyPr/>
          <a:lstStyle>
            <a:lvl1pPr marL="0" marR="0" indent="0" algn="l" defTabSz="914400" rtl="0" eaLnBrk="1" fontAlgn="auto" latinLnBrk="0" hangingPunct="1">
              <a:lnSpc>
                <a:spcPct val="90000"/>
              </a:lnSpc>
              <a:spcBef>
                <a:spcPct val="0"/>
              </a:spcBef>
              <a:spcAft>
                <a:spcPts val="0"/>
              </a:spcAft>
              <a:buClrTx/>
              <a:buSzTx/>
              <a:buFont typeface="Arial" panose="020B0604020202020204" pitchFamily="34" charset="0"/>
              <a:buNone/>
              <a:tabLst/>
              <a:defRPr lang="en-US" sz="2400" kern="1200" baseline="0" smtClean="0">
                <a:solidFill>
                  <a:schemeClr val="tx1"/>
                </a:solidFill>
                <a:effectLst/>
                <a:latin typeface="Palatino Linotype" panose="02040502050505030304" pitchFamily="18"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800" dirty="0" err="1"/>
              <a:t>seea@un.org</a:t>
            </a:r>
            <a:endParaRPr lang="en-US" sz="1800" dirty="0"/>
          </a:p>
        </p:txBody>
      </p:sp>
    </p:spTree>
    <p:extLst>
      <p:ext uri="{BB962C8B-B14F-4D97-AF65-F5344CB8AC3E}">
        <p14:creationId xmlns:p14="http://schemas.microsoft.com/office/powerpoint/2010/main" val="4263942674"/>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457200" y="6245225"/>
            <a:ext cx="2133600" cy="476250"/>
          </a:xfrm>
          <a:prstGeom prst="rect">
            <a:avLst/>
          </a:prstGeom>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3EED3635-190C-4BCA-82D5-3FC4A6E1CB0A}"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553736618"/>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600200" y="274638"/>
            <a:ext cx="7086600" cy="1143000"/>
          </a:xfrm>
          <a:prstGeom prst="rect">
            <a:avLst/>
          </a:prstGeom>
        </p:spPr>
        <p:txBody>
          <a:bodyPr/>
          <a:lstStyle>
            <a:lvl1pPr>
              <a:defRPr sz="2800" b="1">
                <a:solidFill>
                  <a:schemeClr val="bg1"/>
                </a:solidFill>
              </a:defRPr>
            </a:lvl1pPr>
          </a:lstStyle>
          <a:p>
            <a:r>
              <a:rPr lang="en-US" dirty="0"/>
              <a:t>Click to edit Master title style</a:t>
            </a:r>
            <a:endParaRPr lang="en-GB" dirty="0"/>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p:cNvSpPr>
            <a:spLocks noGrp="1"/>
          </p:cNvSpPr>
          <p:nvPr>
            <p:ph type="dt" sz="half" idx="10"/>
          </p:nvPr>
        </p:nvSpPr>
        <p:spPr>
          <a:xfrm>
            <a:off x="457200" y="6245225"/>
            <a:ext cx="2133600" cy="476250"/>
          </a:xfrm>
          <a:prstGeom prst="rect">
            <a:avLst/>
          </a:prstGeom>
        </p:spPr>
        <p:txBody>
          <a:bodyPr/>
          <a:lstStyle>
            <a:lvl1pPr>
              <a:defRPr/>
            </a:lvl1pPr>
          </a:lstStyle>
          <a:p>
            <a:endParaRPr lang="en-US" altLang="en-US">
              <a:solidFill>
                <a:srgbClr val="000000"/>
              </a:solidFill>
            </a:endParaRPr>
          </a:p>
        </p:txBody>
      </p:sp>
      <p:sp>
        <p:nvSpPr>
          <p:cNvPr id="5" name="Footer Placeholder 4"/>
          <p:cNvSpPr>
            <a:spLocks noGrp="1"/>
          </p:cNvSpPr>
          <p:nvPr>
            <p:ph type="ftr" sz="quarter" idx="11"/>
          </p:nvPr>
        </p:nvSpPr>
        <p:spPr>
          <a:xfrm>
            <a:off x="3124200" y="6245225"/>
            <a:ext cx="2895600" cy="476250"/>
          </a:xfrm>
          <a:prstGeom prst="rect">
            <a:avLst/>
          </a:prstGeom>
        </p:spPr>
        <p:txBody>
          <a:bodyPr/>
          <a:lstStyle>
            <a:lvl1pPr>
              <a:defRPr/>
            </a:lvl1pPr>
          </a:lstStyle>
          <a:p>
            <a:endParaRPr lang="en-US" alt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9E56C08F-4FAD-4CB4-952E-F0C5C6434575}"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45254393"/>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Rectangle 4"/>
          <p:cNvSpPr>
            <a:spLocks noGrp="1" noChangeArrowheads="1"/>
          </p:cNvSpPr>
          <p:nvPr>
            <p:ph type="dt" sz="half" idx="10"/>
          </p:nvPr>
        </p:nvSpPr>
        <p:spPr>
          <a:ln/>
        </p:spPr>
        <p:txBody>
          <a:bodyPr/>
          <a:lstStyle>
            <a:lvl1pPr>
              <a:defRPr/>
            </a:lvl1pPr>
          </a:lstStyle>
          <a:p>
            <a:pPr>
              <a:defRPr/>
            </a:pPr>
            <a:fld id="{256C4B4D-4148-42C8-9224-245A9BAECAC1}" type="datetimeFigureOut">
              <a:rPr lang="en-US" altLang="en-US"/>
              <a:pPr>
                <a:defRPr/>
              </a:pPr>
              <a:t>20/10/2017</a:t>
            </a:fld>
            <a:endParaRPr lang="en-US" alt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p:cNvSpPr>
            <a:spLocks noGrp="1" noChangeArrowheads="1"/>
          </p:cNvSpPr>
          <p:nvPr>
            <p:ph type="sldNum" sz="quarter" idx="12"/>
          </p:nvPr>
        </p:nvSpPr>
        <p:spPr>
          <a:ln/>
        </p:spPr>
        <p:txBody>
          <a:bodyPr/>
          <a:lstStyle>
            <a:lvl1pPr>
              <a:defRPr/>
            </a:lvl1pPr>
          </a:lstStyle>
          <a:p>
            <a:fld id="{F27B8AAD-4ACF-4324-96B2-0D44E6B052A7}" type="slidenum">
              <a:rPr lang="en-US" altLang="en-US"/>
              <a:pPr/>
              <a:t>‹#›</a:t>
            </a:fld>
            <a:endParaRPr lang="en-US" altLang="en-US"/>
          </a:p>
        </p:txBody>
      </p:sp>
    </p:spTree>
    <p:extLst>
      <p:ext uri="{BB962C8B-B14F-4D97-AF65-F5344CB8AC3E}">
        <p14:creationId xmlns:p14="http://schemas.microsoft.com/office/powerpoint/2010/main" val="14331419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Slide with Text &amp; Image">
    <p:bg>
      <p:bgPr>
        <a:blipFill dpi="0" rotWithShape="1">
          <a:blip r:embed="rId2">
            <a:alphaModFix amt="99000"/>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30238" y="351183"/>
            <a:ext cx="4224150" cy="968188"/>
          </a:xfrm>
          <a:prstGeom prst="rect">
            <a:avLst/>
          </a:prstGeom>
        </p:spPr>
        <p:txBody>
          <a:bodyPr anchor="t" anchorCtr="0">
            <a:noAutofit/>
          </a:bodyPr>
          <a:lstStyle>
            <a:lvl1pPr>
              <a:defRPr sz="3600" b="0">
                <a:solidFill>
                  <a:schemeClr val="accent3"/>
                </a:solidFill>
                <a:latin typeface="+mj-lt"/>
              </a:defRPr>
            </a:lvl1pPr>
          </a:lstStyle>
          <a:p>
            <a:r>
              <a:rPr lang="en-US" dirty="0"/>
              <a:t>Slide with Text and Image</a:t>
            </a:r>
          </a:p>
        </p:txBody>
      </p:sp>
      <p:sp>
        <p:nvSpPr>
          <p:cNvPr id="3" name="Picture Placeholder 2"/>
          <p:cNvSpPr>
            <a:spLocks noGrp="1"/>
          </p:cNvSpPr>
          <p:nvPr>
            <p:ph type="pic" idx="1"/>
          </p:nvPr>
        </p:nvSpPr>
        <p:spPr>
          <a:xfrm>
            <a:off x="5252850" y="-1"/>
            <a:ext cx="3891150" cy="6089969"/>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hasCustomPrompt="1"/>
          </p:nvPr>
        </p:nvSpPr>
        <p:spPr>
          <a:xfrm>
            <a:off x="630238" y="1627094"/>
            <a:ext cx="4224150" cy="4061012"/>
          </a:xfrm>
          <a:prstGeom prst="rect">
            <a:avLst/>
          </a:prstGeom>
        </p:spPr>
        <p:txBody>
          <a:bodyPr/>
          <a:lstStyle>
            <a:lvl1pPr marL="0" indent="0" algn="l">
              <a:lnSpc>
                <a:spcPct val="110000"/>
              </a:lnSpc>
              <a:buNone/>
              <a:defRPr lang="en-US" sz="1800">
                <a:effectLst/>
                <a:latin typeface="Palatino Linotype" panose="02040502050505030304" pitchFamily="18"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Lorem ipsum dolor sit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etend</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mio</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adoldsed</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malanaliqua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enim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ad minim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evenema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teveniam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quis</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nostrud</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exercitation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manadullamco</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laboris</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nisi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aliquip</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 a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commodo</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consequat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Duis</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aute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irure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dolor in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reprehenderit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in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voluptate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velit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esse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cillum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eu</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fugiat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nulla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pariatur</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Le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Excepteur</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sint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occaecat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cupidatat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non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asproident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sunt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in culpa qui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polotofficia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deserunt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mollit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anim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id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est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laborum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9"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t>Page </a:t>
            </a:r>
            <a:fld id="{C8303BCE-995F-4709-9859-41737DB22DB5}" type="slidenum">
              <a:rPr lang="en-US" smtClean="0"/>
              <a:pPr/>
              <a:t>‹#›</a:t>
            </a:fld>
            <a:endParaRPr lang="en-US" dirty="0"/>
          </a:p>
        </p:txBody>
      </p:sp>
    </p:spTree>
    <p:extLst>
      <p:ext uri="{BB962C8B-B14F-4D97-AF65-F5344CB8AC3E}">
        <p14:creationId xmlns:p14="http://schemas.microsoft.com/office/powerpoint/2010/main" val="4055230766"/>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itle" preserve="1">
  <p:cSld name="Slide with Text Box">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28650" y="484094"/>
            <a:ext cx="6858000" cy="591670"/>
          </a:xfrm>
          <a:prstGeom prst="rect">
            <a:avLst/>
          </a:prstGeom>
        </p:spPr>
        <p:txBody>
          <a:bodyPr anchor="b"/>
          <a:lstStyle>
            <a:lvl1pPr algn="l">
              <a:defRPr sz="3600" b="0" baseline="0">
                <a:solidFill>
                  <a:schemeClr val="accent3"/>
                </a:solidFill>
                <a:latin typeface="+mj-lt"/>
              </a:defRPr>
            </a:lvl1pPr>
          </a:lstStyle>
          <a:p>
            <a:r>
              <a:rPr lang="en-US" dirty="0"/>
              <a:t>Slide With Text Box </a:t>
            </a:r>
          </a:p>
        </p:txBody>
      </p:sp>
      <p:sp>
        <p:nvSpPr>
          <p:cNvPr id="3" name="Subtitle 2"/>
          <p:cNvSpPr>
            <a:spLocks noGrp="1"/>
          </p:cNvSpPr>
          <p:nvPr>
            <p:ph type="subTitle" idx="1" hasCustomPrompt="1"/>
          </p:nvPr>
        </p:nvSpPr>
        <p:spPr>
          <a:xfrm>
            <a:off x="628650" y="1463955"/>
            <a:ext cx="6858000" cy="4089680"/>
          </a:xfrm>
          <a:prstGeom prst="rect">
            <a:avLst/>
          </a:prstGeom>
        </p:spPr>
        <p:txBody>
          <a:bodyPr/>
          <a:lstStyle>
            <a:lvl1pPr marL="0" marR="0" indent="0" algn="l" defTabSz="914400" rtl="0" eaLnBrk="1" fontAlgn="auto" latinLnBrk="0" hangingPunct="1">
              <a:lnSpc>
                <a:spcPct val="110000"/>
              </a:lnSpc>
              <a:spcBef>
                <a:spcPts val="1000"/>
              </a:spcBef>
              <a:spcAft>
                <a:spcPts val="0"/>
              </a:spcAft>
              <a:buClrTx/>
              <a:buSzTx/>
              <a:buFont typeface="Arial" panose="020B0604020202020204" pitchFamily="34" charset="0"/>
              <a:buNone/>
              <a:tabLst/>
              <a:defRPr lang="en-US" sz="1800" baseline="0" smtClean="0">
                <a:effectLst/>
                <a:latin typeface="Palatino Linotype" panose="02040502050505030304" pitchFamily="18"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Lorem ipsum dolor sit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sed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aliqua</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p>
          <a:p>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enim</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ad minim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veniam</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quis</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nostrud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exercitation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ullamco</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laboris</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nisi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aliquip</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ea</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commodo</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consequat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Lorem ipsum dolor sit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sed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aliqua</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t>
            </a:r>
            <a:endParaRPr lang="en-US" dirty="0"/>
          </a:p>
          <a:p>
            <a:endParaRPr lang="en-US" dirty="0"/>
          </a:p>
        </p:txBody>
      </p:sp>
      <p:sp>
        <p:nvSpPr>
          <p:cNvPr id="9"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3174412065"/>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Slide with Bullets">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28650" y="484094"/>
            <a:ext cx="6858000" cy="591670"/>
          </a:xfrm>
          <a:prstGeom prst="rect">
            <a:avLst/>
          </a:prstGeom>
        </p:spPr>
        <p:txBody>
          <a:bodyPr anchor="b"/>
          <a:lstStyle>
            <a:lvl1pPr algn="l">
              <a:defRPr sz="3600" b="0" baseline="0">
                <a:solidFill>
                  <a:schemeClr val="accent3"/>
                </a:solidFill>
                <a:latin typeface="+mj-lt"/>
              </a:defRPr>
            </a:lvl1pPr>
          </a:lstStyle>
          <a:p>
            <a:r>
              <a:rPr lang="en-US" dirty="0"/>
              <a:t>Slide With Bullets</a:t>
            </a:r>
          </a:p>
        </p:txBody>
      </p:sp>
      <p:sp>
        <p:nvSpPr>
          <p:cNvPr id="5" name="Text Placeholder 4"/>
          <p:cNvSpPr>
            <a:spLocks noGrp="1"/>
          </p:cNvSpPr>
          <p:nvPr>
            <p:ph type="body" sz="quarter" idx="13" hasCustomPrompt="1"/>
          </p:nvPr>
        </p:nvSpPr>
        <p:spPr>
          <a:xfrm>
            <a:off x="628650" y="1478805"/>
            <a:ext cx="6858000" cy="3308347"/>
          </a:xfrm>
          <a:prstGeom prst="rect">
            <a:avLst/>
          </a:prstGeom>
        </p:spPr>
        <p:txBody>
          <a:bodyPr/>
          <a:lstStyle>
            <a:lvl1pPr>
              <a:lnSpc>
                <a:spcPct val="110000"/>
              </a:lnSpc>
              <a:buClr>
                <a:srgbClr val="0984AF"/>
              </a:buClr>
              <a:defRPr sz="1800">
                <a:solidFill>
                  <a:schemeClr val="accent4"/>
                </a:solidFill>
                <a:latin typeface="Palatino Linotype" panose="02040502050505030304" pitchFamily="18" charset="0"/>
              </a:defRPr>
            </a:lvl1pPr>
            <a:lvl2pPr marL="685800" indent="-228600">
              <a:lnSpc>
                <a:spcPct val="110000"/>
              </a:lnSpc>
              <a:buClr>
                <a:srgbClr val="0984AF"/>
              </a:buClr>
              <a:buFont typeface="News Gothic" panose="02000503040000020004" pitchFamily="2" charset="0"/>
              <a:buChar char="&gt;"/>
              <a:defRPr sz="1800">
                <a:solidFill>
                  <a:schemeClr val="accent4"/>
                </a:solidFill>
                <a:latin typeface="Palatino Linotype" panose="02040502050505030304" pitchFamily="18" charset="0"/>
              </a:defRPr>
            </a:lvl2pPr>
            <a:lvl3pPr marL="1143000" indent="-228600">
              <a:lnSpc>
                <a:spcPct val="110000"/>
              </a:lnSpc>
              <a:buClr>
                <a:srgbClr val="0984AF"/>
              </a:buClr>
              <a:buFont typeface="Calibri" panose="020F0502020204030204" pitchFamily="34" charset="0"/>
              <a:buChar char="⁻"/>
              <a:defRPr sz="1800">
                <a:solidFill>
                  <a:schemeClr val="accent4"/>
                </a:solidFill>
                <a:latin typeface="Palatino Linotype" panose="02040502050505030304" pitchFamily="18" charset="0"/>
              </a:defRPr>
            </a:lvl3pPr>
            <a:lvl4pPr marL="1371600" indent="0">
              <a:buNone/>
              <a:defRPr sz="2400">
                <a:latin typeface="Palatino Linotype" panose="02040502050505030304" pitchFamily="18" charset="0"/>
              </a:defRPr>
            </a:lvl4pPr>
            <a:lvl5pPr marL="0" indent="228600">
              <a:lnSpc>
                <a:spcPct val="110000"/>
              </a:lnSpc>
              <a:buClr>
                <a:srgbClr val="0984AF"/>
              </a:buClr>
              <a:defRPr sz="1800" baseline="0">
                <a:solidFill>
                  <a:schemeClr val="accent4"/>
                </a:solidFill>
                <a:latin typeface="Palatino Linotype" panose="02040502050505030304" pitchFamily="18" charset="0"/>
              </a:defRPr>
            </a:lvl5pPr>
          </a:lstStyle>
          <a:p>
            <a:pPr lvl="0"/>
            <a:r>
              <a:rPr lang="en-US" dirty="0"/>
              <a:t>Bullet 1</a:t>
            </a:r>
          </a:p>
          <a:p>
            <a:pPr lvl="1"/>
            <a:r>
              <a:rPr lang="en-US" dirty="0"/>
              <a:t> Indent 1</a:t>
            </a:r>
          </a:p>
          <a:p>
            <a:pPr lvl="2"/>
            <a:r>
              <a:rPr lang="en-US" dirty="0"/>
              <a:t>Indent 2</a:t>
            </a:r>
          </a:p>
          <a:p>
            <a:pPr lvl="4"/>
            <a:r>
              <a:rPr lang="en-US" dirty="0"/>
              <a:t>Bullet 2</a:t>
            </a:r>
          </a:p>
          <a:p>
            <a:pPr lvl="4"/>
            <a:r>
              <a:rPr lang="en-US" dirty="0"/>
              <a:t>Bullet 3</a:t>
            </a:r>
          </a:p>
          <a:p>
            <a:pPr lvl="4"/>
            <a:r>
              <a:rPr lang="en-US" dirty="0"/>
              <a:t>Bullet 4</a:t>
            </a:r>
          </a:p>
        </p:txBody>
      </p:sp>
      <p:sp>
        <p:nvSpPr>
          <p:cNvPr id="7"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3271206818"/>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Slide with Bullets- 2 Columns">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28650" y="484094"/>
            <a:ext cx="6858000" cy="591670"/>
          </a:xfrm>
          <a:prstGeom prst="rect">
            <a:avLst/>
          </a:prstGeom>
        </p:spPr>
        <p:txBody>
          <a:bodyPr anchor="b"/>
          <a:lstStyle>
            <a:lvl1pPr algn="l">
              <a:defRPr sz="3600" b="0" baseline="0">
                <a:solidFill>
                  <a:schemeClr val="accent3"/>
                </a:solidFill>
                <a:latin typeface="+mj-lt"/>
              </a:defRPr>
            </a:lvl1pPr>
          </a:lstStyle>
          <a:p>
            <a:r>
              <a:rPr lang="en-US" dirty="0"/>
              <a:t>Slide With Bullets- 2 Columns</a:t>
            </a:r>
          </a:p>
        </p:txBody>
      </p:sp>
      <p:sp>
        <p:nvSpPr>
          <p:cNvPr id="5" name="Text Placeholder 4"/>
          <p:cNvSpPr>
            <a:spLocks noGrp="1"/>
          </p:cNvSpPr>
          <p:nvPr>
            <p:ph type="body" sz="quarter" idx="13" hasCustomPrompt="1"/>
          </p:nvPr>
        </p:nvSpPr>
        <p:spPr>
          <a:xfrm>
            <a:off x="628650" y="1478805"/>
            <a:ext cx="3822326" cy="3308347"/>
          </a:xfrm>
          <a:prstGeom prst="rect">
            <a:avLst/>
          </a:prstGeom>
        </p:spPr>
        <p:txBody>
          <a:bodyPr/>
          <a:lstStyle>
            <a:lvl1pPr>
              <a:buClr>
                <a:srgbClr val="0984AF"/>
              </a:buClr>
              <a:defRPr sz="1800" baseline="0">
                <a:latin typeface="Palatino Linotype" panose="02040502050505030304" pitchFamily="18" charset="0"/>
              </a:defRPr>
            </a:lvl1pPr>
            <a:lvl2pPr marL="685800" indent="-228600">
              <a:buClr>
                <a:srgbClr val="0984AF"/>
              </a:buClr>
              <a:buFont typeface="Wingdings" panose="05000000000000000000" pitchFamily="2" charset="2"/>
              <a:buChar char="Ø"/>
              <a:defRPr sz="2400">
                <a:latin typeface="Palatino Linotype" panose="02040502050505030304" pitchFamily="18" charset="0"/>
              </a:defRPr>
            </a:lvl2pPr>
            <a:lvl3pPr marL="1143000" indent="-228600">
              <a:buClr>
                <a:srgbClr val="0984AF"/>
              </a:buClr>
              <a:buFont typeface="Calibri" panose="020F0502020204030204" pitchFamily="34" charset="0"/>
              <a:buChar char="⁻"/>
              <a:defRPr sz="2400">
                <a:latin typeface="Palatino Linotype" panose="02040502050505030304" pitchFamily="18" charset="0"/>
              </a:defRPr>
            </a:lvl3pPr>
            <a:lvl4pPr marL="1371600" indent="0">
              <a:buNone/>
              <a:defRPr sz="2400">
                <a:latin typeface="Palatino Linotype" panose="02040502050505030304" pitchFamily="18" charset="0"/>
              </a:defRPr>
            </a:lvl4pPr>
            <a:lvl5pPr marL="0" indent="228600">
              <a:buClr>
                <a:srgbClr val="0984AF"/>
              </a:buClr>
              <a:defRPr sz="2400" baseline="0">
                <a:latin typeface="Palatino Linotype" panose="02040502050505030304" pitchFamily="18" charset="0"/>
              </a:defRPr>
            </a:lvl5pPr>
          </a:lstStyle>
          <a:p>
            <a:pPr lvl="0"/>
            <a:r>
              <a:rPr lang="en-US" dirty="0"/>
              <a:t>Bullet 1</a:t>
            </a:r>
          </a:p>
          <a:p>
            <a:pPr lvl="0"/>
            <a:r>
              <a:rPr lang="en-US" dirty="0"/>
              <a:t>Bullet 2</a:t>
            </a:r>
          </a:p>
          <a:p>
            <a:pPr lvl="0"/>
            <a:r>
              <a:rPr lang="en-US" dirty="0"/>
              <a:t>Bullet 3</a:t>
            </a:r>
          </a:p>
          <a:p>
            <a:pPr lvl="0"/>
            <a:r>
              <a:rPr lang="en-US" dirty="0"/>
              <a:t>Bullet 4</a:t>
            </a:r>
          </a:p>
        </p:txBody>
      </p:sp>
      <p:sp>
        <p:nvSpPr>
          <p:cNvPr id="4" name="Text Placeholder 3"/>
          <p:cNvSpPr>
            <a:spLocks noGrp="1"/>
          </p:cNvSpPr>
          <p:nvPr>
            <p:ph type="body" sz="quarter" idx="14" hasCustomPrompt="1"/>
          </p:nvPr>
        </p:nvSpPr>
        <p:spPr>
          <a:xfrm>
            <a:off x="4693024" y="1478805"/>
            <a:ext cx="3822326" cy="3309095"/>
          </a:xfrm>
          <a:prstGeom prst="rect">
            <a:avLst/>
          </a:prstGeom>
        </p:spPr>
        <p:txBody>
          <a:bodyPr/>
          <a:lstStyle>
            <a:lvl1pPr marL="342900" indent="-342900" algn="l">
              <a:buClr>
                <a:srgbClr val="0984AF"/>
              </a:buClr>
              <a:buFont typeface="Arial" panose="020B0604020202020204" pitchFamily="34" charset="0"/>
              <a:buChar char="•"/>
              <a:defRPr sz="1800" baseline="0">
                <a:latin typeface="Palatino Linotype" panose="02040502050505030304" pitchFamily="18" charset="0"/>
              </a:defRPr>
            </a:lvl1pPr>
            <a:lvl2pPr marL="457200" indent="0" algn="l">
              <a:buFont typeface="Arial" panose="020B0604020202020204" pitchFamily="34" charset="0"/>
              <a:buNone/>
              <a:defRPr sz="2400">
                <a:latin typeface="Palatino Linotype" panose="02040502050505030304" pitchFamily="18" charset="0"/>
              </a:defRPr>
            </a:lvl2pPr>
            <a:lvl3pPr marL="914400" indent="0" algn="l">
              <a:buFont typeface="Arial" panose="020B0604020202020204" pitchFamily="34" charset="0"/>
              <a:buNone/>
              <a:defRPr sz="2400">
                <a:latin typeface="Palatino Linotype" panose="02040502050505030304" pitchFamily="18" charset="0"/>
              </a:defRPr>
            </a:lvl3pPr>
            <a:lvl4pPr marL="1371600" indent="0" algn="l">
              <a:buFont typeface="Arial" panose="020B0604020202020204" pitchFamily="34" charset="0"/>
              <a:buNone/>
              <a:defRPr sz="2400">
                <a:latin typeface="Palatino Linotype" panose="02040502050505030304" pitchFamily="18" charset="0"/>
              </a:defRPr>
            </a:lvl4pPr>
            <a:lvl5pPr marL="1828800" indent="0" algn="l">
              <a:buFont typeface="Arial" panose="020B0604020202020204" pitchFamily="34" charset="0"/>
              <a:buNone/>
              <a:defRPr sz="2400">
                <a:latin typeface="Palatino Linotype" panose="02040502050505030304" pitchFamily="18" charset="0"/>
              </a:defRPr>
            </a:lvl5pPr>
          </a:lstStyle>
          <a:p>
            <a:pPr lvl="0"/>
            <a:r>
              <a:rPr lang="en-US" dirty="0"/>
              <a:t>Bullet 1</a:t>
            </a:r>
          </a:p>
          <a:p>
            <a:pPr lvl="0"/>
            <a:r>
              <a:rPr lang="en-US" dirty="0"/>
              <a:t>Bullet 2</a:t>
            </a:r>
          </a:p>
          <a:p>
            <a:pPr lvl="0"/>
            <a:r>
              <a:rPr lang="en-US" dirty="0"/>
              <a:t>Bullet 3</a:t>
            </a:r>
          </a:p>
          <a:p>
            <a:pPr lvl="0"/>
            <a:r>
              <a:rPr lang="en-US" dirty="0"/>
              <a:t>Bullet 4</a:t>
            </a:r>
          </a:p>
        </p:txBody>
      </p:sp>
      <p:sp>
        <p:nvSpPr>
          <p:cNvPr id="7"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2586806746"/>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picTx" preserve="1">
  <p:cSld name="Slide with Text &amp; Image">
    <p:bg>
      <p:bgPr>
        <a:blipFill dpi="0" rotWithShape="1">
          <a:blip r:embed="rId2">
            <a:alphaModFix amt="99000"/>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30238" y="351183"/>
            <a:ext cx="4224150" cy="968188"/>
          </a:xfrm>
          <a:prstGeom prst="rect">
            <a:avLst/>
          </a:prstGeom>
        </p:spPr>
        <p:txBody>
          <a:bodyPr anchor="t" anchorCtr="0">
            <a:noAutofit/>
          </a:bodyPr>
          <a:lstStyle>
            <a:lvl1pPr>
              <a:defRPr sz="3600" b="0">
                <a:solidFill>
                  <a:schemeClr val="accent3"/>
                </a:solidFill>
                <a:latin typeface="+mj-lt"/>
              </a:defRPr>
            </a:lvl1pPr>
          </a:lstStyle>
          <a:p>
            <a:r>
              <a:rPr lang="en-US" dirty="0"/>
              <a:t>Slide with Text and Image</a:t>
            </a:r>
          </a:p>
        </p:txBody>
      </p:sp>
      <p:sp>
        <p:nvSpPr>
          <p:cNvPr id="3" name="Picture Placeholder 2"/>
          <p:cNvSpPr>
            <a:spLocks noGrp="1"/>
          </p:cNvSpPr>
          <p:nvPr>
            <p:ph type="pic" idx="1"/>
          </p:nvPr>
        </p:nvSpPr>
        <p:spPr>
          <a:xfrm>
            <a:off x="5252850" y="-1"/>
            <a:ext cx="3891150" cy="6089969"/>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hasCustomPrompt="1"/>
          </p:nvPr>
        </p:nvSpPr>
        <p:spPr>
          <a:xfrm>
            <a:off x="630238" y="1627094"/>
            <a:ext cx="4224150" cy="4061012"/>
          </a:xfrm>
          <a:prstGeom prst="rect">
            <a:avLst/>
          </a:prstGeom>
        </p:spPr>
        <p:txBody>
          <a:bodyPr/>
          <a:lstStyle>
            <a:lvl1pPr marL="0" indent="0" algn="l">
              <a:lnSpc>
                <a:spcPct val="110000"/>
              </a:lnSpc>
              <a:buNone/>
              <a:defRPr lang="en-US" sz="1800">
                <a:effectLst/>
                <a:latin typeface="Palatino Linotype" panose="02040502050505030304" pitchFamily="18"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Lorem ipsum dolor sit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etend</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mio</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adoldsed</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malanaliqua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enim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ad minim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evenema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teveniam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quis</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nostrud</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exercitation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manadullamco</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laboris</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nisi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aliquip</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 a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commodo</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consequat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Duis</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aute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irure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dolor in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reprehenderit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in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voluptate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velit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esse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cillum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eu</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fugiat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nulla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pariatur</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Le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Excepteur</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sint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occaecat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cupidatat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non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asproident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sunt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in culpa qui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polotofficia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deserunt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mollit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anim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id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est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laborum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9"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2877021358"/>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Slide with Text &amp; 2 Images">
    <p:bg>
      <p:bgPr>
        <a:blipFill dpi="0" rotWithShape="1">
          <a:blip r:embed="rId2">
            <a:alphaModFix amt="99000"/>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30238" y="457200"/>
            <a:ext cx="4224150" cy="968188"/>
          </a:xfrm>
          <a:prstGeom prst="rect">
            <a:avLst/>
          </a:prstGeom>
        </p:spPr>
        <p:txBody>
          <a:bodyPr anchor="t" anchorCtr="0">
            <a:noAutofit/>
          </a:bodyPr>
          <a:lstStyle>
            <a:lvl1pPr>
              <a:defRPr sz="3600" b="0">
                <a:solidFill>
                  <a:schemeClr val="accent3"/>
                </a:solidFill>
                <a:latin typeface="+mj-lt"/>
              </a:defRPr>
            </a:lvl1pPr>
          </a:lstStyle>
          <a:p>
            <a:r>
              <a:rPr lang="en-US" dirty="0"/>
              <a:t>Slide with Text and Image</a:t>
            </a:r>
          </a:p>
        </p:txBody>
      </p:sp>
      <p:sp>
        <p:nvSpPr>
          <p:cNvPr id="3" name="Picture Placeholder 2"/>
          <p:cNvSpPr>
            <a:spLocks noGrp="1"/>
          </p:cNvSpPr>
          <p:nvPr>
            <p:ph type="pic" idx="1"/>
          </p:nvPr>
        </p:nvSpPr>
        <p:spPr>
          <a:xfrm>
            <a:off x="5252662" y="457200"/>
            <a:ext cx="3891150" cy="244736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hasCustomPrompt="1"/>
          </p:nvPr>
        </p:nvSpPr>
        <p:spPr>
          <a:xfrm>
            <a:off x="630238" y="1627094"/>
            <a:ext cx="4224150" cy="4061012"/>
          </a:xfrm>
          <a:prstGeom prst="rect">
            <a:avLst/>
          </a:prstGeom>
        </p:spPr>
        <p:txBody>
          <a:bodyPr/>
          <a:lstStyle>
            <a:lvl1pPr marL="0" indent="0" algn="just">
              <a:lnSpc>
                <a:spcPct val="110000"/>
              </a:lnSpc>
              <a:buNone/>
              <a:defRPr lang="en-US" sz="1800">
                <a:effectLst/>
                <a:latin typeface="Palatino Linotype" panose="02040502050505030304" pitchFamily="18"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Lorem ipsum dolor sit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etend</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mio</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adoldsed</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malanaliqua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enim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ad minim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evenema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teveniam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quis</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nostrud</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exercitation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manadullamco</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laboris</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nisi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aliquip</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 a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commodo</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consequat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Duis</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aute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irure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dolor in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reprehenderit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in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voluptate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velit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esse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cillum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eu</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fugiat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nulla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pariatur</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Le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Excepteur</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sint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occaecat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cupidatat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non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asproident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sunt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in culpa qui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polotofficia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deserunt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mollit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anim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id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est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laborum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6" name="Picture Placeholder 5"/>
          <p:cNvSpPr>
            <a:spLocks noGrp="1"/>
          </p:cNvSpPr>
          <p:nvPr>
            <p:ph type="pic" sz="quarter" idx="13"/>
          </p:nvPr>
        </p:nvSpPr>
        <p:spPr>
          <a:xfrm>
            <a:off x="5252850" y="3217817"/>
            <a:ext cx="3890962" cy="2420937"/>
          </a:xfrm>
          <a:prstGeom prst="rect">
            <a:avLst/>
          </a:prstGeom>
        </p:spPr>
        <p:txBody>
          <a:bodyPr/>
          <a:lstStyle/>
          <a:p>
            <a:endParaRPr lang="en-US"/>
          </a:p>
        </p:txBody>
      </p:sp>
      <p:sp>
        <p:nvSpPr>
          <p:cNvPr id="10"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3820537421"/>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Slide with Diagram and Text">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28650" y="484094"/>
            <a:ext cx="6858000" cy="591670"/>
          </a:xfrm>
          <a:prstGeom prst="rect">
            <a:avLst/>
          </a:prstGeom>
        </p:spPr>
        <p:txBody>
          <a:bodyPr anchor="b"/>
          <a:lstStyle>
            <a:lvl1pPr algn="l">
              <a:defRPr sz="3600" b="0" baseline="0">
                <a:solidFill>
                  <a:schemeClr val="accent3"/>
                </a:solidFill>
                <a:latin typeface="+mj-lt"/>
              </a:defRPr>
            </a:lvl1pPr>
          </a:lstStyle>
          <a:p>
            <a:r>
              <a:rPr lang="en-US" dirty="0"/>
              <a:t>Slide With Diagram and Text</a:t>
            </a:r>
          </a:p>
        </p:txBody>
      </p:sp>
      <p:sp>
        <p:nvSpPr>
          <p:cNvPr id="3" name="Subtitle 2"/>
          <p:cNvSpPr>
            <a:spLocks noGrp="1"/>
          </p:cNvSpPr>
          <p:nvPr>
            <p:ph type="subTitle" idx="1" hasCustomPrompt="1"/>
          </p:nvPr>
        </p:nvSpPr>
        <p:spPr>
          <a:xfrm>
            <a:off x="628650" y="1463955"/>
            <a:ext cx="4037479" cy="4089680"/>
          </a:xfrm>
          <a:prstGeom prst="rect">
            <a:avLst/>
          </a:prstGeom>
        </p:spPr>
        <p:txBody>
          <a:bodyPr/>
          <a:lstStyle>
            <a:lvl1pPr marL="0" marR="0" indent="0" algn="l" defTabSz="914400" rtl="0" eaLnBrk="1" fontAlgn="auto" latinLnBrk="0" hangingPunct="1">
              <a:lnSpc>
                <a:spcPct val="110000"/>
              </a:lnSpc>
              <a:spcBef>
                <a:spcPts val="1000"/>
              </a:spcBef>
              <a:spcAft>
                <a:spcPts val="0"/>
              </a:spcAft>
              <a:buClrTx/>
              <a:buSzTx/>
              <a:buFont typeface="Arial" panose="020B0604020202020204" pitchFamily="34" charset="0"/>
              <a:buNone/>
              <a:tabLst/>
              <a:defRPr lang="en-US" sz="1800" baseline="0" smtClean="0">
                <a:effectLs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Lorem ipsum dolor sit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sed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aliqua</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p>
          <a:p>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enim</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ad minim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veniam</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quis</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nostrud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exercitation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ullamco</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laboris</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nisi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aliquip</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ea</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commodo</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consequat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t>
            </a:r>
            <a:endParaRPr lang="en-US" dirty="0"/>
          </a:p>
          <a:p>
            <a:endParaRPr lang="en-US" dirty="0"/>
          </a:p>
        </p:txBody>
      </p:sp>
      <p:sp>
        <p:nvSpPr>
          <p:cNvPr id="8" name="Table Placeholder 7"/>
          <p:cNvSpPr>
            <a:spLocks noGrp="1"/>
          </p:cNvSpPr>
          <p:nvPr>
            <p:ph type="tbl" sz="quarter" idx="13" hasCustomPrompt="1"/>
          </p:nvPr>
        </p:nvSpPr>
        <p:spPr>
          <a:xfrm>
            <a:off x="4908550" y="1463675"/>
            <a:ext cx="3606800" cy="4089400"/>
          </a:xfrm>
          <a:prstGeom prst="rect">
            <a:avLst/>
          </a:prstGeom>
        </p:spPr>
        <p:txBody>
          <a:bodyPr/>
          <a:lstStyle>
            <a:lvl1pPr>
              <a:defRPr/>
            </a:lvl1pPr>
          </a:lstStyle>
          <a:p>
            <a:r>
              <a:rPr lang="en-US" dirty="0"/>
              <a:t>Diagram</a:t>
            </a:r>
          </a:p>
        </p:txBody>
      </p:sp>
      <p:sp>
        <p:nvSpPr>
          <p:cNvPr id="9"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3815406259"/>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itle" preserve="1">
  <p:cSld name="Slide with Text and Icon">
    <p:bg>
      <p:bgPr>
        <a:blipFill dpi="0" rotWithShape="1">
          <a:blip r:embed="rId2">
            <a:alphaModFix amt="99000"/>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28650" y="484094"/>
            <a:ext cx="6858000" cy="591670"/>
          </a:xfrm>
          <a:prstGeom prst="rect">
            <a:avLst/>
          </a:prstGeom>
        </p:spPr>
        <p:txBody>
          <a:bodyPr anchor="b"/>
          <a:lstStyle>
            <a:lvl1pPr algn="l">
              <a:defRPr sz="3600" b="0" baseline="0">
                <a:solidFill>
                  <a:schemeClr val="accent3"/>
                </a:solidFill>
                <a:latin typeface="+mj-lt"/>
              </a:defRPr>
            </a:lvl1pPr>
          </a:lstStyle>
          <a:p>
            <a:r>
              <a:rPr lang="en-US" dirty="0"/>
              <a:t>Slide with Text and Icon </a:t>
            </a:r>
          </a:p>
        </p:txBody>
      </p:sp>
      <p:sp>
        <p:nvSpPr>
          <p:cNvPr id="3" name="Subtitle 2"/>
          <p:cNvSpPr>
            <a:spLocks noGrp="1"/>
          </p:cNvSpPr>
          <p:nvPr>
            <p:ph type="subTitle" idx="1" hasCustomPrompt="1"/>
          </p:nvPr>
        </p:nvSpPr>
        <p:spPr>
          <a:xfrm>
            <a:off x="628650" y="1463955"/>
            <a:ext cx="6858000" cy="4089680"/>
          </a:xfrm>
          <a:prstGeom prst="rect">
            <a:avLst/>
          </a:prstGeom>
        </p:spPr>
        <p:txBody>
          <a:bodyPr/>
          <a:lstStyle>
            <a:lvl1pPr marL="0" marR="0" indent="0" algn="l" defTabSz="914400" rtl="0" eaLnBrk="1" fontAlgn="auto" latinLnBrk="0" hangingPunct="1">
              <a:lnSpc>
                <a:spcPct val="110000"/>
              </a:lnSpc>
              <a:spcBef>
                <a:spcPts val="1000"/>
              </a:spcBef>
              <a:spcAft>
                <a:spcPts val="0"/>
              </a:spcAft>
              <a:buClrTx/>
              <a:buSzTx/>
              <a:buFont typeface="Arial" panose="020B0604020202020204" pitchFamily="34" charset="0"/>
              <a:buNone/>
              <a:tabLst/>
              <a:defRPr lang="en-US" sz="1800" baseline="0" smtClean="0">
                <a:effectLs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Lorem ipsum dolor sit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sed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aliqua</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p>
          <a:p>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enim</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ad minim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veniam</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quis</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nostrud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exercitation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ullamco</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laboris</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nisi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aliquip</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ea</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commodo</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consequat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Lorem ipsum dolor sit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sed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aliqua</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t>
            </a:r>
            <a:endParaRPr lang="en-US" dirty="0"/>
          </a:p>
          <a:p>
            <a:endParaRPr lang="en-US" dirty="0"/>
          </a:p>
        </p:txBody>
      </p:sp>
      <p:sp>
        <p:nvSpPr>
          <p:cNvPr id="7"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608731055"/>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Slide with Graph">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28650" y="484094"/>
            <a:ext cx="8143460" cy="591670"/>
          </a:xfrm>
          <a:prstGeom prst="rect">
            <a:avLst/>
          </a:prstGeom>
        </p:spPr>
        <p:txBody>
          <a:bodyPr anchor="b"/>
          <a:lstStyle>
            <a:lvl1pPr algn="l">
              <a:defRPr sz="3600" b="0" baseline="0">
                <a:solidFill>
                  <a:schemeClr val="accent3"/>
                </a:solidFill>
                <a:latin typeface="+mj-lt"/>
              </a:defRPr>
            </a:lvl1pPr>
          </a:lstStyle>
          <a:p>
            <a:r>
              <a:rPr lang="en-US" dirty="0"/>
              <a:t>Slide with Graph</a:t>
            </a:r>
          </a:p>
        </p:txBody>
      </p:sp>
      <p:sp>
        <p:nvSpPr>
          <p:cNvPr id="3" name="Subtitle 2"/>
          <p:cNvSpPr>
            <a:spLocks noGrp="1"/>
          </p:cNvSpPr>
          <p:nvPr>
            <p:ph type="subTitle" idx="1" hasCustomPrompt="1"/>
          </p:nvPr>
        </p:nvSpPr>
        <p:spPr>
          <a:xfrm>
            <a:off x="6638925" y="1861521"/>
            <a:ext cx="2142468" cy="2505528"/>
          </a:xfrm>
          <a:prstGeom prst="rect">
            <a:avLst/>
          </a:prstGeom>
        </p:spPr>
        <p:txBody>
          <a:bodyPr/>
          <a:lstStyle>
            <a:lvl1pPr marL="0" marR="0" indent="0" algn="l" defTabSz="914400" rtl="0" eaLnBrk="1" fontAlgn="auto" latinLnBrk="0" hangingPunct="1">
              <a:lnSpc>
                <a:spcPct val="110000"/>
              </a:lnSpc>
              <a:spcBef>
                <a:spcPts val="1000"/>
              </a:spcBef>
              <a:spcAft>
                <a:spcPts val="0"/>
              </a:spcAft>
              <a:buClrTx/>
              <a:buSzTx/>
              <a:buFont typeface="Arial" panose="020B0604020202020204" pitchFamily="34" charset="0"/>
              <a:buNone/>
              <a:tabLst/>
              <a:defRPr lang="en-US" sz="1400" baseline="0" smtClean="0">
                <a:solidFill>
                  <a:schemeClr val="bg2">
                    <a:lumMod val="10000"/>
                  </a:schemeClr>
                </a:solidFill>
                <a:effectLst/>
                <a:latin typeface="Palatino Linotype" panose="02040502050505030304" pitchFamily="18"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latin typeface="Palatino Linotype" panose="02040502050505030304" pitchFamily="18" charset="0"/>
              </a:rPr>
              <a:t>Am </a:t>
            </a:r>
            <a:r>
              <a:rPr lang="en-US" dirty="0" err="1">
                <a:latin typeface="Palatino Linotype" panose="02040502050505030304" pitchFamily="18" charset="0"/>
              </a:rPr>
              <a:t>fugitas</a:t>
            </a:r>
            <a:r>
              <a:rPr lang="en-US" dirty="0">
                <a:latin typeface="Palatino Linotype" panose="02040502050505030304" pitchFamily="18" charset="0"/>
              </a:rPr>
              <a:t> min </a:t>
            </a:r>
            <a:r>
              <a:rPr lang="en-US" dirty="0" err="1">
                <a:latin typeface="Palatino Linotype" panose="02040502050505030304" pitchFamily="18" charset="0"/>
              </a:rPr>
              <a:t>exfo</a:t>
            </a:r>
            <a:r>
              <a:rPr lang="en-US" dirty="0">
                <a:latin typeface="Palatino Linotype" panose="02040502050505030304" pitchFamily="18" charset="0"/>
              </a:rPr>
              <a:t> </a:t>
            </a:r>
            <a:r>
              <a:rPr lang="en-US" dirty="0" err="1">
                <a:latin typeface="Palatino Linotype" panose="02040502050505030304" pitchFamily="18" charset="0"/>
              </a:rPr>
              <a:t>esequa</a:t>
            </a:r>
            <a:r>
              <a:rPr lang="en-US" dirty="0">
                <a:latin typeface="Palatino Linotype" panose="02040502050505030304" pitchFamily="18" charset="0"/>
              </a:rPr>
              <a:t> Omnia, </a:t>
            </a:r>
            <a:r>
              <a:rPr lang="en-US" dirty="0" err="1">
                <a:latin typeface="Palatino Linotype" panose="02040502050505030304" pitchFamily="18" charset="0"/>
              </a:rPr>
              <a:t>ey</a:t>
            </a:r>
            <a:r>
              <a:rPr lang="en-US" dirty="0">
                <a:latin typeface="Palatino Linotype" panose="02040502050505030304" pitchFamily="18" charset="0"/>
              </a:rPr>
              <a:t> long </a:t>
            </a:r>
            <a:r>
              <a:rPr lang="en-US" dirty="0" err="1">
                <a:latin typeface="Palatino Linotype" panose="02040502050505030304" pitchFamily="18" charset="0"/>
              </a:rPr>
              <a:t>simunant</a:t>
            </a:r>
            <a:r>
              <a:rPr lang="en-US" dirty="0">
                <a:latin typeface="Palatino Linotype" panose="02040502050505030304" pitchFamily="18" charset="0"/>
              </a:rPr>
              <a:t> </a:t>
            </a:r>
            <a:r>
              <a:rPr lang="en-US" dirty="0" err="1">
                <a:latin typeface="Palatino Linotype" panose="02040502050505030304" pitchFamily="18" charset="0"/>
              </a:rPr>
              <a:t>ectempos</a:t>
            </a:r>
            <a:r>
              <a:rPr lang="en-US" dirty="0">
                <a:latin typeface="Palatino Linotype" panose="02040502050505030304" pitchFamily="18" charset="0"/>
              </a:rPr>
              <a:t> </a:t>
            </a:r>
            <a:r>
              <a:rPr lang="en-US" dirty="0" err="1">
                <a:latin typeface="Palatino Linotype" panose="02040502050505030304" pitchFamily="18" charset="0"/>
              </a:rPr>
              <a:t>amAm</a:t>
            </a:r>
            <a:r>
              <a:rPr lang="en-US" dirty="0">
                <a:latin typeface="Palatino Linotype" panose="02040502050505030304" pitchFamily="18" charset="0"/>
              </a:rPr>
              <a:t> </a:t>
            </a:r>
            <a:r>
              <a:rPr lang="en-US" dirty="0" err="1">
                <a:latin typeface="Palatino Linotype" panose="02040502050505030304" pitchFamily="18" charset="0"/>
              </a:rPr>
              <a:t>fugitas</a:t>
            </a:r>
            <a:r>
              <a:rPr lang="en-US" dirty="0">
                <a:latin typeface="Palatino Linotype" panose="02040502050505030304" pitchFamily="18" charset="0"/>
              </a:rPr>
              <a:t> min </a:t>
            </a:r>
            <a:r>
              <a:rPr lang="en-US" dirty="0" err="1">
                <a:latin typeface="Palatino Linotype" panose="02040502050505030304" pitchFamily="18" charset="0"/>
              </a:rPr>
              <a:t>exfo</a:t>
            </a:r>
            <a:r>
              <a:rPr lang="en-US" dirty="0">
                <a:latin typeface="Palatino Linotype" panose="02040502050505030304" pitchFamily="18" charset="0"/>
              </a:rPr>
              <a:t> </a:t>
            </a:r>
            <a:r>
              <a:rPr lang="en-US" dirty="0" err="1">
                <a:latin typeface="Palatino Linotype" panose="02040502050505030304" pitchFamily="18" charset="0"/>
              </a:rPr>
              <a:t>esequa</a:t>
            </a:r>
            <a:r>
              <a:rPr lang="en-US" dirty="0">
                <a:latin typeface="Palatino Linotype" panose="02040502050505030304" pitchFamily="18" charset="0"/>
              </a:rPr>
              <a:t> Omnia, </a:t>
            </a:r>
            <a:r>
              <a:rPr lang="en-US" dirty="0" err="1">
                <a:latin typeface="Palatino Linotype" panose="02040502050505030304" pitchFamily="18" charset="0"/>
              </a:rPr>
              <a:t>ey</a:t>
            </a:r>
            <a:r>
              <a:rPr lang="en-US" dirty="0">
                <a:latin typeface="Palatino Linotype" panose="02040502050505030304" pitchFamily="18" charset="0"/>
              </a:rPr>
              <a:t> long </a:t>
            </a:r>
            <a:r>
              <a:rPr lang="en-US" dirty="0" err="1">
                <a:latin typeface="Palatino Linotype" panose="02040502050505030304" pitchFamily="18" charset="0"/>
              </a:rPr>
              <a:t>simunant</a:t>
            </a:r>
            <a:r>
              <a:rPr lang="en-US" dirty="0">
                <a:latin typeface="Palatino Linotype" panose="02040502050505030304" pitchFamily="18" charset="0"/>
              </a:rPr>
              <a:t> </a:t>
            </a:r>
            <a:r>
              <a:rPr lang="en-US" dirty="0" err="1">
                <a:latin typeface="Palatino Linotype" panose="02040502050505030304" pitchFamily="18" charset="0"/>
              </a:rPr>
              <a:t>ectempos</a:t>
            </a:r>
            <a:r>
              <a:rPr lang="en-US" dirty="0">
                <a:latin typeface="Palatino Linotype" panose="02040502050505030304" pitchFamily="18" charset="0"/>
              </a:rPr>
              <a:t> am</a:t>
            </a:r>
            <a:endParaRPr lang="en-US" dirty="0"/>
          </a:p>
          <a:p>
            <a:r>
              <a:rPr lang="en-US" dirty="0">
                <a:latin typeface="Palatino Linotype" panose="02040502050505030304" pitchFamily="18" charset="0"/>
              </a:rPr>
              <a:t>Am </a:t>
            </a:r>
            <a:r>
              <a:rPr lang="en-US" dirty="0" err="1">
                <a:latin typeface="Palatino Linotype" panose="02040502050505030304" pitchFamily="18" charset="0"/>
              </a:rPr>
              <a:t>fugitas</a:t>
            </a:r>
            <a:r>
              <a:rPr lang="en-US" dirty="0">
                <a:latin typeface="Palatino Linotype" panose="02040502050505030304" pitchFamily="18" charset="0"/>
              </a:rPr>
              <a:t> min </a:t>
            </a:r>
            <a:r>
              <a:rPr lang="en-US" dirty="0" err="1">
                <a:latin typeface="Palatino Linotype" panose="02040502050505030304" pitchFamily="18" charset="0"/>
              </a:rPr>
              <a:t>exfo</a:t>
            </a:r>
            <a:r>
              <a:rPr lang="en-US" dirty="0">
                <a:latin typeface="Palatino Linotype" panose="02040502050505030304" pitchFamily="18" charset="0"/>
              </a:rPr>
              <a:t> </a:t>
            </a:r>
            <a:r>
              <a:rPr lang="en-US" dirty="0" err="1">
                <a:latin typeface="Palatino Linotype" panose="02040502050505030304" pitchFamily="18" charset="0"/>
              </a:rPr>
              <a:t>esequa</a:t>
            </a:r>
            <a:r>
              <a:rPr lang="en-US" dirty="0">
                <a:latin typeface="Palatino Linotype" panose="02040502050505030304" pitchFamily="18" charset="0"/>
              </a:rPr>
              <a:t> Omnia, </a:t>
            </a:r>
            <a:r>
              <a:rPr lang="en-US" dirty="0" err="1">
                <a:latin typeface="Palatino Linotype" panose="02040502050505030304" pitchFamily="18" charset="0"/>
              </a:rPr>
              <a:t>ey</a:t>
            </a:r>
            <a:r>
              <a:rPr lang="en-US" dirty="0">
                <a:latin typeface="Palatino Linotype" panose="02040502050505030304" pitchFamily="18" charset="0"/>
              </a:rPr>
              <a:t> long </a:t>
            </a:r>
            <a:r>
              <a:rPr lang="en-US" dirty="0" err="1">
                <a:latin typeface="Palatino Linotype" panose="02040502050505030304" pitchFamily="18" charset="0"/>
              </a:rPr>
              <a:t>simunant</a:t>
            </a:r>
            <a:r>
              <a:rPr lang="en-US" dirty="0">
                <a:latin typeface="Palatino Linotype" panose="02040502050505030304" pitchFamily="18" charset="0"/>
              </a:rPr>
              <a:t> </a:t>
            </a:r>
            <a:r>
              <a:rPr lang="en-US" dirty="0" err="1">
                <a:latin typeface="Palatino Linotype" panose="02040502050505030304" pitchFamily="18" charset="0"/>
              </a:rPr>
              <a:t>ectempos</a:t>
            </a:r>
            <a:r>
              <a:rPr lang="en-US" dirty="0">
                <a:latin typeface="Palatino Linotype" panose="02040502050505030304" pitchFamily="18" charset="0"/>
              </a:rPr>
              <a:t> am</a:t>
            </a:r>
            <a:endParaRPr lang="en-US" dirty="0"/>
          </a:p>
          <a:p>
            <a:endParaRPr lang="en-US" dirty="0"/>
          </a:p>
        </p:txBody>
      </p:sp>
      <p:graphicFrame>
        <p:nvGraphicFramePr>
          <p:cNvPr id="14" name="Chart 13"/>
          <p:cNvGraphicFramePr/>
          <p:nvPr userDrawn="1">
            <p:extLst>
              <p:ext uri="{D42A27DB-BD31-4B8C-83A1-F6EECF244321}">
                <p14:modId xmlns:p14="http://schemas.microsoft.com/office/powerpoint/2010/main" val="1346818055"/>
              </p:ext>
            </p:extLst>
          </p:nvPr>
        </p:nvGraphicFramePr>
        <p:xfrm>
          <a:off x="628651" y="1680670"/>
          <a:ext cx="6076950" cy="3686460"/>
        </p:xfrm>
        <a:graphic>
          <a:graphicData uri="http://schemas.openxmlformats.org/drawingml/2006/chart">
            <c:chart xmlns:c="http://schemas.openxmlformats.org/drawingml/2006/chart" xmlns:r="http://schemas.openxmlformats.org/officeDocument/2006/relationships" r:id="rId2"/>
          </a:graphicData>
        </a:graphic>
      </p:graphicFrame>
      <p:sp>
        <p:nvSpPr>
          <p:cNvPr id="8"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2457519843"/>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Slide with Text Box">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28650" y="484094"/>
            <a:ext cx="6858000" cy="591670"/>
          </a:xfrm>
          <a:prstGeom prst="rect">
            <a:avLst/>
          </a:prstGeom>
        </p:spPr>
        <p:txBody>
          <a:bodyPr anchor="b"/>
          <a:lstStyle>
            <a:lvl1pPr algn="l">
              <a:defRPr sz="3600" b="0" baseline="0">
                <a:solidFill>
                  <a:schemeClr val="accent3"/>
                </a:solidFill>
                <a:latin typeface="+mj-lt"/>
              </a:defRPr>
            </a:lvl1pPr>
          </a:lstStyle>
          <a:p>
            <a:r>
              <a:rPr lang="en-US" dirty="0"/>
              <a:t>Slide With Text Box </a:t>
            </a:r>
          </a:p>
        </p:txBody>
      </p:sp>
      <p:sp>
        <p:nvSpPr>
          <p:cNvPr id="3" name="Subtitle 2"/>
          <p:cNvSpPr>
            <a:spLocks noGrp="1"/>
          </p:cNvSpPr>
          <p:nvPr>
            <p:ph type="subTitle" idx="1" hasCustomPrompt="1"/>
          </p:nvPr>
        </p:nvSpPr>
        <p:spPr>
          <a:xfrm>
            <a:off x="628650" y="1463955"/>
            <a:ext cx="6858000" cy="4089680"/>
          </a:xfrm>
          <a:prstGeom prst="rect">
            <a:avLst/>
          </a:prstGeom>
        </p:spPr>
        <p:txBody>
          <a:bodyPr/>
          <a:lstStyle>
            <a:lvl1pPr marL="0" marR="0" indent="0" algn="l" defTabSz="914400" rtl="0" eaLnBrk="1" fontAlgn="auto" latinLnBrk="0" hangingPunct="1">
              <a:lnSpc>
                <a:spcPct val="110000"/>
              </a:lnSpc>
              <a:spcBef>
                <a:spcPts val="1000"/>
              </a:spcBef>
              <a:spcAft>
                <a:spcPts val="0"/>
              </a:spcAft>
              <a:buClrTx/>
              <a:buSzTx/>
              <a:buFont typeface="Arial" panose="020B0604020202020204" pitchFamily="34" charset="0"/>
              <a:buNone/>
              <a:tabLst/>
              <a:defRPr lang="en-US" sz="1800" baseline="0" smtClean="0">
                <a:effectLst/>
                <a:latin typeface="Palatino Linotype" panose="02040502050505030304" pitchFamily="18"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Lorem ipsum dolor sit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sed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aliqua</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p>
          <a:p>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enim</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ad minim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veniam</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quis</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nostrud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exercitation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ullamco</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laboris</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nisi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aliquip</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ea</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commodo</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consequat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Lorem ipsum dolor sit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sed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aliqua</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t>
            </a:r>
            <a:endParaRPr lang="en-US" dirty="0"/>
          </a:p>
          <a:p>
            <a:endParaRPr lang="en-US" dirty="0"/>
          </a:p>
        </p:txBody>
      </p:sp>
      <p:sp>
        <p:nvSpPr>
          <p:cNvPr id="9"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1039043110"/>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Slide with Bullets">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28650" y="484094"/>
            <a:ext cx="6858000" cy="591670"/>
          </a:xfrm>
          <a:prstGeom prst="rect">
            <a:avLst/>
          </a:prstGeom>
        </p:spPr>
        <p:txBody>
          <a:bodyPr anchor="b"/>
          <a:lstStyle>
            <a:lvl1pPr algn="l">
              <a:defRPr sz="3600" b="0" baseline="0">
                <a:solidFill>
                  <a:schemeClr val="accent3"/>
                </a:solidFill>
                <a:latin typeface="+mj-lt"/>
              </a:defRPr>
            </a:lvl1pPr>
          </a:lstStyle>
          <a:p>
            <a:r>
              <a:rPr lang="en-US" dirty="0"/>
              <a:t>Slide With Bullets</a:t>
            </a:r>
          </a:p>
        </p:txBody>
      </p:sp>
      <p:sp>
        <p:nvSpPr>
          <p:cNvPr id="5" name="Text Placeholder 4"/>
          <p:cNvSpPr>
            <a:spLocks noGrp="1"/>
          </p:cNvSpPr>
          <p:nvPr>
            <p:ph type="body" sz="quarter" idx="13" hasCustomPrompt="1"/>
          </p:nvPr>
        </p:nvSpPr>
        <p:spPr>
          <a:xfrm>
            <a:off x="628650" y="1478805"/>
            <a:ext cx="6858000" cy="3308347"/>
          </a:xfrm>
          <a:prstGeom prst="rect">
            <a:avLst/>
          </a:prstGeom>
        </p:spPr>
        <p:txBody>
          <a:bodyPr/>
          <a:lstStyle>
            <a:lvl1pPr>
              <a:lnSpc>
                <a:spcPct val="110000"/>
              </a:lnSpc>
              <a:buClr>
                <a:srgbClr val="0984AF"/>
              </a:buClr>
              <a:defRPr sz="1800">
                <a:solidFill>
                  <a:schemeClr val="accent4"/>
                </a:solidFill>
                <a:latin typeface="Palatino Linotype" panose="02040502050505030304" pitchFamily="18" charset="0"/>
              </a:defRPr>
            </a:lvl1pPr>
            <a:lvl2pPr marL="685800" indent="-228600">
              <a:lnSpc>
                <a:spcPct val="110000"/>
              </a:lnSpc>
              <a:buClr>
                <a:srgbClr val="0984AF"/>
              </a:buClr>
              <a:buFont typeface="News Gothic" panose="02000503040000020004" pitchFamily="2" charset="0"/>
              <a:buChar char="&gt;"/>
              <a:defRPr sz="1800">
                <a:solidFill>
                  <a:schemeClr val="accent4"/>
                </a:solidFill>
                <a:latin typeface="Palatino Linotype" panose="02040502050505030304" pitchFamily="18" charset="0"/>
              </a:defRPr>
            </a:lvl2pPr>
            <a:lvl3pPr marL="1143000" indent="-228600">
              <a:lnSpc>
                <a:spcPct val="110000"/>
              </a:lnSpc>
              <a:buClr>
                <a:srgbClr val="0984AF"/>
              </a:buClr>
              <a:buFont typeface="Calibri" panose="020F0502020204030204" pitchFamily="34" charset="0"/>
              <a:buChar char="⁻"/>
              <a:defRPr sz="1800">
                <a:solidFill>
                  <a:schemeClr val="accent4"/>
                </a:solidFill>
                <a:latin typeface="Palatino Linotype" panose="02040502050505030304" pitchFamily="18" charset="0"/>
              </a:defRPr>
            </a:lvl3pPr>
            <a:lvl4pPr marL="1371600" indent="0">
              <a:buNone/>
              <a:defRPr sz="2400">
                <a:latin typeface="Palatino Linotype" panose="02040502050505030304" pitchFamily="18" charset="0"/>
              </a:defRPr>
            </a:lvl4pPr>
            <a:lvl5pPr marL="0" indent="228600">
              <a:lnSpc>
                <a:spcPct val="110000"/>
              </a:lnSpc>
              <a:buClr>
                <a:srgbClr val="0984AF"/>
              </a:buClr>
              <a:defRPr sz="1800" baseline="0">
                <a:solidFill>
                  <a:schemeClr val="accent4"/>
                </a:solidFill>
                <a:latin typeface="Palatino Linotype" panose="02040502050505030304" pitchFamily="18" charset="0"/>
              </a:defRPr>
            </a:lvl5pPr>
          </a:lstStyle>
          <a:p>
            <a:pPr lvl="0"/>
            <a:r>
              <a:rPr lang="en-US" dirty="0"/>
              <a:t>Bullet 1</a:t>
            </a:r>
          </a:p>
          <a:p>
            <a:pPr lvl="1"/>
            <a:r>
              <a:rPr lang="en-US" dirty="0"/>
              <a:t> Indent 1</a:t>
            </a:r>
          </a:p>
          <a:p>
            <a:pPr lvl="2"/>
            <a:r>
              <a:rPr lang="en-US" dirty="0"/>
              <a:t>Indent 2</a:t>
            </a:r>
          </a:p>
          <a:p>
            <a:pPr lvl="4"/>
            <a:r>
              <a:rPr lang="en-US" dirty="0"/>
              <a:t>Bullet 2</a:t>
            </a:r>
          </a:p>
          <a:p>
            <a:pPr lvl="4"/>
            <a:r>
              <a:rPr lang="en-US" dirty="0"/>
              <a:t>Bullet 3</a:t>
            </a:r>
          </a:p>
          <a:p>
            <a:pPr lvl="4"/>
            <a:r>
              <a:rPr lang="en-US" dirty="0"/>
              <a:t>Bullet 4</a:t>
            </a:r>
          </a:p>
        </p:txBody>
      </p:sp>
      <p:sp>
        <p:nvSpPr>
          <p:cNvPr id="7"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30345975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lide with Text &amp; 2 Images">
    <p:bg>
      <p:bgPr>
        <a:blipFill dpi="0" rotWithShape="1">
          <a:blip r:embed="rId2">
            <a:alphaModFix amt="99000"/>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30238" y="457200"/>
            <a:ext cx="4224150" cy="968188"/>
          </a:xfrm>
          <a:prstGeom prst="rect">
            <a:avLst/>
          </a:prstGeom>
        </p:spPr>
        <p:txBody>
          <a:bodyPr anchor="t" anchorCtr="0">
            <a:noAutofit/>
          </a:bodyPr>
          <a:lstStyle>
            <a:lvl1pPr>
              <a:defRPr sz="3600" b="0">
                <a:solidFill>
                  <a:schemeClr val="accent3"/>
                </a:solidFill>
                <a:latin typeface="+mj-lt"/>
              </a:defRPr>
            </a:lvl1pPr>
          </a:lstStyle>
          <a:p>
            <a:r>
              <a:rPr lang="en-US" dirty="0"/>
              <a:t>Slide with Text and Image</a:t>
            </a:r>
          </a:p>
        </p:txBody>
      </p:sp>
      <p:sp>
        <p:nvSpPr>
          <p:cNvPr id="3" name="Picture Placeholder 2"/>
          <p:cNvSpPr>
            <a:spLocks noGrp="1"/>
          </p:cNvSpPr>
          <p:nvPr>
            <p:ph type="pic" idx="1"/>
          </p:nvPr>
        </p:nvSpPr>
        <p:spPr>
          <a:xfrm>
            <a:off x="5252662" y="457200"/>
            <a:ext cx="3891150" cy="244736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hasCustomPrompt="1"/>
          </p:nvPr>
        </p:nvSpPr>
        <p:spPr>
          <a:xfrm>
            <a:off x="630238" y="1627094"/>
            <a:ext cx="4224150" cy="4061012"/>
          </a:xfrm>
          <a:prstGeom prst="rect">
            <a:avLst/>
          </a:prstGeom>
        </p:spPr>
        <p:txBody>
          <a:bodyPr/>
          <a:lstStyle>
            <a:lvl1pPr marL="0" indent="0" algn="just">
              <a:lnSpc>
                <a:spcPct val="110000"/>
              </a:lnSpc>
              <a:buNone/>
              <a:defRPr lang="en-US" sz="1800">
                <a:effectLst/>
                <a:latin typeface="Palatino Linotype" panose="02040502050505030304" pitchFamily="18"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Lorem ipsum dolor sit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etend</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mio</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adoldsed</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malanaliqua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enim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ad minim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evenema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teveniam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quis</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nostrud</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exercitation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manadullamco</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laboris</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nisi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aliquip</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 a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commodo</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consequat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Duis</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aute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irure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dolor in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reprehenderit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in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voluptate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velit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esse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cillum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eu</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fugiat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nulla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pariatur</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Le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Excepteur</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sint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occaecat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cupidatat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non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asproident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sunt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in culpa qui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polotofficia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deserunt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mollit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anim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id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est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laborum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6" name="Picture Placeholder 5"/>
          <p:cNvSpPr>
            <a:spLocks noGrp="1"/>
          </p:cNvSpPr>
          <p:nvPr>
            <p:ph type="pic" sz="quarter" idx="13"/>
          </p:nvPr>
        </p:nvSpPr>
        <p:spPr>
          <a:xfrm>
            <a:off x="5252850" y="3217817"/>
            <a:ext cx="3890962" cy="2420937"/>
          </a:xfrm>
          <a:prstGeom prst="rect">
            <a:avLst/>
          </a:prstGeom>
        </p:spPr>
        <p:txBody>
          <a:bodyPr/>
          <a:lstStyle/>
          <a:p>
            <a:endParaRPr lang="en-US"/>
          </a:p>
        </p:txBody>
      </p:sp>
      <p:sp>
        <p:nvSpPr>
          <p:cNvPr id="10"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t>Page </a:t>
            </a:r>
            <a:fld id="{C8303BCE-995F-4709-9859-41737DB22DB5}" type="slidenum">
              <a:rPr lang="en-US" smtClean="0"/>
              <a:pPr/>
              <a:t>‹#›</a:t>
            </a:fld>
            <a:endParaRPr lang="en-US" dirty="0"/>
          </a:p>
        </p:txBody>
      </p:sp>
    </p:spTree>
    <p:extLst>
      <p:ext uri="{BB962C8B-B14F-4D97-AF65-F5344CB8AC3E}">
        <p14:creationId xmlns:p14="http://schemas.microsoft.com/office/powerpoint/2010/main" val="301575344"/>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Slide with Bullets- 2 Columns">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28650" y="484094"/>
            <a:ext cx="6858000" cy="591670"/>
          </a:xfrm>
          <a:prstGeom prst="rect">
            <a:avLst/>
          </a:prstGeom>
        </p:spPr>
        <p:txBody>
          <a:bodyPr anchor="b"/>
          <a:lstStyle>
            <a:lvl1pPr algn="l">
              <a:defRPr sz="3600" b="0" baseline="0">
                <a:solidFill>
                  <a:schemeClr val="accent3"/>
                </a:solidFill>
                <a:latin typeface="+mj-lt"/>
              </a:defRPr>
            </a:lvl1pPr>
          </a:lstStyle>
          <a:p>
            <a:r>
              <a:rPr lang="en-US" dirty="0"/>
              <a:t>Slide With Bullets- 2 Columns</a:t>
            </a:r>
          </a:p>
        </p:txBody>
      </p:sp>
      <p:sp>
        <p:nvSpPr>
          <p:cNvPr id="5" name="Text Placeholder 4"/>
          <p:cNvSpPr>
            <a:spLocks noGrp="1"/>
          </p:cNvSpPr>
          <p:nvPr>
            <p:ph type="body" sz="quarter" idx="13" hasCustomPrompt="1"/>
          </p:nvPr>
        </p:nvSpPr>
        <p:spPr>
          <a:xfrm>
            <a:off x="628650" y="1478805"/>
            <a:ext cx="3822326" cy="3308347"/>
          </a:xfrm>
          <a:prstGeom prst="rect">
            <a:avLst/>
          </a:prstGeom>
        </p:spPr>
        <p:txBody>
          <a:bodyPr/>
          <a:lstStyle>
            <a:lvl1pPr>
              <a:buClr>
                <a:srgbClr val="0984AF"/>
              </a:buClr>
              <a:defRPr sz="1800" baseline="0">
                <a:latin typeface="Palatino Linotype" panose="02040502050505030304" pitchFamily="18" charset="0"/>
              </a:defRPr>
            </a:lvl1pPr>
            <a:lvl2pPr marL="685800" indent="-228600">
              <a:buClr>
                <a:srgbClr val="0984AF"/>
              </a:buClr>
              <a:buFont typeface="Wingdings" panose="05000000000000000000" pitchFamily="2" charset="2"/>
              <a:buChar char="Ø"/>
              <a:defRPr sz="2400">
                <a:latin typeface="Palatino Linotype" panose="02040502050505030304" pitchFamily="18" charset="0"/>
              </a:defRPr>
            </a:lvl2pPr>
            <a:lvl3pPr marL="1143000" indent="-228600">
              <a:buClr>
                <a:srgbClr val="0984AF"/>
              </a:buClr>
              <a:buFont typeface="Calibri" panose="020F0502020204030204" pitchFamily="34" charset="0"/>
              <a:buChar char="⁻"/>
              <a:defRPr sz="2400">
                <a:latin typeface="Palatino Linotype" panose="02040502050505030304" pitchFamily="18" charset="0"/>
              </a:defRPr>
            </a:lvl3pPr>
            <a:lvl4pPr marL="1371600" indent="0">
              <a:buNone/>
              <a:defRPr sz="2400">
                <a:latin typeface="Palatino Linotype" panose="02040502050505030304" pitchFamily="18" charset="0"/>
              </a:defRPr>
            </a:lvl4pPr>
            <a:lvl5pPr marL="0" indent="228600">
              <a:buClr>
                <a:srgbClr val="0984AF"/>
              </a:buClr>
              <a:defRPr sz="2400" baseline="0">
                <a:latin typeface="Palatino Linotype" panose="02040502050505030304" pitchFamily="18" charset="0"/>
              </a:defRPr>
            </a:lvl5pPr>
          </a:lstStyle>
          <a:p>
            <a:pPr lvl="0"/>
            <a:r>
              <a:rPr lang="en-US" dirty="0"/>
              <a:t>Bullet 1</a:t>
            </a:r>
          </a:p>
          <a:p>
            <a:pPr lvl="0"/>
            <a:r>
              <a:rPr lang="en-US" dirty="0"/>
              <a:t>Bullet 2</a:t>
            </a:r>
          </a:p>
          <a:p>
            <a:pPr lvl="0"/>
            <a:r>
              <a:rPr lang="en-US" dirty="0"/>
              <a:t>Bullet 3</a:t>
            </a:r>
          </a:p>
          <a:p>
            <a:pPr lvl="0"/>
            <a:r>
              <a:rPr lang="en-US" dirty="0"/>
              <a:t>Bullet 4</a:t>
            </a:r>
          </a:p>
        </p:txBody>
      </p:sp>
      <p:sp>
        <p:nvSpPr>
          <p:cNvPr id="4" name="Text Placeholder 3"/>
          <p:cNvSpPr>
            <a:spLocks noGrp="1"/>
          </p:cNvSpPr>
          <p:nvPr>
            <p:ph type="body" sz="quarter" idx="14" hasCustomPrompt="1"/>
          </p:nvPr>
        </p:nvSpPr>
        <p:spPr>
          <a:xfrm>
            <a:off x="4693024" y="1478805"/>
            <a:ext cx="3822326" cy="3309095"/>
          </a:xfrm>
          <a:prstGeom prst="rect">
            <a:avLst/>
          </a:prstGeom>
        </p:spPr>
        <p:txBody>
          <a:bodyPr/>
          <a:lstStyle>
            <a:lvl1pPr marL="342900" indent="-342900" algn="l">
              <a:buClr>
                <a:srgbClr val="0984AF"/>
              </a:buClr>
              <a:buFont typeface="Arial" panose="020B0604020202020204" pitchFamily="34" charset="0"/>
              <a:buChar char="•"/>
              <a:defRPr sz="1800" baseline="0">
                <a:latin typeface="Palatino Linotype" panose="02040502050505030304" pitchFamily="18" charset="0"/>
              </a:defRPr>
            </a:lvl1pPr>
            <a:lvl2pPr marL="457200" indent="0" algn="l">
              <a:buFont typeface="Arial" panose="020B0604020202020204" pitchFamily="34" charset="0"/>
              <a:buNone/>
              <a:defRPr sz="2400">
                <a:latin typeface="Palatino Linotype" panose="02040502050505030304" pitchFamily="18" charset="0"/>
              </a:defRPr>
            </a:lvl2pPr>
            <a:lvl3pPr marL="914400" indent="0" algn="l">
              <a:buFont typeface="Arial" panose="020B0604020202020204" pitchFamily="34" charset="0"/>
              <a:buNone/>
              <a:defRPr sz="2400">
                <a:latin typeface="Palatino Linotype" panose="02040502050505030304" pitchFamily="18" charset="0"/>
              </a:defRPr>
            </a:lvl3pPr>
            <a:lvl4pPr marL="1371600" indent="0" algn="l">
              <a:buFont typeface="Arial" panose="020B0604020202020204" pitchFamily="34" charset="0"/>
              <a:buNone/>
              <a:defRPr sz="2400">
                <a:latin typeface="Palatino Linotype" panose="02040502050505030304" pitchFamily="18" charset="0"/>
              </a:defRPr>
            </a:lvl4pPr>
            <a:lvl5pPr marL="1828800" indent="0" algn="l">
              <a:buFont typeface="Arial" panose="020B0604020202020204" pitchFamily="34" charset="0"/>
              <a:buNone/>
              <a:defRPr sz="2400">
                <a:latin typeface="Palatino Linotype" panose="02040502050505030304" pitchFamily="18" charset="0"/>
              </a:defRPr>
            </a:lvl5pPr>
          </a:lstStyle>
          <a:p>
            <a:pPr lvl="0"/>
            <a:r>
              <a:rPr lang="en-US" dirty="0"/>
              <a:t>Bullet 1</a:t>
            </a:r>
          </a:p>
          <a:p>
            <a:pPr lvl="0"/>
            <a:r>
              <a:rPr lang="en-US" dirty="0"/>
              <a:t>Bullet 2</a:t>
            </a:r>
          </a:p>
          <a:p>
            <a:pPr lvl="0"/>
            <a:r>
              <a:rPr lang="en-US" dirty="0"/>
              <a:t>Bullet 3</a:t>
            </a:r>
          </a:p>
          <a:p>
            <a:pPr lvl="0"/>
            <a:r>
              <a:rPr lang="en-US" dirty="0"/>
              <a:t>Bullet 4</a:t>
            </a:r>
          </a:p>
        </p:txBody>
      </p:sp>
      <p:sp>
        <p:nvSpPr>
          <p:cNvPr id="7"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3942725713"/>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picTx" preserve="1">
  <p:cSld name="Slide with Text &amp; Image">
    <p:bg>
      <p:bgPr>
        <a:blipFill dpi="0" rotWithShape="1">
          <a:blip r:embed="rId2">
            <a:alphaModFix amt="99000"/>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30238" y="351183"/>
            <a:ext cx="4224150" cy="968188"/>
          </a:xfrm>
          <a:prstGeom prst="rect">
            <a:avLst/>
          </a:prstGeom>
        </p:spPr>
        <p:txBody>
          <a:bodyPr anchor="t" anchorCtr="0">
            <a:noAutofit/>
          </a:bodyPr>
          <a:lstStyle>
            <a:lvl1pPr>
              <a:defRPr sz="3600" b="0">
                <a:solidFill>
                  <a:schemeClr val="accent3"/>
                </a:solidFill>
                <a:latin typeface="+mj-lt"/>
              </a:defRPr>
            </a:lvl1pPr>
          </a:lstStyle>
          <a:p>
            <a:r>
              <a:rPr lang="en-US" dirty="0"/>
              <a:t>Slide with Text and Image</a:t>
            </a:r>
          </a:p>
        </p:txBody>
      </p:sp>
      <p:sp>
        <p:nvSpPr>
          <p:cNvPr id="3" name="Picture Placeholder 2"/>
          <p:cNvSpPr>
            <a:spLocks noGrp="1"/>
          </p:cNvSpPr>
          <p:nvPr>
            <p:ph type="pic" idx="1"/>
          </p:nvPr>
        </p:nvSpPr>
        <p:spPr>
          <a:xfrm>
            <a:off x="5252850" y="-1"/>
            <a:ext cx="3891150" cy="6089969"/>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hasCustomPrompt="1"/>
          </p:nvPr>
        </p:nvSpPr>
        <p:spPr>
          <a:xfrm>
            <a:off x="630238" y="1627094"/>
            <a:ext cx="4224150" cy="4061012"/>
          </a:xfrm>
          <a:prstGeom prst="rect">
            <a:avLst/>
          </a:prstGeom>
        </p:spPr>
        <p:txBody>
          <a:bodyPr/>
          <a:lstStyle>
            <a:lvl1pPr marL="0" indent="0" algn="l">
              <a:lnSpc>
                <a:spcPct val="110000"/>
              </a:lnSpc>
              <a:buNone/>
              <a:defRPr lang="en-US" sz="1800">
                <a:effectLst/>
                <a:latin typeface="Palatino Linotype" panose="02040502050505030304" pitchFamily="18"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Lorem ipsum dolor sit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etend</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mio</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adoldsed</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malanaliqua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enim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ad minim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evenema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teveniam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quis</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nostrud</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exercitation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manadullamco</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laboris</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nisi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aliquip</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 a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commodo</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consequat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Duis</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aute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irure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dolor in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reprehenderit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in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voluptate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velit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esse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cillum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eu</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fugiat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nulla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pariatur</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Le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Excepteur</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sint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occaecat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cupidatat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non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asproident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sunt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in culpa qui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polotofficia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deserunt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mollit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anim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id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est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laborum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9"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1055964858"/>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Slide with Text &amp; 2 Images">
    <p:bg>
      <p:bgPr>
        <a:blipFill dpi="0" rotWithShape="1">
          <a:blip r:embed="rId2">
            <a:alphaModFix amt="99000"/>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30238" y="457200"/>
            <a:ext cx="4224150" cy="968188"/>
          </a:xfrm>
          <a:prstGeom prst="rect">
            <a:avLst/>
          </a:prstGeom>
        </p:spPr>
        <p:txBody>
          <a:bodyPr anchor="t" anchorCtr="0">
            <a:noAutofit/>
          </a:bodyPr>
          <a:lstStyle>
            <a:lvl1pPr>
              <a:defRPr sz="3600" b="0">
                <a:solidFill>
                  <a:schemeClr val="accent3"/>
                </a:solidFill>
                <a:latin typeface="+mj-lt"/>
              </a:defRPr>
            </a:lvl1pPr>
          </a:lstStyle>
          <a:p>
            <a:r>
              <a:rPr lang="en-US" dirty="0"/>
              <a:t>Slide with Text and Image</a:t>
            </a:r>
          </a:p>
        </p:txBody>
      </p:sp>
      <p:sp>
        <p:nvSpPr>
          <p:cNvPr id="3" name="Picture Placeholder 2"/>
          <p:cNvSpPr>
            <a:spLocks noGrp="1"/>
          </p:cNvSpPr>
          <p:nvPr>
            <p:ph type="pic" idx="1"/>
          </p:nvPr>
        </p:nvSpPr>
        <p:spPr>
          <a:xfrm>
            <a:off x="5252662" y="457200"/>
            <a:ext cx="3891150" cy="244736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hasCustomPrompt="1"/>
          </p:nvPr>
        </p:nvSpPr>
        <p:spPr>
          <a:xfrm>
            <a:off x="630238" y="1627094"/>
            <a:ext cx="4224150" cy="4061012"/>
          </a:xfrm>
          <a:prstGeom prst="rect">
            <a:avLst/>
          </a:prstGeom>
        </p:spPr>
        <p:txBody>
          <a:bodyPr/>
          <a:lstStyle>
            <a:lvl1pPr marL="0" indent="0" algn="just">
              <a:lnSpc>
                <a:spcPct val="110000"/>
              </a:lnSpc>
              <a:buNone/>
              <a:defRPr lang="en-US" sz="1800">
                <a:effectLst/>
                <a:latin typeface="Palatino Linotype" panose="02040502050505030304" pitchFamily="18"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Lorem ipsum dolor sit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etend</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mio</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adoldsed</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malanaliqua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enim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ad minim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evenema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teveniam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quis</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nostrud</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exercitation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manadullamco</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laboris</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nisi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aliquip</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 a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commodo</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consequat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Duis</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aute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irure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dolor in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reprehenderit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in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voluptate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velit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esse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cillum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eu</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fugiat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nulla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pariatur</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Le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Excepteur</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sint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occaecat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cupidatat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non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asproident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sunt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in culpa qui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polotofficia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deserunt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mollit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anim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id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est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laborum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6" name="Picture Placeholder 5"/>
          <p:cNvSpPr>
            <a:spLocks noGrp="1"/>
          </p:cNvSpPr>
          <p:nvPr>
            <p:ph type="pic" sz="quarter" idx="13"/>
          </p:nvPr>
        </p:nvSpPr>
        <p:spPr>
          <a:xfrm>
            <a:off x="5252850" y="3217817"/>
            <a:ext cx="3890962" cy="2420937"/>
          </a:xfrm>
          <a:prstGeom prst="rect">
            <a:avLst/>
          </a:prstGeom>
        </p:spPr>
        <p:txBody>
          <a:bodyPr/>
          <a:lstStyle/>
          <a:p>
            <a:endParaRPr lang="en-US"/>
          </a:p>
        </p:txBody>
      </p:sp>
      <p:sp>
        <p:nvSpPr>
          <p:cNvPr id="10"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1442777529"/>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Slide with Diagram and Text">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28650" y="484094"/>
            <a:ext cx="6858000" cy="591670"/>
          </a:xfrm>
          <a:prstGeom prst="rect">
            <a:avLst/>
          </a:prstGeom>
        </p:spPr>
        <p:txBody>
          <a:bodyPr anchor="b"/>
          <a:lstStyle>
            <a:lvl1pPr algn="l">
              <a:defRPr sz="3600" b="0" baseline="0">
                <a:solidFill>
                  <a:schemeClr val="accent3"/>
                </a:solidFill>
                <a:latin typeface="+mj-lt"/>
              </a:defRPr>
            </a:lvl1pPr>
          </a:lstStyle>
          <a:p>
            <a:r>
              <a:rPr lang="en-US" dirty="0"/>
              <a:t>Slide With Diagram and Text</a:t>
            </a:r>
          </a:p>
        </p:txBody>
      </p:sp>
      <p:sp>
        <p:nvSpPr>
          <p:cNvPr id="3" name="Subtitle 2"/>
          <p:cNvSpPr>
            <a:spLocks noGrp="1"/>
          </p:cNvSpPr>
          <p:nvPr>
            <p:ph type="subTitle" idx="1" hasCustomPrompt="1"/>
          </p:nvPr>
        </p:nvSpPr>
        <p:spPr>
          <a:xfrm>
            <a:off x="628650" y="1463955"/>
            <a:ext cx="4037479" cy="4089680"/>
          </a:xfrm>
          <a:prstGeom prst="rect">
            <a:avLst/>
          </a:prstGeom>
        </p:spPr>
        <p:txBody>
          <a:bodyPr/>
          <a:lstStyle>
            <a:lvl1pPr marL="0" marR="0" indent="0" algn="l" defTabSz="914400" rtl="0" eaLnBrk="1" fontAlgn="auto" latinLnBrk="0" hangingPunct="1">
              <a:lnSpc>
                <a:spcPct val="110000"/>
              </a:lnSpc>
              <a:spcBef>
                <a:spcPts val="1000"/>
              </a:spcBef>
              <a:spcAft>
                <a:spcPts val="0"/>
              </a:spcAft>
              <a:buClrTx/>
              <a:buSzTx/>
              <a:buFont typeface="Arial" panose="020B0604020202020204" pitchFamily="34" charset="0"/>
              <a:buNone/>
              <a:tabLst/>
              <a:defRPr lang="en-US" sz="1800" baseline="0" smtClean="0">
                <a:effectLs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Lorem ipsum dolor sit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sed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aliqua</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p>
          <a:p>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enim</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ad minim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veniam</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quis</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nostrud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exercitation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ullamco</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laboris</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nisi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aliquip</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ea</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commodo</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consequat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t>
            </a:r>
            <a:endParaRPr lang="en-US" dirty="0"/>
          </a:p>
          <a:p>
            <a:endParaRPr lang="en-US" dirty="0"/>
          </a:p>
        </p:txBody>
      </p:sp>
      <p:sp>
        <p:nvSpPr>
          <p:cNvPr id="8" name="Table Placeholder 7"/>
          <p:cNvSpPr>
            <a:spLocks noGrp="1"/>
          </p:cNvSpPr>
          <p:nvPr>
            <p:ph type="tbl" sz="quarter" idx="13" hasCustomPrompt="1"/>
          </p:nvPr>
        </p:nvSpPr>
        <p:spPr>
          <a:xfrm>
            <a:off x="4908550" y="1463675"/>
            <a:ext cx="3606800" cy="4089400"/>
          </a:xfrm>
          <a:prstGeom prst="rect">
            <a:avLst/>
          </a:prstGeom>
        </p:spPr>
        <p:txBody>
          <a:bodyPr/>
          <a:lstStyle>
            <a:lvl1pPr>
              <a:defRPr/>
            </a:lvl1pPr>
          </a:lstStyle>
          <a:p>
            <a:r>
              <a:rPr lang="en-US" dirty="0"/>
              <a:t>Diagram</a:t>
            </a:r>
          </a:p>
        </p:txBody>
      </p:sp>
      <p:sp>
        <p:nvSpPr>
          <p:cNvPr id="9"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847734466"/>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itle" preserve="1">
  <p:cSld name="Slide with Text and Icon">
    <p:bg>
      <p:bgPr>
        <a:blipFill dpi="0" rotWithShape="1">
          <a:blip r:embed="rId2">
            <a:alphaModFix amt="99000"/>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28650" y="484094"/>
            <a:ext cx="6858000" cy="591670"/>
          </a:xfrm>
          <a:prstGeom prst="rect">
            <a:avLst/>
          </a:prstGeom>
        </p:spPr>
        <p:txBody>
          <a:bodyPr anchor="b"/>
          <a:lstStyle>
            <a:lvl1pPr algn="l">
              <a:defRPr sz="3600" b="0" baseline="0">
                <a:solidFill>
                  <a:schemeClr val="accent3"/>
                </a:solidFill>
                <a:latin typeface="+mj-lt"/>
              </a:defRPr>
            </a:lvl1pPr>
          </a:lstStyle>
          <a:p>
            <a:r>
              <a:rPr lang="en-US" dirty="0"/>
              <a:t>Slide with Text and Icon </a:t>
            </a:r>
          </a:p>
        </p:txBody>
      </p:sp>
      <p:sp>
        <p:nvSpPr>
          <p:cNvPr id="3" name="Subtitle 2"/>
          <p:cNvSpPr>
            <a:spLocks noGrp="1"/>
          </p:cNvSpPr>
          <p:nvPr>
            <p:ph type="subTitle" idx="1" hasCustomPrompt="1"/>
          </p:nvPr>
        </p:nvSpPr>
        <p:spPr>
          <a:xfrm>
            <a:off x="628650" y="1463955"/>
            <a:ext cx="6858000" cy="4089680"/>
          </a:xfrm>
          <a:prstGeom prst="rect">
            <a:avLst/>
          </a:prstGeom>
        </p:spPr>
        <p:txBody>
          <a:bodyPr/>
          <a:lstStyle>
            <a:lvl1pPr marL="0" marR="0" indent="0" algn="l" defTabSz="914400" rtl="0" eaLnBrk="1" fontAlgn="auto" latinLnBrk="0" hangingPunct="1">
              <a:lnSpc>
                <a:spcPct val="110000"/>
              </a:lnSpc>
              <a:spcBef>
                <a:spcPts val="1000"/>
              </a:spcBef>
              <a:spcAft>
                <a:spcPts val="0"/>
              </a:spcAft>
              <a:buClrTx/>
              <a:buSzTx/>
              <a:buFont typeface="Arial" panose="020B0604020202020204" pitchFamily="34" charset="0"/>
              <a:buNone/>
              <a:tabLst/>
              <a:defRPr lang="en-US" sz="1800" baseline="0" smtClean="0">
                <a:effectLs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Lorem ipsum dolor sit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sed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aliqua</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p>
          <a:p>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enim</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ad minim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veniam</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quis</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nostrud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exercitation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ullamco</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laboris</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nisi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aliquip</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ea</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commodo</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consequat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Lorem ipsum dolor sit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sed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aliqua</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t>
            </a:r>
            <a:endParaRPr lang="en-US" dirty="0"/>
          </a:p>
          <a:p>
            <a:endParaRPr lang="en-US" dirty="0"/>
          </a:p>
        </p:txBody>
      </p:sp>
      <p:sp>
        <p:nvSpPr>
          <p:cNvPr id="7"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2541657441"/>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Slide with Graph">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28650" y="484094"/>
            <a:ext cx="8143460" cy="591670"/>
          </a:xfrm>
          <a:prstGeom prst="rect">
            <a:avLst/>
          </a:prstGeom>
        </p:spPr>
        <p:txBody>
          <a:bodyPr anchor="b"/>
          <a:lstStyle>
            <a:lvl1pPr algn="l">
              <a:defRPr sz="3600" b="0" baseline="0">
                <a:solidFill>
                  <a:schemeClr val="accent3"/>
                </a:solidFill>
                <a:latin typeface="+mj-lt"/>
              </a:defRPr>
            </a:lvl1pPr>
          </a:lstStyle>
          <a:p>
            <a:r>
              <a:rPr lang="en-US" dirty="0"/>
              <a:t>Slide with Graph</a:t>
            </a:r>
          </a:p>
        </p:txBody>
      </p:sp>
      <p:sp>
        <p:nvSpPr>
          <p:cNvPr id="3" name="Subtitle 2"/>
          <p:cNvSpPr>
            <a:spLocks noGrp="1"/>
          </p:cNvSpPr>
          <p:nvPr>
            <p:ph type="subTitle" idx="1" hasCustomPrompt="1"/>
          </p:nvPr>
        </p:nvSpPr>
        <p:spPr>
          <a:xfrm>
            <a:off x="6638925" y="1861521"/>
            <a:ext cx="2142468" cy="2505528"/>
          </a:xfrm>
          <a:prstGeom prst="rect">
            <a:avLst/>
          </a:prstGeom>
        </p:spPr>
        <p:txBody>
          <a:bodyPr/>
          <a:lstStyle>
            <a:lvl1pPr marL="0" marR="0" indent="0" algn="l" defTabSz="914400" rtl="0" eaLnBrk="1" fontAlgn="auto" latinLnBrk="0" hangingPunct="1">
              <a:lnSpc>
                <a:spcPct val="110000"/>
              </a:lnSpc>
              <a:spcBef>
                <a:spcPts val="1000"/>
              </a:spcBef>
              <a:spcAft>
                <a:spcPts val="0"/>
              </a:spcAft>
              <a:buClrTx/>
              <a:buSzTx/>
              <a:buFont typeface="Arial" panose="020B0604020202020204" pitchFamily="34" charset="0"/>
              <a:buNone/>
              <a:tabLst/>
              <a:defRPr lang="en-US" sz="1400" baseline="0" smtClean="0">
                <a:solidFill>
                  <a:schemeClr val="bg2">
                    <a:lumMod val="10000"/>
                  </a:schemeClr>
                </a:solidFill>
                <a:effectLst/>
                <a:latin typeface="Palatino Linotype" panose="02040502050505030304" pitchFamily="18"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latin typeface="Palatino Linotype" panose="02040502050505030304" pitchFamily="18" charset="0"/>
              </a:rPr>
              <a:t>Am </a:t>
            </a:r>
            <a:r>
              <a:rPr lang="en-US" dirty="0" err="1">
                <a:latin typeface="Palatino Linotype" panose="02040502050505030304" pitchFamily="18" charset="0"/>
              </a:rPr>
              <a:t>fugitas</a:t>
            </a:r>
            <a:r>
              <a:rPr lang="en-US" dirty="0">
                <a:latin typeface="Palatino Linotype" panose="02040502050505030304" pitchFamily="18" charset="0"/>
              </a:rPr>
              <a:t> min </a:t>
            </a:r>
            <a:r>
              <a:rPr lang="en-US" dirty="0" err="1">
                <a:latin typeface="Palatino Linotype" panose="02040502050505030304" pitchFamily="18" charset="0"/>
              </a:rPr>
              <a:t>exfo</a:t>
            </a:r>
            <a:r>
              <a:rPr lang="en-US" dirty="0">
                <a:latin typeface="Palatino Linotype" panose="02040502050505030304" pitchFamily="18" charset="0"/>
              </a:rPr>
              <a:t> </a:t>
            </a:r>
            <a:r>
              <a:rPr lang="en-US" dirty="0" err="1">
                <a:latin typeface="Palatino Linotype" panose="02040502050505030304" pitchFamily="18" charset="0"/>
              </a:rPr>
              <a:t>esequa</a:t>
            </a:r>
            <a:r>
              <a:rPr lang="en-US" dirty="0">
                <a:latin typeface="Palatino Linotype" panose="02040502050505030304" pitchFamily="18" charset="0"/>
              </a:rPr>
              <a:t> Omnia, </a:t>
            </a:r>
            <a:r>
              <a:rPr lang="en-US" dirty="0" err="1">
                <a:latin typeface="Palatino Linotype" panose="02040502050505030304" pitchFamily="18" charset="0"/>
              </a:rPr>
              <a:t>ey</a:t>
            </a:r>
            <a:r>
              <a:rPr lang="en-US" dirty="0">
                <a:latin typeface="Palatino Linotype" panose="02040502050505030304" pitchFamily="18" charset="0"/>
              </a:rPr>
              <a:t> long </a:t>
            </a:r>
            <a:r>
              <a:rPr lang="en-US" dirty="0" err="1">
                <a:latin typeface="Palatino Linotype" panose="02040502050505030304" pitchFamily="18" charset="0"/>
              </a:rPr>
              <a:t>simunant</a:t>
            </a:r>
            <a:r>
              <a:rPr lang="en-US" dirty="0">
                <a:latin typeface="Palatino Linotype" panose="02040502050505030304" pitchFamily="18" charset="0"/>
              </a:rPr>
              <a:t> </a:t>
            </a:r>
            <a:r>
              <a:rPr lang="en-US" dirty="0" err="1">
                <a:latin typeface="Palatino Linotype" panose="02040502050505030304" pitchFamily="18" charset="0"/>
              </a:rPr>
              <a:t>ectempos</a:t>
            </a:r>
            <a:r>
              <a:rPr lang="en-US" dirty="0">
                <a:latin typeface="Palatino Linotype" panose="02040502050505030304" pitchFamily="18" charset="0"/>
              </a:rPr>
              <a:t> </a:t>
            </a:r>
            <a:r>
              <a:rPr lang="en-US" dirty="0" err="1">
                <a:latin typeface="Palatino Linotype" panose="02040502050505030304" pitchFamily="18" charset="0"/>
              </a:rPr>
              <a:t>amAm</a:t>
            </a:r>
            <a:r>
              <a:rPr lang="en-US" dirty="0">
                <a:latin typeface="Palatino Linotype" panose="02040502050505030304" pitchFamily="18" charset="0"/>
              </a:rPr>
              <a:t> </a:t>
            </a:r>
            <a:r>
              <a:rPr lang="en-US" dirty="0" err="1">
                <a:latin typeface="Palatino Linotype" panose="02040502050505030304" pitchFamily="18" charset="0"/>
              </a:rPr>
              <a:t>fugitas</a:t>
            </a:r>
            <a:r>
              <a:rPr lang="en-US" dirty="0">
                <a:latin typeface="Palatino Linotype" panose="02040502050505030304" pitchFamily="18" charset="0"/>
              </a:rPr>
              <a:t> min </a:t>
            </a:r>
            <a:r>
              <a:rPr lang="en-US" dirty="0" err="1">
                <a:latin typeface="Palatino Linotype" panose="02040502050505030304" pitchFamily="18" charset="0"/>
              </a:rPr>
              <a:t>exfo</a:t>
            </a:r>
            <a:r>
              <a:rPr lang="en-US" dirty="0">
                <a:latin typeface="Palatino Linotype" panose="02040502050505030304" pitchFamily="18" charset="0"/>
              </a:rPr>
              <a:t> </a:t>
            </a:r>
            <a:r>
              <a:rPr lang="en-US" dirty="0" err="1">
                <a:latin typeface="Palatino Linotype" panose="02040502050505030304" pitchFamily="18" charset="0"/>
              </a:rPr>
              <a:t>esequa</a:t>
            </a:r>
            <a:r>
              <a:rPr lang="en-US" dirty="0">
                <a:latin typeface="Palatino Linotype" panose="02040502050505030304" pitchFamily="18" charset="0"/>
              </a:rPr>
              <a:t> Omnia, </a:t>
            </a:r>
            <a:r>
              <a:rPr lang="en-US" dirty="0" err="1">
                <a:latin typeface="Palatino Linotype" panose="02040502050505030304" pitchFamily="18" charset="0"/>
              </a:rPr>
              <a:t>ey</a:t>
            </a:r>
            <a:r>
              <a:rPr lang="en-US" dirty="0">
                <a:latin typeface="Palatino Linotype" panose="02040502050505030304" pitchFamily="18" charset="0"/>
              </a:rPr>
              <a:t> long </a:t>
            </a:r>
            <a:r>
              <a:rPr lang="en-US" dirty="0" err="1">
                <a:latin typeface="Palatino Linotype" panose="02040502050505030304" pitchFamily="18" charset="0"/>
              </a:rPr>
              <a:t>simunant</a:t>
            </a:r>
            <a:r>
              <a:rPr lang="en-US" dirty="0">
                <a:latin typeface="Palatino Linotype" panose="02040502050505030304" pitchFamily="18" charset="0"/>
              </a:rPr>
              <a:t> </a:t>
            </a:r>
            <a:r>
              <a:rPr lang="en-US" dirty="0" err="1">
                <a:latin typeface="Palatino Linotype" panose="02040502050505030304" pitchFamily="18" charset="0"/>
              </a:rPr>
              <a:t>ectempos</a:t>
            </a:r>
            <a:r>
              <a:rPr lang="en-US" dirty="0">
                <a:latin typeface="Palatino Linotype" panose="02040502050505030304" pitchFamily="18" charset="0"/>
              </a:rPr>
              <a:t> am</a:t>
            </a:r>
            <a:endParaRPr lang="en-US" dirty="0"/>
          </a:p>
          <a:p>
            <a:r>
              <a:rPr lang="en-US" dirty="0">
                <a:latin typeface="Palatino Linotype" panose="02040502050505030304" pitchFamily="18" charset="0"/>
              </a:rPr>
              <a:t>Am </a:t>
            </a:r>
            <a:r>
              <a:rPr lang="en-US" dirty="0" err="1">
                <a:latin typeface="Palatino Linotype" panose="02040502050505030304" pitchFamily="18" charset="0"/>
              </a:rPr>
              <a:t>fugitas</a:t>
            </a:r>
            <a:r>
              <a:rPr lang="en-US" dirty="0">
                <a:latin typeface="Palatino Linotype" panose="02040502050505030304" pitchFamily="18" charset="0"/>
              </a:rPr>
              <a:t> min </a:t>
            </a:r>
            <a:r>
              <a:rPr lang="en-US" dirty="0" err="1">
                <a:latin typeface="Palatino Linotype" panose="02040502050505030304" pitchFamily="18" charset="0"/>
              </a:rPr>
              <a:t>exfo</a:t>
            </a:r>
            <a:r>
              <a:rPr lang="en-US" dirty="0">
                <a:latin typeface="Palatino Linotype" panose="02040502050505030304" pitchFamily="18" charset="0"/>
              </a:rPr>
              <a:t> </a:t>
            </a:r>
            <a:r>
              <a:rPr lang="en-US" dirty="0" err="1">
                <a:latin typeface="Palatino Linotype" panose="02040502050505030304" pitchFamily="18" charset="0"/>
              </a:rPr>
              <a:t>esequa</a:t>
            </a:r>
            <a:r>
              <a:rPr lang="en-US" dirty="0">
                <a:latin typeface="Palatino Linotype" panose="02040502050505030304" pitchFamily="18" charset="0"/>
              </a:rPr>
              <a:t> Omnia, </a:t>
            </a:r>
            <a:r>
              <a:rPr lang="en-US" dirty="0" err="1">
                <a:latin typeface="Palatino Linotype" panose="02040502050505030304" pitchFamily="18" charset="0"/>
              </a:rPr>
              <a:t>ey</a:t>
            </a:r>
            <a:r>
              <a:rPr lang="en-US" dirty="0">
                <a:latin typeface="Palatino Linotype" panose="02040502050505030304" pitchFamily="18" charset="0"/>
              </a:rPr>
              <a:t> long </a:t>
            </a:r>
            <a:r>
              <a:rPr lang="en-US" dirty="0" err="1">
                <a:latin typeface="Palatino Linotype" panose="02040502050505030304" pitchFamily="18" charset="0"/>
              </a:rPr>
              <a:t>simunant</a:t>
            </a:r>
            <a:r>
              <a:rPr lang="en-US" dirty="0">
                <a:latin typeface="Palatino Linotype" panose="02040502050505030304" pitchFamily="18" charset="0"/>
              </a:rPr>
              <a:t> </a:t>
            </a:r>
            <a:r>
              <a:rPr lang="en-US" dirty="0" err="1">
                <a:latin typeface="Palatino Linotype" panose="02040502050505030304" pitchFamily="18" charset="0"/>
              </a:rPr>
              <a:t>ectempos</a:t>
            </a:r>
            <a:r>
              <a:rPr lang="en-US" dirty="0">
                <a:latin typeface="Palatino Linotype" panose="02040502050505030304" pitchFamily="18" charset="0"/>
              </a:rPr>
              <a:t> am</a:t>
            </a:r>
            <a:endParaRPr lang="en-US" dirty="0"/>
          </a:p>
          <a:p>
            <a:endParaRPr lang="en-US" dirty="0"/>
          </a:p>
        </p:txBody>
      </p:sp>
      <p:graphicFrame>
        <p:nvGraphicFramePr>
          <p:cNvPr id="14" name="Chart 13"/>
          <p:cNvGraphicFramePr/>
          <p:nvPr userDrawn="1">
            <p:extLst>
              <p:ext uri="{D42A27DB-BD31-4B8C-83A1-F6EECF244321}">
                <p14:modId xmlns:p14="http://schemas.microsoft.com/office/powerpoint/2010/main" val="2274804530"/>
              </p:ext>
            </p:extLst>
          </p:nvPr>
        </p:nvGraphicFramePr>
        <p:xfrm>
          <a:off x="628651" y="1680670"/>
          <a:ext cx="6076950" cy="3686460"/>
        </p:xfrm>
        <a:graphic>
          <a:graphicData uri="http://schemas.openxmlformats.org/drawingml/2006/chart">
            <c:chart xmlns:c="http://schemas.openxmlformats.org/drawingml/2006/chart" xmlns:r="http://schemas.openxmlformats.org/officeDocument/2006/relationships" r:id="rId2"/>
          </a:graphicData>
        </a:graphic>
      </p:graphicFrame>
      <p:sp>
        <p:nvSpPr>
          <p:cNvPr id="8"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3383701597"/>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userDrawn="1">
  <p:cSld name="Divider Titl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28650" y="2944905"/>
            <a:ext cx="6858000" cy="605397"/>
          </a:xfrm>
          <a:prstGeom prst="rect">
            <a:avLst/>
          </a:prstGeom>
        </p:spPr>
        <p:txBody>
          <a:bodyPr anchor="b"/>
          <a:lstStyle>
            <a:lvl1pPr algn="l">
              <a:defRPr sz="3600" b="0" i="0">
                <a:solidFill>
                  <a:schemeClr val="bg1"/>
                </a:solidFill>
                <a:latin typeface="Franklin Gothic Medium"/>
              </a:defRPr>
            </a:lvl1pPr>
          </a:lstStyle>
          <a:p>
            <a:r>
              <a:rPr lang="en-US" dirty="0"/>
              <a:t>DIVIDER</a:t>
            </a:r>
          </a:p>
        </p:txBody>
      </p:sp>
      <p:sp>
        <p:nvSpPr>
          <p:cNvPr id="4"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3757328686"/>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title" preserve="1">
  <p:cSld name="Slide with Text Box">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28650" y="484094"/>
            <a:ext cx="6858000" cy="591670"/>
          </a:xfrm>
          <a:prstGeom prst="rect">
            <a:avLst/>
          </a:prstGeom>
        </p:spPr>
        <p:txBody>
          <a:bodyPr anchor="b"/>
          <a:lstStyle>
            <a:lvl1pPr algn="l">
              <a:defRPr sz="3600" b="0" baseline="0">
                <a:solidFill>
                  <a:schemeClr val="accent3"/>
                </a:solidFill>
                <a:latin typeface="+mj-lt"/>
              </a:defRPr>
            </a:lvl1pPr>
          </a:lstStyle>
          <a:p>
            <a:r>
              <a:rPr lang="en-US" dirty="0"/>
              <a:t>Slide With Text Box </a:t>
            </a:r>
          </a:p>
        </p:txBody>
      </p:sp>
      <p:sp>
        <p:nvSpPr>
          <p:cNvPr id="3" name="Subtitle 2"/>
          <p:cNvSpPr>
            <a:spLocks noGrp="1"/>
          </p:cNvSpPr>
          <p:nvPr>
            <p:ph type="subTitle" idx="1" hasCustomPrompt="1"/>
          </p:nvPr>
        </p:nvSpPr>
        <p:spPr>
          <a:xfrm>
            <a:off x="628650" y="1463955"/>
            <a:ext cx="6858000" cy="4089680"/>
          </a:xfrm>
          <a:prstGeom prst="rect">
            <a:avLst/>
          </a:prstGeom>
        </p:spPr>
        <p:txBody>
          <a:bodyPr/>
          <a:lstStyle>
            <a:lvl1pPr marL="0" marR="0" indent="0" algn="l" defTabSz="914400" rtl="0" eaLnBrk="1" fontAlgn="auto" latinLnBrk="0" hangingPunct="1">
              <a:lnSpc>
                <a:spcPct val="110000"/>
              </a:lnSpc>
              <a:spcBef>
                <a:spcPts val="1000"/>
              </a:spcBef>
              <a:spcAft>
                <a:spcPts val="0"/>
              </a:spcAft>
              <a:buClrTx/>
              <a:buSzTx/>
              <a:buFont typeface="Arial" panose="020B0604020202020204" pitchFamily="34" charset="0"/>
              <a:buNone/>
              <a:tabLst/>
              <a:defRPr lang="en-US" sz="1800" baseline="0" smtClean="0">
                <a:effectLst/>
                <a:latin typeface="Palatino Linotype" panose="02040502050505030304" pitchFamily="18"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Lorem ipsum dolor sit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sed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aliqua</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p>
          <a:p>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enim</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ad minim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veniam</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quis</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nostrud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exercitation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ullamco</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laboris</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nisi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aliquip</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ea</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commodo</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consequat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Lorem ipsum dolor sit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sed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aliqua</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t>
            </a:r>
            <a:endParaRPr lang="en-US" dirty="0"/>
          </a:p>
          <a:p>
            <a:endParaRPr lang="en-US" dirty="0"/>
          </a:p>
        </p:txBody>
      </p:sp>
      <p:sp>
        <p:nvSpPr>
          <p:cNvPr id="9"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201171769"/>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Slide with Bullets">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28650" y="484094"/>
            <a:ext cx="6858000" cy="591670"/>
          </a:xfrm>
          <a:prstGeom prst="rect">
            <a:avLst/>
          </a:prstGeom>
        </p:spPr>
        <p:txBody>
          <a:bodyPr anchor="b"/>
          <a:lstStyle>
            <a:lvl1pPr algn="l">
              <a:defRPr sz="3600" b="0" baseline="0">
                <a:solidFill>
                  <a:schemeClr val="accent3"/>
                </a:solidFill>
                <a:latin typeface="+mj-lt"/>
              </a:defRPr>
            </a:lvl1pPr>
          </a:lstStyle>
          <a:p>
            <a:r>
              <a:rPr lang="en-US" dirty="0"/>
              <a:t>Slide With Bullets</a:t>
            </a:r>
          </a:p>
        </p:txBody>
      </p:sp>
      <p:sp>
        <p:nvSpPr>
          <p:cNvPr id="5" name="Text Placeholder 4"/>
          <p:cNvSpPr>
            <a:spLocks noGrp="1"/>
          </p:cNvSpPr>
          <p:nvPr>
            <p:ph type="body" sz="quarter" idx="13" hasCustomPrompt="1"/>
          </p:nvPr>
        </p:nvSpPr>
        <p:spPr>
          <a:xfrm>
            <a:off x="628650" y="1478805"/>
            <a:ext cx="6858000" cy="3308347"/>
          </a:xfrm>
          <a:prstGeom prst="rect">
            <a:avLst/>
          </a:prstGeom>
        </p:spPr>
        <p:txBody>
          <a:bodyPr/>
          <a:lstStyle>
            <a:lvl1pPr>
              <a:lnSpc>
                <a:spcPct val="110000"/>
              </a:lnSpc>
              <a:buClr>
                <a:srgbClr val="0984AF"/>
              </a:buClr>
              <a:defRPr sz="1800">
                <a:solidFill>
                  <a:schemeClr val="accent4"/>
                </a:solidFill>
                <a:latin typeface="Palatino Linotype" panose="02040502050505030304" pitchFamily="18" charset="0"/>
              </a:defRPr>
            </a:lvl1pPr>
            <a:lvl2pPr marL="685800" indent="-228600">
              <a:lnSpc>
                <a:spcPct val="110000"/>
              </a:lnSpc>
              <a:buClr>
                <a:srgbClr val="0984AF"/>
              </a:buClr>
              <a:buFont typeface="News Gothic" panose="02000503040000020004" pitchFamily="2" charset="0"/>
              <a:buChar char="&gt;"/>
              <a:defRPr sz="1800">
                <a:solidFill>
                  <a:schemeClr val="accent4"/>
                </a:solidFill>
                <a:latin typeface="Palatino Linotype" panose="02040502050505030304" pitchFamily="18" charset="0"/>
              </a:defRPr>
            </a:lvl2pPr>
            <a:lvl3pPr marL="1143000" indent="-228600">
              <a:lnSpc>
                <a:spcPct val="110000"/>
              </a:lnSpc>
              <a:buClr>
                <a:srgbClr val="0984AF"/>
              </a:buClr>
              <a:buFont typeface="Calibri" panose="020F0502020204030204" pitchFamily="34" charset="0"/>
              <a:buChar char="⁻"/>
              <a:defRPr sz="1800">
                <a:solidFill>
                  <a:schemeClr val="accent4"/>
                </a:solidFill>
                <a:latin typeface="Palatino Linotype" panose="02040502050505030304" pitchFamily="18" charset="0"/>
              </a:defRPr>
            </a:lvl3pPr>
            <a:lvl4pPr marL="1371600" indent="0">
              <a:buNone/>
              <a:defRPr sz="2400">
                <a:latin typeface="Palatino Linotype" panose="02040502050505030304" pitchFamily="18" charset="0"/>
              </a:defRPr>
            </a:lvl4pPr>
            <a:lvl5pPr marL="0" indent="228600">
              <a:lnSpc>
                <a:spcPct val="110000"/>
              </a:lnSpc>
              <a:buClr>
                <a:srgbClr val="0984AF"/>
              </a:buClr>
              <a:defRPr sz="1800" baseline="0">
                <a:solidFill>
                  <a:schemeClr val="accent4"/>
                </a:solidFill>
                <a:latin typeface="Palatino Linotype" panose="02040502050505030304" pitchFamily="18" charset="0"/>
              </a:defRPr>
            </a:lvl5pPr>
          </a:lstStyle>
          <a:p>
            <a:pPr lvl="0"/>
            <a:r>
              <a:rPr lang="en-US" dirty="0"/>
              <a:t>Bullet 1</a:t>
            </a:r>
          </a:p>
          <a:p>
            <a:pPr lvl="1"/>
            <a:r>
              <a:rPr lang="en-US" dirty="0"/>
              <a:t> Indent 1</a:t>
            </a:r>
          </a:p>
          <a:p>
            <a:pPr lvl="2"/>
            <a:r>
              <a:rPr lang="en-US" dirty="0"/>
              <a:t>Indent 2</a:t>
            </a:r>
          </a:p>
          <a:p>
            <a:pPr lvl="4"/>
            <a:r>
              <a:rPr lang="en-US" dirty="0"/>
              <a:t>Bullet 2</a:t>
            </a:r>
          </a:p>
          <a:p>
            <a:pPr lvl="4"/>
            <a:r>
              <a:rPr lang="en-US" dirty="0"/>
              <a:t>Bullet 3</a:t>
            </a:r>
          </a:p>
          <a:p>
            <a:pPr lvl="4"/>
            <a:r>
              <a:rPr lang="en-US" dirty="0"/>
              <a:t>Bullet 4</a:t>
            </a:r>
          </a:p>
        </p:txBody>
      </p:sp>
      <p:sp>
        <p:nvSpPr>
          <p:cNvPr id="7"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2982427528"/>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Slide with Bullets- 2 Columns">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28650" y="484094"/>
            <a:ext cx="6858000" cy="591670"/>
          </a:xfrm>
          <a:prstGeom prst="rect">
            <a:avLst/>
          </a:prstGeom>
        </p:spPr>
        <p:txBody>
          <a:bodyPr anchor="b"/>
          <a:lstStyle>
            <a:lvl1pPr algn="l">
              <a:defRPr sz="3600" b="0" baseline="0">
                <a:solidFill>
                  <a:schemeClr val="accent3"/>
                </a:solidFill>
                <a:latin typeface="+mj-lt"/>
              </a:defRPr>
            </a:lvl1pPr>
          </a:lstStyle>
          <a:p>
            <a:r>
              <a:rPr lang="en-US" dirty="0"/>
              <a:t>Slide With Bullets- 2 Columns</a:t>
            </a:r>
          </a:p>
        </p:txBody>
      </p:sp>
      <p:sp>
        <p:nvSpPr>
          <p:cNvPr id="5" name="Text Placeholder 4"/>
          <p:cNvSpPr>
            <a:spLocks noGrp="1"/>
          </p:cNvSpPr>
          <p:nvPr>
            <p:ph type="body" sz="quarter" idx="13" hasCustomPrompt="1"/>
          </p:nvPr>
        </p:nvSpPr>
        <p:spPr>
          <a:xfrm>
            <a:off x="628650" y="1478805"/>
            <a:ext cx="3822326" cy="3308347"/>
          </a:xfrm>
          <a:prstGeom prst="rect">
            <a:avLst/>
          </a:prstGeom>
        </p:spPr>
        <p:txBody>
          <a:bodyPr/>
          <a:lstStyle>
            <a:lvl1pPr>
              <a:buClr>
                <a:srgbClr val="0984AF"/>
              </a:buClr>
              <a:defRPr sz="1800" baseline="0">
                <a:latin typeface="Palatino Linotype" panose="02040502050505030304" pitchFamily="18" charset="0"/>
              </a:defRPr>
            </a:lvl1pPr>
            <a:lvl2pPr marL="685800" indent="-228600">
              <a:buClr>
                <a:srgbClr val="0984AF"/>
              </a:buClr>
              <a:buFont typeface="Wingdings" panose="05000000000000000000" pitchFamily="2" charset="2"/>
              <a:buChar char="Ø"/>
              <a:defRPr sz="2400">
                <a:latin typeface="Palatino Linotype" panose="02040502050505030304" pitchFamily="18" charset="0"/>
              </a:defRPr>
            </a:lvl2pPr>
            <a:lvl3pPr marL="1143000" indent="-228600">
              <a:buClr>
                <a:srgbClr val="0984AF"/>
              </a:buClr>
              <a:buFont typeface="Calibri" panose="020F0502020204030204" pitchFamily="34" charset="0"/>
              <a:buChar char="⁻"/>
              <a:defRPr sz="2400">
                <a:latin typeface="Palatino Linotype" panose="02040502050505030304" pitchFamily="18" charset="0"/>
              </a:defRPr>
            </a:lvl3pPr>
            <a:lvl4pPr marL="1371600" indent="0">
              <a:buNone/>
              <a:defRPr sz="2400">
                <a:latin typeface="Palatino Linotype" panose="02040502050505030304" pitchFamily="18" charset="0"/>
              </a:defRPr>
            </a:lvl4pPr>
            <a:lvl5pPr marL="0" indent="228600">
              <a:buClr>
                <a:srgbClr val="0984AF"/>
              </a:buClr>
              <a:defRPr sz="2400" baseline="0">
                <a:latin typeface="Palatino Linotype" panose="02040502050505030304" pitchFamily="18" charset="0"/>
              </a:defRPr>
            </a:lvl5pPr>
          </a:lstStyle>
          <a:p>
            <a:pPr lvl="0"/>
            <a:r>
              <a:rPr lang="en-US" dirty="0"/>
              <a:t>Bullet 1</a:t>
            </a:r>
          </a:p>
          <a:p>
            <a:pPr lvl="0"/>
            <a:r>
              <a:rPr lang="en-US" dirty="0"/>
              <a:t>Bullet 2</a:t>
            </a:r>
          </a:p>
          <a:p>
            <a:pPr lvl="0"/>
            <a:r>
              <a:rPr lang="en-US" dirty="0"/>
              <a:t>Bullet 3</a:t>
            </a:r>
          </a:p>
          <a:p>
            <a:pPr lvl="0"/>
            <a:r>
              <a:rPr lang="en-US" dirty="0"/>
              <a:t>Bullet 4</a:t>
            </a:r>
          </a:p>
        </p:txBody>
      </p:sp>
      <p:sp>
        <p:nvSpPr>
          <p:cNvPr id="4" name="Text Placeholder 3"/>
          <p:cNvSpPr>
            <a:spLocks noGrp="1"/>
          </p:cNvSpPr>
          <p:nvPr>
            <p:ph type="body" sz="quarter" idx="14" hasCustomPrompt="1"/>
          </p:nvPr>
        </p:nvSpPr>
        <p:spPr>
          <a:xfrm>
            <a:off x="4693024" y="1478805"/>
            <a:ext cx="3822326" cy="3309095"/>
          </a:xfrm>
          <a:prstGeom prst="rect">
            <a:avLst/>
          </a:prstGeom>
        </p:spPr>
        <p:txBody>
          <a:bodyPr/>
          <a:lstStyle>
            <a:lvl1pPr marL="342900" indent="-342900" algn="l">
              <a:buClr>
                <a:srgbClr val="0984AF"/>
              </a:buClr>
              <a:buFont typeface="Arial" panose="020B0604020202020204" pitchFamily="34" charset="0"/>
              <a:buChar char="•"/>
              <a:defRPr sz="1800" baseline="0">
                <a:latin typeface="Palatino Linotype" panose="02040502050505030304" pitchFamily="18" charset="0"/>
              </a:defRPr>
            </a:lvl1pPr>
            <a:lvl2pPr marL="457200" indent="0" algn="l">
              <a:buFont typeface="Arial" panose="020B0604020202020204" pitchFamily="34" charset="0"/>
              <a:buNone/>
              <a:defRPr sz="2400">
                <a:latin typeface="Palatino Linotype" panose="02040502050505030304" pitchFamily="18" charset="0"/>
              </a:defRPr>
            </a:lvl2pPr>
            <a:lvl3pPr marL="914400" indent="0" algn="l">
              <a:buFont typeface="Arial" panose="020B0604020202020204" pitchFamily="34" charset="0"/>
              <a:buNone/>
              <a:defRPr sz="2400">
                <a:latin typeface="Palatino Linotype" panose="02040502050505030304" pitchFamily="18" charset="0"/>
              </a:defRPr>
            </a:lvl3pPr>
            <a:lvl4pPr marL="1371600" indent="0" algn="l">
              <a:buFont typeface="Arial" panose="020B0604020202020204" pitchFamily="34" charset="0"/>
              <a:buNone/>
              <a:defRPr sz="2400">
                <a:latin typeface="Palatino Linotype" panose="02040502050505030304" pitchFamily="18" charset="0"/>
              </a:defRPr>
            </a:lvl4pPr>
            <a:lvl5pPr marL="1828800" indent="0" algn="l">
              <a:buFont typeface="Arial" panose="020B0604020202020204" pitchFamily="34" charset="0"/>
              <a:buNone/>
              <a:defRPr sz="2400">
                <a:latin typeface="Palatino Linotype" panose="02040502050505030304" pitchFamily="18" charset="0"/>
              </a:defRPr>
            </a:lvl5pPr>
          </a:lstStyle>
          <a:p>
            <a:pPr lvl="0"/>
            <a:r>
              <a:rPr lang="en-US" dirty="0"/>
              <a:t>Bullet 1</a:t>
            </a:r>
          </a:p>
          <a:p>
            <a:pPr lvl="0"/>
            <a:r>
              <a:rPr lang="en-US" dirty="0"/>
              <a:t>Bullet 2</a:t>
            </a:r>
          </a:p>
          <a:p>
            <a:pPr lvl="0"/>
            <a:r>
              <a:rPr lang="en-US" dirty="0"/>
              <a:t>Bullet 3</a:t>
            </a:r>
          </a:p>
          <a:p>
            <a:pPr lvl="0"/>
            <a:r>
              <a:rPr lang="en-US" dirty="0"/>
              <a:t>Bullet 4</a:t>
            </a:r>
          </a:p>
        </p:txBody>
      </p:sp>
      <p:sp>
        <p:nvSpPr>
          <p:cNvPr id="7"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21978920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lide with Diagram and Text">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28650" y="484094"/>
            <a:ext cx="6858000" cy="591670"/>
          </a:xfrm>
          <a:prstGeom prst="rect">
            <a:avLst/>
          </a:prstGeom>
        </p:spPr>
        <p:txBody>
          <a:bodyPr anchor="b"/>
          <a:lstStyle>
            <a:lvl1pPr algn="l">
              <a:defRPr sz="3600" b="0" baseline="0">
                <a:solidFill>
                  <a:schemeClr val="accent3"/>
                </a:solidFill>
                <a:latin typeface="+mj-lt"/>
              </a:defRPr>
            </a:lvl1pPr>
          </a:lstStyle>
          <a:p>
            <a:r>
              <a:rPr lang="en-US" dirty="0"/>
              <a:t>Slide With Diagram and Text</a:t>
            </a:r>
          </a:p>
        </p:txBody>
      </p:sp>
      <p:sp>
        <p:nvSpPr>
          <p:cNvPr id="3" name="Subtitle 2"/>
          <p:cNvSpPr>
            <a:spLocks noGrp="1"/>
          </p:cNvSpPr>
          <p:nvPr>
            <p:ph type="subTitle" idx="1" hasCustomPrompt="1"/>
          </p:nvPr>
        </p:nvSpPr>
        <p:spPr>
          <a:xfrm>
            <a:off x="628650" y="1463955"/>
            <a:ext cx="4037479" cy="4089680"/>
          </a:xfrm>
          <a:prstGeom prst="rect">
            <a:avLst/>
          </a:prstGeom>
        </p:spPr>
        <p:txBody>
          <a:bodyPr/>
          <a:lstStyle>
            <a:lvl1pPr marL="0" marR="0" indent="0" algn="l" defTabSz="914400" rtl="0" eaLnBrk="1" fontAlgn="auto" latinLnBrk="0" hangingPunct="1">
              <a:lnSpc>
                <a:spcPct val="110000"/>
              </a:lnSpc>
              <a:spcBef>
                <a:spcPts val="1000"/>
              </a:spcBef>
              <a:spcAft>
                <a:spcPts val="0"/>
              </a:spcAft>
              <a:buClrTx/>
              <a:buSzTx/>
              <a:buFont typeface="Arial" panose="020B0604020202020204" pitchFamily="34" charset="0"/>
              <a:buNone/>
              <a:tabLst/>
              <a:defRPr lang="en-US" sz="1800" baseline="0" smtClean="0">
                <a:effectLs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Lorem ipsum dolor sit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sed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aliqua</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p>
          <a:p>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enim</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ad minim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veniam</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quis</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nostrud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exercitation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ullamco</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laboris</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nisi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aliquip</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ea</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commodo</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consequat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t>
            </a:r>
            <a:endParaRPr lang="en-US" dirty="0"/>
          </a:p>
          <a:p>
            <a:endParaRPr lang="en-US" dirty="0"/>
          </a:p>
        </p:txBody>
      </p:sp>
      <p:sp>
        <p:nvSpPr>
          <p:cNvPr id="8" name="Table Placeholder 7"/>
          <p:cNvSpPr>
            <a:spLocks noGrp="1"/>
          </p:cNvSpPr>
          <p:nvPr>
            <p:ph type="tbl" sz="quarter" idx="13" hasCustomPrompt="1"/>
          </p:nvPr>
        </p:nvSpPr>
        <p:spPr>
          <a:xfrm>
            <a:off x="4908550" y="1463675"/>
            <a:ext cx="3606800" cy="4089400"/>
          </a:xfrm>
          <a:prstGeom prst="rect">
            <a:avLst/>
          </a:prstGeom>
        </p:spPr>
        <p:txBody>
          <a:bodyPr/>
          <a:lstStyle>
            <a:lvl1pPr>
              <a:defRPr/>
            </a:lvl1pPr>
          </a:lstStyle>
          <a:p>
            <a:r>
              <a:rPr lang="en-US" dirty="0"/>
              <a:t>Diagram</a:t>
            </a:r>
          </a:p>
        </p:txBody>
      </p:sp>
      <p:sp>
        <p:nvSpPr>
          <p:cNvPr id="9"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t>Page </a:t>
            </a:r>
            <a:fld id="{C8303BCE-995F-4709-9859-41737DB22DB5}" type="slidenum">
              <a:rPr lang="en-US" smtClean="0"/>
              <a:pPr/>
              <a:t>‹#›</a:t>
            </a:fld>
            <a:endParaRPr lang="en-US" dirty="0"/>
          </a:p>
        </p:txBody>
      </p:sp>
    </p:spTree>
    <p:extLst>
      <p:ext uri="{BB962C8B-B14F-4D97-AF65-F5344CB8AC3E}">
        <p14:creationId xmlns:p14="http://schemas.microsoft.com/office/powerpoint/2010/main" val="1034009110"/>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picTx" preserve="1">
  <p:cSld name="Slide with Text &amp; Image">
    <p:bg>
      <p:bgPr>
        <a:blipFill dpi="0" rotWithShape="1">
          <a:blip r:embed="rId2">
            <a:alphaModFix amt="99000"/>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30238" y="351183"/>
            <a:ext cx="4224150" cy="968188"/>
          </a:xfrm>
          <a:prstGeom prst="rect">
            <a:avLst/>
          </a:prstGeom>
        </p:spPr>
        <p:txBody>
          <a:bodyPr anchor="t" anchorCtr="0">
            <a:noAutofit/>
          </a:bodyPr>
          <a:lstStyle>
            <a:lvl1pPr>
              <a:defRPr sz="3600" b="0">
                <a:solidFill>
                  <a:schemeClr val="accent3"/>
                </a:solidFill>
                <a:latin typeface="+mj-lt"/>
              </a:defRPr>
            </a:lvl1pPr>
          </a:lstStyle>
          <a:p>
            <a:r>
              <a:rPr lang="en-US" dirty="0"/>
              <a:t>Slide with Text and Image</a:t>
            </a:r>
          </a:p>
        </p:txBody>
      </p:sp>
      <p:sp>
        <p:nvSpPr>
          <p:cNvPr id="3" name="Picture Placeholder 2"/>
          <p:cNvSpPr>
            <a:spLocks noGrp="1"/>
          </p:cNvSpPr>
          <p:nvPr>
            <p:ph type="pic" idx="1"/>
          </p:nvPr>
        </p:nvSpPr>
        <p:spPr>
          <a:xfrm>
            <a:off x="5252850" y="-1"/>
            <a:ext cx="3891150" cy="6089969"/>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hasCustomPrompt="1"/>
          </p:nvPr>
        </p:nvSpPr>
        <p:spPr>
          <a:xfrm>
            <a:off x="630238" y="1627094"/>
            <a:ext cx="4224150" cy="4061012"/>
          </a:xfrm>
          <a:prstGeom prst="rect">
            <a:avLst/>
          </a:prstGeom>
        </p:spPr>
        <p:txBody>
          <a:bodyPr/>
          <a:lstStyle>
            <a:lvl1pPr marL="0" indent="0" algn="l">
              <a:lnSpc>
                <a:spcPct val="110000"/>
              </a:lnSpc>
              <a:buNone/>
              <a:defRPr lang="en-US" sz="1800">
                <a:effectLst/>
                <a:latin typeface="Palatino Linotype" panose="02040502050505030304" pitchFamily="18"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Lorem ipsum dolor sit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etend</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mio</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adoldsed</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malanaliqua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enim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ad minim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evenema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teveniam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quis</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nostrud</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exercitation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manadullamco</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laboris</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nisi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aliquip</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 a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commodo</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consequat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Duis</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aute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irure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dolor in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reprehenderit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in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voluptate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velit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esse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cillum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eu</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fugiat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nulla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pariatur</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Le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Excepteur</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sint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occaecat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cupidatat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non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asproident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sunt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in culpa qui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polotofficia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deserunt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mollit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anim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id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est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laborum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9"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582326222"/>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Slide with Text &amp; 2 Images">
    <p:bg>
      <p:bgPr>
        <a:blipFill dpi="0" rotWithShape="1">
          <a:blip r:embed="rId2">
            <a:alphaModFix amt="99000"/>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30238" y="457200"/>
            <a:ext cx="4224150" cy="968188"/>
          </a:xfrm>
          <a:prstGeom prst="rect">
            <a:avLst/>
          </a:prstGeom>
        </p:spPr>
        <p:txBody>
          <a:bodyPr anchor="t" anchorCtr="0">
            <a:noAutofit/>
          </a:bodyPr>
          <a:lstStyle>
            <a:lvl1pPr>
              <a:defRPr sz="3600" b="0">
                <a:solidFill>
                  <a:schemeClr val="accent3"/>
                </a:solidFill>
                <a:latin typeface="+mj-lt"/>
              </a:defRPr>
            </a:lvl1pPr>
          </a:lstStyle>
          <a:p>
            <a:r>
              <a:rPr lang="en-US" dirty="0"/>
              <a:t>Slide with Text and Image</a:t>
            </a:r>
          </a:p>
        </p:txBody>
      </p:sp>
      <p:sp>
        <p:nvSpPr>
          <p:cNvPr id="3" name="Picture Placeholder 2"/>
          <p:cNvSpPr>
            <a:spLocks noGrp="1"/>
          </p:cNvSpPr>
          <p:nvPr>
            <p:ph type="pic" idx="1"/>
          </p:nvPr>
        </p:nvSpPr>
        <p:spPr>
          <a:xfrm>
            <a:off x="5252662" y="457200"/>
            <a:ext cx="3891150" cy="244736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hasCustomPrompt="1"/>
          </p:nvPr>
        </p:nvSpPr>
        <p:spPr>
          <a:xfrm>
            <a:off x="630238" y="1627094"/>
            <a:ext cx="4224150" cy="4061012"/>
          </a:xfrm>
          <a:prstGeom prst="rect">
            <a:avLst/>
          </a:prstGeom>
        </p:spPr>
        <p:txBody>
          <a:bodyPr/>
          <a:lstStyle>
            <a:lvl1pPr marL="0" indent="0" algn="just">
              <a:lnSpc>
                <a:spcPct val="110000"/>
              </a:lnSpc>
              <a:buNone/>
              <a:defRPr lang="en-US" sz="1800">
                <a:effectLst/>
                <a:latin typeface="Palatino Linotype" panose="02040502050505030304" pitchFamily="18"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Lorem ipsum dolor sit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etend</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mio</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adoldsed</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malanaliqua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enim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ad minim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evenema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teveniam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quis</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nostrud</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exercitation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manadullamco</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laboris</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nisi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aliquip</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 a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commodo</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consequat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Duis</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aute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irure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dolor in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reprehenderit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in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voluptate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velit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esse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cillum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eu</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fugiat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nulla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pariatur</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Le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Excepteur</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sint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occaecat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cupidatat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non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asproident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sunt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in culpa qui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polotofficia</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deserunt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mollit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anim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id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est</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18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laborum</a:t>
            </a:r>
            <a:r>
              <a:rPr lang="en-US" sz="18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6" name="Picture Placeholder 5"/>
          <p:cNvSpPr>
            <a:spLocks noGrp="1"/>
          </p:cNvSpPr>
          <p:nvPr>
            <p:ph type="pic" sz="quarter" idx="13"/>
          </p:nvPr>
        </p:nvSpPr>
        <p:spPr>
          <a:xfrm>
            <a:off x="5252850" y="3217817"/>
            <a:ext cx="3890962" cy="2420937"/>
          </a:xfrm>
          <a:prstGeom prst="rect">
            <a:avLst/>
          </a:prstGeom>
        </p:spPr>
        <p:txBody>
          <a:bodyPr/>
          <a:lstStyle/>
          <a:p>
            <a:endParaRPr lang="en-US"/>
          </a:p>
        </p:txBody>
      </p:sp>
      <p:sp>
        <p:nvSpPr>
          <p:cNvPr id="10"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24739807"/>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Slide with Diagram and Text">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28650" y="484094"/>
            <a:ext cx="6858000" cy="591670"/>
          </a:xfrm>
          <a:prstGeom prst="rect">
            <a:avLst/>
          </a:prstGeom>
        </p:spPr>
        <p:txBody>
          <a:bodyPr anchor="b"/>
          <a:lstStyle>
            <a:lvl1pPr algn="l">
              <a:defRPr sz="3600" b="0" baseline="0">
                <a:solidFill>
                  <a:schemeClr val="accent3"/>
                </a:solidFill>
                <a:latin typeface="+mj-lt"/>
              </a:defRPr>
            </a:lvl1pPr>
          </a:lstStyle>
          <a:p>
            <a:r>
              <a:rPr lang="en-US" dirty="0"/>
              <a:t>Slide With Diagram and Text</a:t>
            </a:r>
          </a:p>
        </p:txBody>
      </p:sp>
      <p:sp>
        <p:nvSpPr>
          <p:cNvPr id="3" name="Subtitle 2"/>
          <p:cNvSpPr>
            <a:spLocks noGrp="1"/>
          </p:cNvSpPr>
          <p:nvPr>
            <p:ph type="subTitle" idx="1" hasCustomPrompt="1"/>
          </p:nvPr>
        </p:nvSpPr>
        <p:spPr>
          <a:xfrm>
            <a:off x="628650" y="1463955"/>
            <a:ext cx="4037479" cy="4089680"/>
          </a:xfrm>
          <a:prstGeom prst="rect">
            <a:avLst/>
          </a:prstGeom>
        </p:spPr>
        <p:txBody>
          <a:bodyPr/>
          <a:lstStyle>
            <a:lvl1pPr marL="0" marR="0" indent="0" algn="l" defTabSz="914400" rtl="0" eaLnBrk="1" fontAlgn="auto" latinLnBrk="0" hangingPunct="1">
              <a:lnSpc>
                <a:spcPct val="110000"/>
              </a:lnSpc>
              <a:spcBef>
                <a:spcPts val="1000"/>
              </a:spcBef>
              <a:spcAft>
                <a:spcPts val="0"/>
              </a:spcAft>
              <a:buClrTx/>
              <a:buSzTx/>
              <a:buFont typeface="Arial" panose="020B0604020202020204" pitchFamily="34" charset="0"/>
              <a:buNone/>
              <a:tabLst/>
              <a:defRPr lang="en-US" sz="1800" baseline="0" smtClean="0">
                <a:effectLs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Lorem ipsum dolor sit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sed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aliqua</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p>
          <a:p>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enim</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ad minim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veniam</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quis</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nostrud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exercitation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ullamco</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laboris</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nisi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aliquip</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ea</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commodo</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consequat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t>
            </a:r>
            <a:endParaRPr lang="en-US" dirty="0"/>
          </a:p>
          <a:p>
            <a:endParaRPr lang="en-US" dirty="0"/>
          </a:p>
        </p:txBody>
      </p:sp>
      <p:sp>
        <p:nvSpPr>
          <p:cNvPr id="8" name="Table Placeholder 7"/>
          <p:cNvSpPr>
            <a:spLocks noGrp="1"/>
          </p:cNvSpPr>
          <p:nvPr>
            <p:ph type="tbl" sz="quarter" idx="13" hasCustomPrompt="1"/>
          </p:nvPr>
        </p:nvSpPr>
        <p:spPr>
          <a:xfrm>
            <a:off x="4908550" y="1463675"/>
            <a:ext cx="3606800" cy="4089400"/>
          </a:xfrm>
          <a:prstGeom prst="rect">
            <a:avLst/>
          </a:prstGeom>
        </p:spPr>
        <p:txBody>
          <a:bodyPr/>
          <a:lstStyle>
            <a:lvl1pPr>
              <a:defRPr/>
            </a:lvl1pPr>
          </a:lstStyle>
          <a:p>
            <a:r>
              <a:rPr lang="en-US" dirty="0"/>
              <a:t>Diagram</a:t>
            </a:r>
          </a:p>
        </p:txBody>
      </p:sp>
      <p:sp>
        <p:nvSpPr>
          <p:cNvPr id="9"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2389840282"/>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itle" preserve="1">
  <p:cSld name="Slide with Text and Icon">
    <p:bg>
      <p:bgPr>
        <a:blipFill dpi="0" rotWithShape="1">
          <a:blip r:embed="rId2">
            <a:alphaModFix amt="99000"/>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28650" y="484094"/>
            <a:ext cx="6858000" cy="591670"/>
          </a:xfrm>
          <a:prstGeom prst="rect">
            <a:avLst/>
          </a:prstGeom>
        </p:spPr>
        <p:txBody>
          <a:bodyPr anchor="b"/>
          <a:lstStyle>
            <a:lvl1pPr algn="l">
              <a:defRPr sz="3600" b="0" baseline="0">
                <a:solidFill>
                  <a:schemeClr val="accent3"/>
                </a:solidFill>
                <a:latin typeface="+mj-lt"/>
              </a:defRPr>
            </a:lvl1pPr>
          </a:lstStyle>
          <a:p>
            <a:r>
              <a:rPr lang="en-US" dirty="0"/>
              <a:t>Slide with Text and Icon </a:t>
            </a:r>
          </a:p>
        </p:txBody>
      </p:sp>
      <p:sp>
        <p:nvSpPr>
          <p:cNvPr id="3" name="Subtitle 2"/>
          <p:cNvSpPr>
            <a:spLocks noGrp="1"/>
          </p:cNvSpPr>
          <p:nvPr>
            <p:ph type="subTitle" idx="1" hasCustomPrompt="1"/>
          </p:nvPr>
        </p:nvSpPr>
        <p:spPr>
          <a:xfrm>
            <a:off x="628650" y="1463955"/>
            <a:ext cx="6858000" cy="4089680"/>
          </a:xfrm>
          <a:prstGeom prst="rect">
            <a:avLst/>
          </a:prstGeom>
        </p:spPr>
        <p:txBody>
          <a:bodyPr/>
          <a:lstStyle>
            <a:lvl1pPr marL="0" marR="0" indent="0" algn="l" defTabSz="914400" rtl="0" eaLnBrk="1" fontAlgn="auto" latinLnBrk="0" hangingPunct="1">
              <a:lnSpc>
                <a:spcPct val="110000"/>
              </a:lnSpc>
              <a:spcBef>
                <a:spcPts val="1000"/>
              </a:spcBef>
              <a:spcAft>
                <a:spcPts val="0"/>
              </a:spcAft>
              <a:buClrTx/>
              <a:buSzTx/>
              <a:buFont typeface="Arial" panose="020B0604020202020204" pitchFamily="34" charset="0"/>
              <a:buNone/>
              <a:tabLst/>
              <a:defRPr lang="en-US" sz="1800" baseline="0" smtClean="0">
                <a:effectLs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Lorem ipsum dolor sit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sed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aliqua</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p>
          <a:p>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enim</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ad minim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veniam</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quis</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nostrud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exercitation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ullamco</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laboris</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nisi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aliquip</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ex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ea</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commodo</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consequat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Lorem ipsum dolor sit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amet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consectetur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adipiscing</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elit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sed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do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eiusmod</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tempor</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incididunt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ut</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labore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et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dolore</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 magna </a:t>
            </a:r>
            <a:r>
              <a:rPr lang="en-US" sz="2400" dirty="0" err="1">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aliqua</a:t>
            </a:r>
            <a:r>
              <a:rPr lang="en-US" sz="2400" dirty="0">
                <a:solidFill>
                  <a:srgbClr val="000000"/>
                </a:solidFill>
                <a:effectLst/>
                <a:latin typeface="Palatino Linotype" panose="02040502050505030304" pitchFamily="18" charset="0"/>
                <a:ea typeface="Calibri" panose="020F0502020204030204" pitchFamily="34" charset="0"/>
                <a:cs typeface="Arial" panose="020B0604020202020204" pitchFamily="34" charset="0"/>
              </a:rPr>
              <a:t>.</a:t>
            </a:r>
            <a:endParaRPr lang="en-US" dirty="0"/>
          </a:p>
          <a:p>
            <a:endParaRPr lang="en-US" dirty="0"/>
          </a:p>
        </p:txBody>
      </p:sp>
      <p:sp>
        <p:nvSpPr>
          <p:cNvPr id="7"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2888572581"/>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Slide with Graph">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28650" y="484094"/>
            <a:ext cx="8143460" cy="591670"/>
          </a:xfrm>
          <a:prstGeom prst="rect">
            <a:avLst/>
          </a:prstGeom>
        </p:spPr>
        <p:txBody>
          <a:bodyPr anchor="b"/>
          <a:lstStyle>
            <a:lvl1pPr algn="l">
              <a:defRPr sz="3600" b="0" baseline="0">
                <a:solidFill>
                  <a:schemeClr val="accent3"/>
                </a:solidFill>
                <a:latin typeface="+mj-lt"/>
              </a:defRPr>
            </a:lvl1pPr>
          </a:lstStyle>
          <a:p>
            <a:r>
              <a:rPr lang="en-US" dirty="0"/>
              <a:t>Slide with Graph</a:t>
            </a:r>
          </a:p>
        </p:txBody>
      </p:sp>
      <p:sp>
        <p:nvSpPr>
          <p:cNvPr id="3" name="Subtitle 2"/>
          <p:cNvSpPr>
            <a:spLocks noGrp="1"/>
          </p:cNvSpPr>
          <p:nvPr>
            <p:ph type="subTitle" idx="1" hasCustomPrompt="1"/>
          </p:nvPr>
        </p:nvSpPr>
        <p:spPr>
          <a:xfrm>
            <a:off x="6638925" y="1861521"/>
            <a:ext cx="2142468" cy="2505528"/>
          </a:xfrm>
          <a:prstGeom prst="rect">
            <a:avLst/>
          </a:prstGeom>
        </p:spPr>
        <p:txBody>
          <a:bodyPr/>
          <a:lstStyle>
            <a:lvl1pPr marL="0" marR="0" indent="0" algn="l" defTabSz="914400" rtl="0" eaLnBrk="1" fontAlgn="auto" latinLnBrk="0" hangingPunct="1">
              <a:lnSpc>
                <a:spcPct val="110000"/>
              </a:lnSpc>
              <a:spcBef>
                <a:spcPts val="1000"/>
              </a:spcBef>
              <a:spcAft>
                <a:spcPts val="0"/>
              </a:spcAft>
              <a:buClrTx/>
              <a:buSzTx/>
              <a:buFont typeface="Arial" panose="020B0604020202020204" pitchFamily="34" charset="0"/>
              <a:buNone/>
              <a:tabLst/>
              <a:defRPr lang="en-US" sz="1400" baseline="0" smtClean="0">
                <a:solidFill>
                  <a:schemeClr val="bg2">
                    <a:lumMod val="10000"/>
                  </a:schemeClr>
                </a:solidFill>
                <a:effectLst/>
                <a:latin typeface="Palatino Linotype" panose="02040502050505030304" pitchFamily="18"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latin typeface="Palatino Linotype" panose="02040502050505030304" pitchFamily="18" charset="0"/>
              </a:rPr>
              <a:t>Am </a:t>
            </a:r>
            <a:r>
              <a:rPr lang="en-US" dirty="0" err="1">
                <a:latin typeface="Palatino Linotype" panose="02040502050505030304" pitchFamily="18" charset="0"/>
              </a:rPr>
              <a:t>fugitas</a:t>
            </a:r>
            <a:r>
              <a:rPr lang="en-US" dirty="0">
                <a:latin typeface="Palatino Linotype" panose="02040502050505030304" pitchFamily="18" charset="0"/>
              </a:rPr>
              <a:t> min </a:t>
            </a:r>
            <a:r>
              <a:rPr lang="en-US" dirty="0" err="1">
                <a:latin typeface="Palatino Linotype" panose="02040502050505030304" pitchFamily="18" charset="0"/>
              </a:rPr>
              <a:t>exfo</a:t>
            </a:r>
            <a:r>
              <a:rPr lang="en-US" dirty="0">
                <a:latin typeface="Palatino Linotype" panose="02040502050505030304" pitchFamily="18" charset="0"/>
              </a:rPr>
              <a:t> </a:t>
            </a:r>
            <a:r>
              <a:rPr lang="en-US" dirty="0" err="1">
                <a:latin typeface="Palatino Linotype" panose="02040502050505030304" pitchFamily="18" charset="0"/>
              </a:rPr>
              <a:t>esequa</a:t>
            </a:r>
            <a:r>
              <a:rPr lang="en-US" dirty="0">
                <a:latin typeface="Palatino Linotype" panose="02040502050505030304" pitchFamily="18" charset="0"/>
              </a:rPr>
              <a:t> Omnia, </a:t>
            </a:r>
            <a:r>
              <a:rPr lang="en-US" dirty="0" err="1">
                <a:latin typeface="Palatino Linotype" panose="02040502050505030304" pitchFamily="18" charset="0"/>
              </a:rPr>
              <a:t>ey</a:t>
            </a:r>
            <a:r>
              <a:rPr lang="en-US" dirty="0">
                <a:latin typeface="Palatino Linotype" panose="02040502050505030304" pitchFamily="18" charset="0"/>
              </a:rPr>
              <a:t> long </a:t>
            </a:r>
            <a:r>
              <a:rPr lang="en-US" dirty="0" err="1">
                <a:latin typeface="Palatino Linotype" panose="02040502050505030304" pitchFamily="18" charset="0"/>
              </a:rPr>
              <a:t>simunant</a:t>
            </a:r>
            <a:r>
              <a:rPr lang="en-US" dirty="0">
                <a:latin typeface="Palatino Linotype" panose="02040502050505030304" pitchFamily="18" charset="0"/>
              </a:rPr>
              <a:t> </a:t>
            </a:r>
            <a:r>
              <a:rPr lang="en-US" dirty="0" err="1">
                <a:latin typeface="Palatino Linotype" panose="02040502050505030304" pitchFamily="18" charset="0"/>
              </a:rPr>
              <a:t>ectempos</a:t>
            </a:r>
            <a:r>
              <a:rPr lang="en-US" dirty="0">
                <a:latin typeface="Palatino Linotype" panose="02040502050505030304" pitchFamily="18" charset="0"/>
              </a:rPr>
              <a:t> </a:t>
            </a:r>
            <a:r>
              <a:rPr lang="en-US" dirty="0" err="1">
                <a:latin typeface="Palatino Linotype" panose="02040502050505030304" pitchFamily="18" charset="0"/>
              </a:rPr>
              <a:t>amAm</a:t>
            </a:r>
            <a:r>
              <a:rPr lang="en-US" dirty="0">
                <a:latin typeface="Palatino Linotype" panose="02040502050505030304" pitchFamily="18" charset="0"/>
              </a:rPr>
              <a:t> </a:t>
            </a:r>
            <a:r>
              <a:rPr lang="en-US" dirty="0" err="1">
                <a:latin typeface="Palatino Linotype" panose="02040502050505030304" pitchFamily="18" charset="0"/>
              </a:rPr>
              <a:t>fugitas</a:t>
            </a:r>
            <a:r>
              <a:rPr lang="en-US" dirty="0">
                <a:latin typeface="Palatino Linotype" panose="02040502050505030304" pitchFamily="18" charset="0"/>
              </a:rPr>
              <a:t> min </a:t>
            </a:r>
            <a:r>
              <a:rPr lang="en-US" dirty="0" err="1">
                <a:latin typeface="Palatino Linotype" panose="02040502050505030304" pitchFamily="18" charset="0"/>
              </a:rPr>
              <a:t>exfo</a:t>
            </a:r>
            <a:r>
              <a:rPr lang="en-US" dirty="0">
                <a:latin typeface="Palatino Linotype" panose="02040502050505030304" pitchFamily="18" charset="0"/>
              </a:rPr>
              <a:t> </a:t>
            </a:r>
            <a:r>
              <a:rPr lang="en-US" dirty="0" err="1">
                <a:latin typeface="Palatino Linotype" panose="02040502050505030304" pitchFamily="18" charset="0"/>
              </a:rPr>
              <a:t>esequa</a:t>
            </a:r>
            <a:r>
              <a:rPr lang="en-US" dirty="0">
                <a:latin typeface="Palatino Linotype" panose="02040502050505030304" pitchFamily="18" charset="0"/>
              </a:rPr>
              <a:t> Omnia, </a:t>
            </a:r>
            <a:r>
              <a:rPr lang="en-US" dirty="0" err="1">
                <a:latin typeface="Palatino Linotype" panose="02040502050505030304" pitchFamily="18" charset="0"/>
              </a:rPr>
              <a:t>ey</a:t>
            </a:r>
            <a:r>
              <a:rPr lang="en-US" dirty="0">
                <a:latin typeface="Palatino Linotype" panose="02040502050505030304" pitchFamily="18" charset="0"/>
              </a:rPr>
              <a:t> long </a:t>
            </a:r>
            <a:r>
              <a:rPr lang="en-US" dirty="0" err="1">
                <a:latin typeface="Palatino Linotype" panose="02040502050505030304" pitchFamily="18" charset="0"/>
              </a:rPr>
              <a:t>simunant</a:t>
            </a:r>
            <a:r>
              <a:rPr lang="en-US" dirty="0">
                <a:latin typeface="Palatino Linotype" panose="02040502050505030304" pitchFamily="18" charset="0"/>
              </a:rPr>
              <a:t> </a:t>
            </a:r>
            <a:r>
              <a:rPr lang="en-US" dirty="0" err="1">
                <a:latin typeface="Palatino Linotype" panose="02040502050505030304" pitchFamily="18" charset="0"/>
              </a:rPr>
              <a:t>ectempos</a:t>
            </a:r>
            <a:r>
              <a:rPr lang="en-US" dirty="0">
                <a:latin typeface="Palatino Linotype" panose="02040502050505030304" pitchFamily="18" charset="0"/>
              </a:rPr>
              <a:t> am</a:t>
            </a:r>
            <a:endParaRPr lang="en-US" dirty="0"/>
          </a:p>
          <a:p>
            <a:r>
              <a:rPr lang="en-US" dirty="0">
                <a:latin typeface="Palatino Linotype" panose="02040502050505030304" pitchFamily="18" charset="0"/>
              </a:rPr>
              <a:t>Am </a:t>
            </a:r>
            <a:r>
              <a:rPr lang="en-US" dirty="0" err="1">
                <a:latin typeface="Palatino Linotype" panose="02040502050505030304" pitchFamily="18" charset="0"/>
              </a:rPr>
              <a:t>fugitas</a:t>
            </a:r>
            <a:r>
              <a:rPr lang="en-US" dirty="0">
                <a:latin typeface="Palatino Linotype" panose="02040502050505030304" pitchFamily="18" charset="0"/>
              </a:rPr>
              <a:t> min </a:t>
            </a:r>
            <a:r>
              <a:rPr lang="en-US" dirty="0" err="1">
                <a:latin typeface="Palatino Linotype" panose="02040502050505030304" pitchFamily="18" charset="0"/>
              </a:rPr>
              <a:t>exfo</a:t>
            </a:r>
            <a:r>
              <a:rPr lang="en-US" dirty="0">
                <a:latin typeface="Palatino Linotype" panose="02040502050505030304" pitchFamily="18" charset="0"/>
              </a:rPr>
              <a:t> </a:t>
            </a:r>
            <a:r>
              <a:rPr lang="en-US" dirty="0" err="1">
                <a:latin typeface="Palatino Linotype" panose="02040502050505030304" pitchFamily="18" charset="0"/>
              </a:rPr>
              <a:t>esequa</a:t>
            </a:r>
            <a:r>
              <a:rPr lang="en-US" dirty="0">
                <a:latin typeface="Palatino Linotype" panose="02040502050505030304" pitchFamily="18" charset="0"/>
              </a:rPr>
              <a:t> Omnia, </a:t>
            </a:r>
            <a:r>
              <a:rPr lang="en-US" dirty="0" err="1">
                <a:latin typeface="Palatino Linotype" panose="02040502050505030304" pitchFamily="18" charset="0"/>
              </a:rPr>
              <a:t>ey</a:t>
            </a:r>
            <a:r>
              <a:rPr lang="en-US" dirty="0">
                <a:latin typeface="Palatino Linotype" panose="02040502050505030304" pitchFamily="18" charset="0"/>
              </a:rPr>
              <a:t> long </a:t>
            </a:r>
            <a:r>
              <a:rPr lang="en-US" dirty="0" err="1">
                <a:latin typeface="Palatino Linotype" panose="02040502050505030304" pitchFamily="18" charset="0"/>
              </a:rPr>
              <a:t>simunant</a:t>
            </a:r>
            <a:r>
              <a:rPr lang="en-US" dirty="0">
                <a:latin typeface="Palatino Linotype" panose="02040502050505030304" pitchFamily="18" charset="0"/>
              </a:rPr>
              <a:t> </a:t>
            </a:r>
            <a:r>
              <a:rPr lang="en-US" dirty="0" err="1">
                <a:latin typeface="Palatino Linotype" panose="02040502050505030304" pitchFamily="18" charset="0"/>
              </a:rPr>
              <a:t>ectempos</a:t>
            </a:r>
            <a:r>
              <a:rPr lang="en-US" dirty="0">
                <a:latin typeface="Palatino Linotype" panose="02040502050505030304" pitchFamily="18" charset="0"/>
              </a:rPr>
              <a:t> am</a:t>
            </a:r>
            <a:endParaRPr lang="en-US" dirty="0"/>
          </a:p>
          <a:p>
            <a:endParaRPr lang="en-US" dirty="0"/>
          </a:p>
        </p:txBody>
      </p:sp>
      <p:graphicFrame>
        <p:nvGraphicFramePr>
          <p:cNvPr id="14" name="Chart 13"/>
          <p:cNvGraphicFramePr/>
          <p:nvPr userDrawn="1">
            <p:extLst>
              <p:ext uri="{D42A27DB-BD31-4B8C-83A1-F6EECF244321}">
                <p14:modId xmlns:p14="http://schemas.microsoft.com/office/powerpoint/2010/main" val="1615057688"/>
              </p:ext>
            </p:extLst>
          </p:nvPr>
        </p:nvGraphicFramePr>
        <p:xfrm>
          <a:off x="628651" y="1680670"/>
          <a:ext cx="6076950" cy="3686460"/>
        </p:xfrm>
        <a:graphic>
          <a:graphicData uri="http://schemas.openxmlformats.org/drawingml/2006/chart">
            <c:chart xmlns:c="http://schemas.openxmlformats.org/drawingml/2006/chart" xmlns:r="http://schemas.openxmlformats.org/officeDocument/2006/relationships" r:id="rId2"/>
          </a:graphicData>
        </a:graphic>
      </p:graphicFrame>
      <p:sp>
        <p:nvSpPr>
          <p:cNvPr id="8"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3030771759"/>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Acknowledgments Slide">
    <p:bg>
      <p:bgPr>
        <a:solidFill>
          <a:schemeClr val="bg1"/>
        </a:solidFill>
        <a:effectLst/>
      </p:bgPr>
    </p:bg>
    <p:spTree>
      <p:nvGrpSpPr>
        <p:cNvPr id="1" name=""/>
        <p:cNvGrpSpPr/>
        <p:nvPr/>
      </p:nvGrpSpPr>
      <p:grpSpPr>
        <a:xfrm>
          <a:off x="0" y="0"/>
          <a:ext cx="0" cy="0"/>
          <a:chOff x="0" y="0"/>
          <a:chExt cx="0" cy="0"/>
        </a:xfrm>
      </p:grpSpPr>
      <p:pic>
        <p:nvPicPr>
          <p:cNvPr id="1026" name="Picture 112"/>
          <p:cNvPicPr>
            <a:picLocks noChangeAspect="1" noChangeArrowheads="1"/>
          </p:cNvPicPr>
          <p:nvPr userDrawn="1"/>
        </p:nvPicPr>
        <p:blipFill>
          <a:blip r:embed="rId2">
            <a:extLst>
              <a:ext uri="{28A0092B-C50C-407E-A947-70E740481C1C}">
                <a14:useLocalDpi xmlns:a14="http://schemas.microsoft.com/office/drawing/2010/main" val="0"/>
              </a:ext>
            </a:extLst>
          </a:blip>
          <a:srcRect r="77617"/>
          <a:stretch>
            <a:fillRect/>
          </a:stretch>
        </p:blipFill>
        <p:spPr bwMode="auto">
          <a:xfrm>
            <a:off x="4233157" y="5157001"/>
            <a:ext cx="1400816" cy="1280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113"/>
          <p:cNvPicPr>
            <a:picLocks noChangeAspect="1" noChangeArrowheads="1"/>
          </p:cNvPicPr>
          <p:nvPr userDrawn="1"/>
        </p:nvPicPr>
        <p:blipFill>
          <a:blip r:embed="rId2">
            <a:extLst>
              <a:ext uri="{28A0092B-C50C-407E-A947-70E740481C1C}">
                <a14:useLocalDpi xmlns:a14="http://schemas.microsoft.com/office/drawing/2010/main" val="0"/>
              </a:ext>
            </a:extLst>
          </a:blip>
          <a:srcRect l="22334" r="62881"/>
          <a:stretch>
            <a:fillRect/>
          </a:stretch>
        </p:blipFill>
        <p:spPr bwMode="auto">
          <a:xfrm>
            <a:off x="2817563" y="5148021"/>
            <a:ext cx="916566" cy="1266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Picture 114"/>
          <p:cNvPicPr>
            <a:picLocks noChangeAspect="1" noChangeArrowheads="1"/>
          </p:cNvPicPr>
          <p:nvPr userDrawn="1"/>
        </p:nvPicPr>
        <p:blipFill>
          <a:blip r:embed="rId2">
            <a:extLst>
              <a:ext uri="{28A0092B-C50C-407E-A947-70E740481C1C}">
                <a14:useLocalDpi xmlns:a14="http://schemas.microsoft.com/office/drawing/2010/main" val="0"/>
              </a:ext>
            </a:extLst>
          </a:blip>
          <a:srcRect l="36774" r="25835"/>
          <a:stretch>
            <a:fillRect/>
          </a:stretch>
        </p:blipFill>
        <p:spPr bwMode="auto">
          <a:xfrm>
            <a:off x="5937698" y="5230621"/>
            <a:ext cx="2310948" cy="1262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9" name="Picture 115"/>
          <p:cNvPicPr>
            <a:picLocks noChangeAspect="1" noChangeArrowheads="1"/>
          </p:cNvPicPr>
          <p:nvPr userDrawn="1"/>
        </p:nvPicPr>
        <p:blipFill>
          <a:blip r:embed="rId2">
            <a:extLst>
              <a:ext uri="{28A0092B-C50C-407E-A947-70E740481C1C}">
                <a14:useLocalDpi xmlns:a14="http://schemas.microsoft.com/office/drawing/2010/main" val="0"/>
              </a:ext>
            </a:extLst>
          </a:blip>
          <a:srcRect l="73524"/>
          <a:stretch>
            <a:fillRect/>
          </a:stretch>
        </p:blipFill>
        <p:spPr bwMode="auto">
          <a:xfrm>
            <a:off x="626918" y="5158946"/>
            <a:ext cx="1641782" cy="12695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itle 1"/>
          <p:cNvSpPr txBox="1">
            <a:spLocks/>
          </p:cNvSpPr>
          <p:nvPr userDrawn="1"/>
        </p:nvSpPr>
        <p:spPr>
          <a:xfrm>
            <a:off x="616063" y="545670"/>
            <a:ext cx="6858000" cy="591670"/>
          </a:xfrm>
          <a:prstGeom prst="rect">
            <a:avLst/>
          </a:prstGeom>
        </p:spPr>
        <p:txBody>
          <a:bodyPr anchor="b"/>
          <a:lstStyle>
            <a:lvl1pPr algn="l" defTabSz="914400" rtl="0" eaLnBrk="1" latinLnBrk="0" hangingPunct="1">
              <a:lnSpc>
                <a:spcPct val="90000"/>
              </a:lnSpc>
              <a:spcBef>
                <a:spcPct val="0"/>
              </a:spcBef>
              <a:buNone/>
              <a:defRPr sz="3600" b="1" kern="1200" baseline="0">
                <a:solidFill>
                  <a:srgbClr val="0984AF"/>
                </a:solidFill>
                <a:latin typeface="News Gothic" panose="02000503040000020004" pitchFamily="2" charset="0"/>
                <a:ea typeface="+mj-ea"/>
                <a:cs typeface="+mj-cs"/>
              </a:defRPr>
            </a:lvl1pPr>
          </a:lstStyle>
          <a:p>
            <a:r>
              <a:rPr lang="en-US" b="0" dirty="0">
                <a:solidFill>
                  <a:srgbClr val="5C90CD"/>
                </a:solidFill>
                <a:latin typeface="Franklin Gothic Medium"/>
              </a:rPr>
              <a:t>Acknowledgments</a:t>
            </a:r>
          </a:p>
        </p:txBody>
      </p:sp>
      <p:sp>
        <p:nvSpPr>
          <p:cNvPr id="2" name="Rectangle 1"/>
          <p:cNvSpPr/>
          <p:nvPr userDrawn="1"/>
        </p:nvSpPr>
        <p:spPr>
          <a:xfrm>
            <a:off x="690312" y="1432900"/>
            <a:ext cx="6159208" cy="1171603"/>
          </a:xfrm>
          <a:prstGeom prst="rect">
            <a:avLst/>
          </a:prstGeom>
        </p:spPr>
        <p:txBody>
          <a:bodyPr wrap="square">
            <a:spAutoFit/>
          </a:bodyPr>
          <a:lstStyle/>
          <a:p>
            <a:pPr>
              <a:lnSpc>
                <a:spcPct val="110000"/>
              </a:lnSpc>
              <a:spcBef>
                <a:spcPts val="1000"/>
              </a:spcBef>
              <a:buFont typeface="Arial" panose="020B0604020202020204" pitchFamily="34" charset="0"/>
              <a:buNone/>
              <a:defRPr/>
            </a:pPr>
            <a:r>
              <a:rPr lang="en-US" sz="1600" dirty="0">
                <a:solidFill>
                  <a:srgbClr val="3B3B3C"/>
                </a:solidFill>
                <a:latin typeface="Palatino Linotype" panose="02040502050505030304" pitchFamily="18" charset="0"/>
                <a:ea typeface="Calibri" panose="020F0502020204030204" pitchFamily="34" charset="0"/>
                <a:cs typeface="Times New Roman" panose="02020603050405020304" pitchFamily="18" charset="0"/>
              </a:rPr>
              <a:t>This project is a collaboration of The United Nations Statistics Division, United Nations Environment </a:t>
            </a:r>
            <a:r>
              <a:rPr lang="en-US" sz="1600" dirty="0" err="1">
                <a:solidFill>
                  <a:srgbClr val="3B3B3C"/>
                </a:solidFill>
                <a:latin typeface="Palatino Linotype" panose="02040502050505030304" pitchFamily="18" charset="0"/>
                <a:ea typeface="Calibri" panose="020F0502020204030204" pitchFamily="34" charset="0"/>
                <a:cs typeface="Times New Roman" panose="02020603050405020304" pitchFamily="18" charset="0"/>
              </a:rPr>
              <a:t>Programme</a:t>
            </a:r>
            <a:r>
              <a:rPr lang="en-US" sz="1600" dirty="0">
                <a:solidFill>
                  <a:srgbClr val="3B3B3C"/>
                </a:solidFill>
                <a:latin typeface="Palatino Linotype" panose="02040502050505030304" pitchFamily="18" charset="0"/>
                <a:ea typeface="Calibri" panose="020F0502020204030204" pitchFamily="34" charset="0"/>
                <a:cs typeface="Times New Roman" panose="02020603050405020304" pitchFamily="18" charset="0"/>
              </a:rPr>
              <a:t> and the Secretariat of the Convention on Biological Diversity and is supported by the Government of Norway</a:t>
            </a:r>
          </a:p>
        </p:txBody>
      </p:sp>
    </p:spTree>
    <p:extLst>
      <p:ext uri="{BB962C8B-B14F-4D97-AF65-F5344CB8AC3E}">
        <p14:creationId xmlns:p14="http://schemas.microsoft.com/office/powerpoint/2010/main" val="974225815"/>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Thank You Slide">
    <p:bg>
      <p:bgPr>
        <a:blipFill dpi="0" rotWithShape="1">
          <a:blip r:embed="rId2">
            <a:alphaModFix amt="99000"/>
            <a:lum/>
          </a:blip>
          <a:srcRect/>
          <a:stretch>
            <a:fillRect/>
          </a:stretch>
        </a:blipFill>
        <a:effectLst/>
      </p:bgPr>
    </p:bg>
    <p:spTree>
      <p:nvGrpSpPr>
        <p:cNvPr id="1" name=""/>
        <p:cNvGrpSpPr/>
        <p:nvPr/>
      </p:nvGrpSpPr>
      <p:grpSpPr>
        <a:xfrm>
          <a:off x="0" y="0"/>
          <a:ext cx="0" cy="0"/>
          <a:chOff x="0" y="0"/>
          <a:chExt cx="0" cy="0"/>
        </a:xfrm>
      </p:grpSpPr>
      <p:sp>
        <p:nvSpPr>
          <p:cNvPr id="10" name="Title 1"/>
          <p:cNvSpPr txBox="1">
            <a:spLocks/>
          </p:cNvSpPr>
          <p:nvPr userDrawn="1"/>
        </p:nvSpPr>
        <p:spPr>
          <a:xfrm>
            <a:off x="641901" y="3203108"/>
            <a:ext cx="6858000" cy="591670"/>
          </a:xfrm>
          <a:prstGeom prst="rect">
            <a:avLst/>
          </a:prstGeom>
        </p:spPr>
        <p:txBody>
          <a:bodyPr anchor="b"/>
          <a:lstStyle>
            <a:lvl1pPr algn="l" defTabSz="914400" rtl="0" eaLnBrk="1" latinLnBrk="0" hangingPunct="1">
              <a:lnSpc>
                <a:spcPct val="90000"/>
              </a:lnSpc>
              <a:spcBef>
                <a:spcPct val="0"/>
              </a:spcBef>
              <a:buNone/>
              <a:defRPr sz="3600" b="1" kern="1200" baseline="0">
                <a:solidFill>
                  <a:srgbClr val="0984AF"/>
                </a:solidFill>
                <a:latin typeface="News Gothic" panose="02000503040000020004" pitchFamily="2" charset="0"/>
                <a:ea typeface="+mj-ea"/>
                <a:cs typeface="+mj-cs"/>
              </a:defRPr>
            </a:lvl1pPr>
          </a:lstStyle>
          <a:p>
            <a:r>
              <a:rPr lang="en-US" b="0" dirty="0">
                <a:latin typeface="Franklin Gothic Medium"/>
              </a:rPr>
              <a:t>THANK YOU</a:t>
            </a:r>
          </a:p>
        </p:txBody>
      </p:sp>
      <p:sp>
        <p:nvSpPr>
          <p:cNvPr id="11" name="Subtitle 2"/>
          <p:cNvSpPr txBox="1">
            <a:spLocks/>
          </p:cNvSpPr>
          <p:nvPr userDrawn="1"/>
        </p:nvSpPr>
        <p:spPr>
          <a:xfrm>
            <a:off x="641901" y="3756294"/>
            <a:ext cx="6858000" cy="417854"/>
          </a:xfrm>
          <a:prstGeom prst="rect">
            <a:avLst/>
          </a:prstGeom>
        </p:spPr>
        <p:txBody>
          <a:bodyPr/>
          <a:lstStyle>
            <a:lvl1pPr marL="0" marR="0" indent="0" algn="l" defTabSz="914400" rtl="0" eaLnBrk="1" fontAlgn="auto" latinLnBrk="0" hangingPunct="1">
              <a:lnSpc>
                <a:spcPct val="90000"/>
              </a:lnSpc>
              <a:spcBef>
                <a:spcPct val="0"/>
              </a:spcBef>
              <a:spcAft>
                <a:spcPts val="0"/>
              </a:spcAft>
              <a:buClrTx/>
              <a:buSzTx/>
              <a:buFont typeface="Arial" panose="020B0604020202020204" pitchFamily="34" charset="0"/>
              <a:buNone/>
              <a:tabLst/>
              <a:defRPr lang="en-US" sz="2400" kern="1200" baseline="0" smtClean="0">
                <a:solidFill>
                  <a:schemeClr val="tx1"/>
                </a:solidFill>
                <a:effectLst/>
                <a:latin typeface="Palatino Linotype" panose="02040502050505030304" pitchFamily="18"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sz="1800" dirty="0" err="1">
                <a:solidFill>
                  <a:srgbClr val="286689"/>
                </a:solidFill>
              </a:rPr>
              <a:t>seea@un.org</a:t>
            </a:r>
            <a:endParaRPr sz="1800" dirty="0">
              <a:solidFill>
                <a:srgbClr val="286689"/>
              </a:solidFill>
            </a:endParaRPr>
          </a:p>
        </p:txBody>
      </p:sp>
    </p:spTree>
    <p:extLst>
      <p:ext uri="{BB962C8B-B14F-4D97-AF65-F5344CB8AC3E}">
        <p14:creationId xmlns:p14="http://schemas.microsoft.com/office/powerpoint/2010/main" val="2576796420"/>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fld id="{6AE11327-CC43-4325-8265-68546AA57EBB}" type="datetime1">
              <a:rPr lang="en-US">
                <a:solidFill>
                  <a:srgbClr val="000000"/>
                </a:solidFill>
              </a:rPr>
              <a:pPr/>
              <a:t>20/10/2017</a:t>
            </a:fld>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CEF241C4-D9C0-41F7-B0DD-BD2E79E94B99}" type="slidenum">
              <a:rPr lang="en-US">
                <a:solidFill>
                  <a:srgbClr val="000000"/>
                </a:solidFill>
              </a:rPr>
              <a:pPr/>
              <a:t>‹#›</a:t>
            </a:fld>
            <a:endParaRPr lang="en-US">
              <a:solidFill>
                <a:srgbClr val="000000"/>
              </a:solidFill>
            </a:endParaRPr>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fld id="{5AB13B61-DA2D-47D0-B6AA-EC1BED1758BD}" type="datetime1">
              <a:rPr lang="en-US">
                <a:solidFill>
                  <a:srgbClr val="000000"/>
                </a:solidFill>
              </a:rPr>
              <a:pPr/>
              <a:t>20/10/2017</a:t>
            </a:fld>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57DC41F5-2E79-4C50-9F72-BDEC68C0EA45}" type="slidenum">
              <a:rPr lang="en-US">
                <a:solidFill>
                  <a:srgbClr val="000000"/>
                </a:solidFill>
              </a:rPr>
              <a:pPr/>
              <a:t>‹#›</a:t>
            </a:fld>
            <a:endParaRPr lang="en-US">
              <a:solidFill>
                <a:srgbClr val="000000"/>
              </a:solidFill>
            </a:endParaRPr>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fld id="{3AD9F961-6D0F-4D4C-B784-BA2C5DF5B777}" type="datetime1">
              <a:rPr lang="en-US">
                <a:solidFill>
                  <a:srgbClr val="000000"/>
                </a:solidFill>
              </a:rPr>
              <a:pPr/>
              <a:t>20/10/2017</a:t>
            </a:fld>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8CFA1872-FEB9-49F6-A688-5F4B909C943B}" type="slidenum">
              <a:rPr lang="en-US">
                <a:solidFill>
                  <a:srgbClr val="000000"/>
                </a:solidFill>
              </a:rPr>
              <a:pPr/>
              <a:t>‹#›</a:t>
            </a:fld>
            <a:endParaRPr lang="en-US">
              <a:solidFill>
                <a:srgbClr val="000000"/>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48.xml"/><Relationship Id="rId3" Type="http://schemas.openxmlformats.org/officeDocument/2006/relationships/slideLayout" Target="../slideLayouts/slideLayout43.xml"/><Relationship Id="rId7" Type="http://schemas.openxmlformats.org/officeDocument/2006/relationships/slideLayout" Target="../slideLayouts/slideLayout47.xml"/><Relationship Id="rId2" Type="http://schemas.openxmlformats.org/officeDocument/2006/relationships/slideLayout" Target="../slideLayouts/slideLayout42.xml"/><Relationship Id="rId1" Type="http://schemas.openxmlformats.org/officeDocument/2006/relationships/slideLayout" Target="../slideLayouts/slideLayout41.xml"/><Relationship Id="rId6" Type="http://schemas.openxmlformats.org/officeDocument/2006/relationships/slideLayout" Target="../slideLayouts/slideLayout46.xml"/><Relationship Id="rId11" Type="http://schemas.openxmlformats.org/officeDocument/2006/relationships/image" Target="../media/image7.jpg"/><Relationship Id="rId5" Type="http://schemas.openxmlformats.org/officeDocument/2006/relationships/slideLayout" Target="../slideLayouts/slideLayout45.xml"/><Relationship Id="rId10" Type="http://schemas.openxmlformats.org/officeDocument/2006/relationships/theme" Target="../theme/theme10.xml"/><Relationship Id="rId4" Type="http://schemas.openxmlformats.org/officeDocument/2006/relationships/slideLayout" Target="../slideLayouts/slideLayout44.xml"/><Relationship Id="rId9" Type="http://schemas.openxmlformats.org/officeDocument/2006/relationships/slideLayout" Target="../slideLayouts/slideLayout49.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57.xml"/><Relationship Id="rId3" Type="http://schemas.openxmlformats.org/officeDocument/2006/relationships/slideLayout" Target="../slideLayouts/slideLayout52.xml"/><Relationship Id="rId7" Type="http://schemas.openxmlformats.org/officeDocument/2006/relationships/slideLayout" Target="../slideLayouts/slideLayout56.xml"/><Relationship Id="rId2" Type="http://schemas.openxmlformats.org/officeDocument/2006/relationships/slideLayout" Target="../slideLayouts/slideLayout51.xml"/><Relationship Id="rId1" Type="http://schemas.openxmlformats.org/officeDocument/2006/relationships/slideLayout" Target="../slideLayouts/slideLayout50.xml"/><Relationship Id="rId6" Type="http://schemas.openxmlformats.org/officeDocument/2006/relationships/slideLayout" Target="../slideLayouts/slideLayout55.xml"/><Relationship Id="rId5" Type="http://schemas.openxmlformats.org/officeDocument/2006/relationships/slideLayout" Target="../slideLayouts/slideLayout54.xml"/><Relationship Id="rId10" Type="http://schemas.openxmlformats.org/officeDocument/2006/relationships/image" Target="../media/image7.jpg"/><Relationship Id="rId4" Type="http://schemas.openxmlformats.org/officeDocument/2006/relationships/slideLayout" Target="../slideLayouts/slideLayout53.xml"/><Relationship Id="rId9" Type="http://schemas.openxmlformats.org/officeDocument/2006/relationships/theme" Target="../theme/theme11.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65.xml"/><Relationship Id="rId13" Type="http://schemas.openxmlformats.org/officeDocument/2006/relationships/theme" Target="../theme/theme12.xml"/><Relationship Id="rId3" Type="http://schemas.openxmlformats.org/officeDocument/2006/relationships/slideLayout" Target="../slideLayouts/slideLayout60.xml"/><Relationship Id="rId7" Type="http://schemas.openxmlformats.org/officeDocument/2006/relationships/slideLayout" Target="../slideLayouts/slideLayout64.xml"/><Relationship Id="rId12" Type="http://schemas.openxmlformats.org/officeDocument/2006/relationships/slideLayout" Target="../slideLayouts/slideLayout69.xml"/><Relationship Id="rId2" Type="http://schemas.openxmlformats.org/officeDocument/2006/relationships/slideLayout" Target="../slideLayouts/slideLayout59.xml"/><Relationship Id="rId1" Type="http://schemas.openxmlformats.org/officeDocument/2006/relationships/slideLayout" Target="../slideLayouts/slideLayout58.xml"/><Relationship Id="rId6" Type="http://schemas.openxmlformats.org/officeDocument/2006/relationships/slideLayout" Target="../slideLayouts/slideLayout63.xml"/><Relationship Id="rId11" Type="http://schemas.openxmlformats.org/officeDocument/2006/relationships/slideLayout" Target="../slideLayouts/slideLayout68.xml"/><Relationship Id="rId5" Type="http://schemas.openxmlformats.org/officeDocument/2006/relationships/slideLayout" Target="../slideLayouts/slideLayout62.xml"/><Relationship Id="rId10" Type="http://schemas.openxmlformats.org/officeDocument/2006/relationships/slideLayout" Target="../slideLayouts/slideLayout67.xml"/><Relationship Id="rId4" Type="http://schemas.openxmlformats.org/officeDocument/2006/relationships/slideLayout" Target="../slideLayouts/slideLayout61.xml"/><Relationship Id="rId9" Type="http://schemas.openxmlformats.org/officeDocument/2006/relationships/slideLayout" Target="../slideLayouts/slideLayout66.xml"/><Relationship Id="rId14" Type="http://schemas.openxmlformats.org/officeDocument/2006/relationships/image" Target="../media/image7.jpg"/></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77.xml"/><Relationship Id="rId3" Type="http://schemas.openxmlformats.org/officeDocument/2006/relationships/slideLayout" Target="../slideLayouts/slideLayout72.xml"/><Relationship Id="rId7" Type="http://schemas.openxmlformats.org/officeDocument/2006/relationships/slideLayout" Target="../slideLayouts/slideLayout76.xml"/><Relationship Id="rId2" Type="http://schemas.openxmlformats.org/officeDocument/2006/relationships/slideLayout" Target="../slideLayouts/slideLayout71.xml"/><Relationship Id="rId1" Type="http://schemas.openxmlformats.org/officeDocument/2006/relationships/slideLayout" Target="../slideLayouts/slideLayout70.xml"/><Relationship Id="rId6" Type="http://schemas.openxmlformats.org/officeDocument/2006/relationships/slideLayout" Target="../slideLayouts/slideLayout75.xml"/><Relationship Id="rId5" Type="http://schemas.openxmlformats.org/officeDocument/2006/relationships/slideLayout" Target="../slideLayouts/slideLayout74.xml"/><Relationship Id="rId10" Type="http://schemas.openxmlformats.org/officeDocument/2006/relationships/image" Target="../media/image7.jpg"/><Relationship Id="rId4" Type="http://schemas.openxmlformats.org/officeDocument/2006/relationships/slideLayout" Target="../slideLayouts/slideLayout73.xml"/><Relationship Id="rId9" Type="http://schemas.openxmlformats.org/officeDocument/2006/relationships/theme" Target="../theme/theme13.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85.xml"/><Relationship Id="rId3" Type="http://schemas.openxmlformats.org/officeDocument/2006/relationships/slideLayout" Target="../slideLayouts/slideLayout80.xml"/><Relationship Id="rId7" Type="http://schemas.openxmlformats.org/officeDocument/2006/relationships/slideLayout" Target="../slideLayouts/slideLayout84.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image" Target="../media/image7.jpg"/><Relationship Id="rId5" Type="http://schemas.openxmlformats.org/officeDocument/2006/relationships/slideLayout" Target="../slideLayouts/slideLayout82.xml"/><Relationship Id="rId10" Type="http://schemas.openxmlformats.org/officeDocument/2006/relationships/theme" Target="../theme/theme14.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94.xml"/><Relationship Id="rId3" Type="http://schemas.openxmlformats.org/officeDocument/2006/relationships/slideLayout" Target="../slideLayouts/slideLayout89.xml"/><Relationship Id="rId7" Type="http://schemas.openxmlformats.org/officeDocument/2006/relationships/slideLayout" Target="../slideLayouts/slideLayout93.xml"/><Relationship Id="rId2" Type="http://schemas.openxmlformats.org/officeDocument/2006/relationships/slideLayout" Target="../slideLayouts/slideLayout88.xml"/><Relationship Id="rId1" Type="http://schemas.openxmlformats.org/officeDocument/2006/relationships/slideLayout" Target="../slideLayouts/slideLayout87.xml"/><Relationship Id="rId6" Type="http://schemas.openxmlformats.org/officeDocument/2006/relationships/slideLayout" Target="../slideLayouts/slideLayout92.xml"/><Relationship Id="rId5" Type="http://schemas.openxmlformats.org/officeDocument/2006/relationships/slideLayout" Target="../slideLayouts/slideLayout91.xml"/><Relationship Id="rId10" Type="http://schemas.openxmlformats.org/officeDocument/2006/relationships/image" Target="../media/image7.jpg"/><Relationship Id="rId4" Type="http://schemas.openxmlformats.org/officeDocument/2006/relationships/slideLayout" Target="../slideLayouts/slideLayout90.xml"/><Relationship Id="rId9" Type="http://schemas.openxmlformats.org/officeDocument/2006/relationships/theme" Target="../theme/theme15.xml"/></Relationships>
</file>

<file path=ppt/slideMasters/_rels/slideMaster16.xml.rels><?xml version="1.0" encoding="UTF-8" standalone="yes"?>
<Relationships xmlns="http://schemas.openxmlformats.org/package/2006/relationships"><Relationship Id="rId3" Type="http://schemas.openxmlformats.org/officeDocument/2006/relationships/theme" Target="../theme/theme16.xml"/><Relationship Id="rId2" Type="http://schemas.openxmlformats.org/officeDocument/2006/relationships/slideLayout" Target="../slideLayouts/slideLayout96.xml"/><Relationship Id="rId1" Type="http://schemas.openxmlformats.org/officeDocument/2006/relationships/slideLayout" Target="../slideLayouts/slideLayout95.xml"/></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104.xml"/><Relationship Id="rId13" Type="http://schemas.openxmlformats.org/officeDocument/2006/relationships/image" Target="../media/image11.png"/><Relationship Id="rId3" Type="http://schemas.openxmlformats.org/officeDocument/2006/relationships/slideLayout" Target="../slideLayouts/slideLayout99.xml"/><Relationship Id="rId7" Type="http://schemas.openxmlformats.org/officeDocument/2006/relationships/slideLayout" Target="../slideLayouts/slideLayout103.xml"/><Relationship Id="rId12" Type="http://schemas.openxmlformats.org/officeDocument/2006/relationships/theme" Target="../theme/theme17.xml"/><Relationship Id="rId2" Type="http://schemas.openxmlformats.org/officeDocument/2006/relationships/slideLayout" Target="../slideLayouts/slideLayout98.xml"/><Relationship Id="rId1" Type="http://schemas.openxmlformats.org/officeDocument/2006/relationships/slideLayout" Target="../slideLayouts/slideLayout97.xml"/><Relationship Id="rId6" Type="http://schemas.openxmlformats.org/officeDocument/2006/relationships/slideLayout" Target="../slideLayouts/slideLayout102.xml"/><Relationship Id="rId11" Type="http://schemas.openxmlformats.org/officeDocument/2006/relationships/slideLayout" Target="../slideLayouts/slideLayout107.xml"/><Relationship Id="rId5" Type="http://schemas.openxmlformats.org/officeDocument/2006/relationships/slideLayout" Target="../slideLayouts/slideLayout101.xml"/><Relationship Id="rId10" Type="http://schemas.openxmlformats.org/officeDocument/2006/relationships/slideLayout" Target="../slideLayouts/slideLayout106.xml"/><Relationship Id="rId4" Type="http://schemas.openxmlformats.org/officeDocument/2006/relationships/slideLayout" Target="../slideLayouts/slideLayout100.xml"/><Relationship Id="rId9" Type="http://schemas.openxmlformats.org/officeDocument/2006/relationships/slideLayout" Target="../slideLayouts/slideLayout105.xml"/></Relationships>
</file>

<file path=ppt/slideMasters/_rels/slideMaster18.xml.rels><?xml version="1.0" encoding="UTF-8" standalone="yes"?>
<Relationships xmlns="http://schemas.openxmlformats.org/package/2006/relationships"><Relationship Id="rId8" Type="http://schemas.openxmlformats.org/officeDocument/2006/relationships/slideLayout" Target="../slideLayouts/slideLayout115.xml"/><Relationship Id="rId3" Type="http://schemas.openxmlformats.org/officeDocument/2006/relationships/slideLayout" Target="../slideLayouts/slideLayout110.xml"/><Relationship Id="rId7" Type="http://schemas.openxmlformats.org/officeDocument/2006/relationships/slideLayout" Target="../slideLayouts/slideLayout114.xml"/><Relationship Id="rId2" Type="http://schemas.openxmlformats.org/officeDocument/2006/relationships/slideLayout" Target="../slideLayouts/slideLayout109.xml"/><Relationship Id="rId1" Type="http://schemas.openxmlformats.org/officeDocument/2006/relationships/slideLayout" Target="../slideLayouts/slideLayout108.xml"/><Relationship Id="rId6" Type="http://schemas.openxmlformats.org/officeDocument/2006/relationships/slideLayout" Target="../slideLayouts/slideLayout113.xml"/><Relationship Id="rId11" Type="http://schemas.openxmlformats.org/officeDocument/2006/relationships/image" Target="../media/image7.jpg"/><Relationship Id="rId5" Type="http://schemas.openxmlformats.org/officeDocument/2006/relationships/slideLayout" Target="../slideLayouts/slideLayout112.xml"/><Relationship Id="rId10" Type="http://schemas.openxmlformats.org/officeDocument/2006/relationships/theme" Target="../theme/theme18.xml"/><Relationship Id="rId4" Type="http://schemas.openxmlformats.org/officeDocument/2006/relationships/slideLayout" Target="../slideLayouts/slideLayout111.xml"/><Relationship Id="rId9" Type="http://schemas.openxmlformats.org/officeDocument/2006/relationships/slideLayout" Target="../slideLayouts/slideLayout116.xml"/></Relationships>
</file>

<file path=ppt/slideMasters/_rels/slideMaster19.xml.rels><?xml version="1.0" encoding="UTF-8" standalone="yes"?>
<Relationships xmlns="http://schemas.openxmlformats.org/package/2006/relationships"><Relationship Id="rId8" Type="http://schemas.openxmlformats.org/officeDocument/2006/relationships/slideLayout" Target="../slideLayouts/slideLayout124.xml"/><Relationship Id="rId3" Type="http://schemas.openxmlformats.org/officeDocument/2006/relationships/slideLayout" Target="../slideLayouts/slideLayout119.xml"/><Relationship Id="rId7" Type="http://schemas.openxmlformats.org/officeDocument/2006/relationships/slideLayout" Target="../slideLayouts/slideLayout123.xml"/><Relationship Id="rId2" Type="http://schemas.openxmlformats.org/officeDocument/2006/relationships/slideLayout" Target="../slideLayouts/slideLayout118.xml"/><Relationship Id="rId1" Type="http://schemas.openxmlformats.org/officeDocument/2006/relationships/slideLayout" Target="../slideLayouts/slideLayout117.xml"/><Relationship Id="rId6" Type="http://schemas.openxmlformats.org/officeDocument/2006/relationships/slideLayout" Target="../slideLayouts/slideLayout122.xml"/><Relationship Id="rId5" Type="http://schemas.openxmlformats.org/officeDocument/2006/relationships/slideLayout" Target="../slideLayouts/slideLayout121.xml"/><Relationship Id="rId10" Type="http://schemas.openxmlformats.org/officeDocument/2006/relationships/image" Target="../media/image7.jpg"/><Relationship Id="rId4" Type="http://schemas.openxmlformats.org/officeDocument/2006/relationships/slideLayout" Target="../slideLayouts/slideLayout120.xml"/><Relationship Id="rId9" Type="http://schemas.openxmlformats.org/officeDocument/2006/relationships/theme" Target="../theme/theme19.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theme" Target="../theme/theme2.xml"/><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jpeg"/></Relationships>
</file>

<file path=ppt/slideMasters/_rels/slideMaster20.xml.rels><?xml version="1.0" encoding="UTF-8" standalone="yes"?>
<Relationships xmlns="http://schemas.openxmlformats.org/package/2006/relationships"><Relationship Id="rId8" Type="http://schemas.openxmlformats.org/officeDocument/2006/relationships/slideLayout" Target="../slideLayouts/slideLayout132.xml"/><Relationship Id="rId3" Type="http://schemas.openxmlformats.org/officeDocument/2006/relationships/slideLayout" Target="../slideLayouts/slideLayout127.xml"/><Relationship Id="rId7" Type="http://schemas.openxmlformats.org/officeDocument/2006/relationships/slideLayout" Target="../slideLayouts/slideLayout131.xml"/><Relationship Id="rId12" Type="http://schemas.openxmlformats.org/officeDocument/2006/relationships/image" Target="../media/image7.jpg"/><Relationship Id="rId2" Type="http://schemas.openxmlformats.org/officeDocument/2006/relationships/slideLayout" Target="../slideLayouts/slideLayout126.xml"/><Relationship Id="rId1" Type="http://schemas.openxmlformats.org/officeDocument/2006/relationships/slideLayout" Target="../slideLayouts/slideLayout125.xml"/><Relationship Id="rId6" Type="http://schemas.openxmlformats.org/officeDocument/2006/relationships/slideLayout" Target="../slideLayouts/slideLayout130.xml"/><Relationship Id="rId11" Type="http://schemas.openxmlformats.org/officeDocument/2006/relationships/theme" Target="../theme/theme20.xml"/><Relationship Id="rId5" Type="http://schemas.openxmlformats.org/officeDocument/2006/relationships/slideLayout" Target="../slideLayouts/slideLayout129.xml"/><Relationship Id="rId10" Type="http://schemas.openxmlformats.org/officeDocument/2006/relationships/slideLayout" Target="../slideLayouts/slideLayout134.xml"/><Relationship Id="rId4" Type="http://schemas.openxmlformats.org/officeDocument/2006/relationships/slideLayout" Target="../slideLayouts/slideLayout128.xml"/><Relationship Id="rId9" Type="http://schemas.openxmlformats.org/officeDocument/2006/relationships/slideLayout" Target="../slideLayouts/slideLayout133.xml"/></Relationships>
</file>

<file path=ppt/slideMasters/_rels/slideMaster21.xml.rels><?xml version="1.0" encoding="UTF-8" standalone="yes"?>
<Relationships xmlns="http://schemas.openxmlformats.org/package/2006/relationships"><Relationship Id="rId8" Type="http://schemas.openxmlformats.org/officeDocument/2006/relationships/slideLayout" Target="../slideLayouts/slideLayout142.xml"/><Relationship Id="rId13" Type="http://schemas.openxmlformats.org/officeDocument/2006/relationships/slideLayout" Target="../slideLayouts/slideLayout147.xml"/><Relationship Id="rId3" Type="http://schemas.openxmlformats.org/officeDocument/2006/relationships/slideLayout" Target="../slideLayouts/slideLayout137.xml"/><Relationship Id="rId7" Type="http://schemas.openxmlformats.org/officeDocument/2006/relationships/slideLayout" Target="../slideLayouts/slideLayout141.xml"/><Relationship Id="rId12" Type="http://schemas.openxmlformats.org/officeDocument/2006/relationships/slideLayout" Target="../slideLayouts/slideLayout146.xml"/><Relationship Id="rId2" Type="http://schemas.openxmlformats.org/officeDocument/2006/relationships/slideLayout" Target="../slideLayouts/slideLayout136.xml"/><Relationship Id="rId16" Type="http://schemas.openxmlformats.org/officeDocument/2006/relationships/image" Target="../media/image7.jpg"/><Relationship Id="rId1" Type="http://schemas.openxmlformats.org/officeDocument/2006/relationships/slideLayout" Target="../slideLayouts/slideLayout135.xml"/><Relationship Id="rId6" Type="http://schemas.openxmlformats.org/officeDocument/2006/relationships/slideLayout" Target="../slideLayouts/slideLayout140.xml"/><Relationship Id="rId11" Type="http://schemas.openxmlformats.org/officeDocument/2006/relationships/slideLayout" Target="../slideLayouts/slideLayout145.xml"/><Relationship Id="rId5" Type="http://schemas.openxmlformats.org/officeDocument/2006/relationships/slideLayout" Target="../slideLayouts/slideLayout139.xml"/><Relationship Id="rId15" Type="http://schemas.openxmlformats.org/officeDocument/2006/relationships/theme" Target="../theme/theme21.xml"/><Relationship Id="rId10" Type="http://schemas.openxmlformats.org/officeDocument/2006/relationships/slideLayout" Target="../slideLayouts/slideLayout144.xml"/><Relationship Id="rId4" Type="http://schemas.openxmlformats.org/officeDocument/2006/relationships/slideLayout" Target="../slideLayouts/slideLayout138.xml"/><Relationship Id="rId9" Type="http://schemas.openxmlformats.org/officeDocument/2006/relationships/slideLayout" Target="../slideLayouts/slideLayout143.xml"/><Relationship Id="rId14" Type="http://schemas.openxmlformats.org/officeDocument/2006/relationships/slideLayout" Target="../slideLayouts/slideLayout148.xml"/></Relationships>
</file>

<file path=ppt/slideMasters/_rels/slideMaster22.xml.rels><?xml version="1.0" encoding="UTF-8" standalone="yes"?>
<Relationships xmlns="http://schemas.openxmlformats.org/package/2006/relationships"><Relationship Id="rId8" Type="http://schemas.openxmlformats.org/officeDocument/2006/relationships/slideLayout" Target="../slideLayouts/slideLayout156.xml"/><Relationship Id="rId13" Type="http://schemas.openxmlformats.org/officeDocument/2006/relationships/slideLayout" Target="../slideLayouts/slideLayout161.xml"/><Relationship Id="rId3" Type="http://schemas.openxmlformats.org/officeDocument/2006/relationships/slideLayout" Target="../slideLayouts/slideLayout151.xml"/><Relationship Id="rId7" Type="http://schemas.openxmlformats.org/officeDocument/2006/relationships/slideLayout" Target="../slideLayouts/slideLayout155.xml"/><Relationship Id="rId12" Type="http://schemas.openxmlformats.org/officeDocument/2006/relationships/slideLayout" Target="../slideLayouts/slideLayout160.xml"/><Relationship Id="rId2" Type="http://schemas.openxmlformats.org/officeDocument/2006/relationships/slideLayout" Target="../slideLayouts/slideLayout150.xml"/><Relationship Id="rId16" Type="http://schemas.openxmlformats.org/officeDocument/2006/relationships/image" Target="../media/image7.jpg"/><Relationship Id="rId1" Type="http://schemas.openxmlformats.org/officeDocument/2006/relationships/slideLayout" Target="../slideLayouts/slideLayout149.xml"/><Relationship Id="rId6" Type="http://schemas.openxmlformats.org/officeDocument/2006/relationships/slideLayout" Target="../slideLayouts/slideLayout154.xml"/><Relationship Id="rId11" Type="http://schemas.openxmlformats.org/officeDocument/2006/relationships/slideLayout" Target="../slideLayouts/slideLayout159.xml"/><Relationship Id="rId5" Type="http://schemas.openxmlformats.org/officeDocument/2006/relationships/slideLayout" Target="../slideLayouts/slideLayout153.xml"/><Relationship Id="rId15" Type="http://schemas.openxmlformats.org/officeDocument/2006/relationships/theme" Target="../theme/theme22.xml"/><Relationship Id="rId10" Type="http://schemas.openxmlformats.org/officeDocument/2006/relationships/slideLayout" Target="../slideLayouts/slideLayout158.xml"/><Relationship Id="rId4" Type="http://schemas.openxmlformats.org/officeDocument/2006/relationships/slideLayout" Target="../slideLayouts/slideLayout152.xml"/><Relationship Id="rId9" Type="http://schemas.openxmlformats.org/officeDocument/2006/relationships/slideLayout" Target="../slideLayouts/slideLayout157.xml"/><Relationship Id="rId14" Type="http://schemas.openxmlformats.org/officeDocument/2006/relationships/slideLayout" Target="../slideLayouts/slideLayout162.xml"/></Relationships>
</file>

<file path=ppt/slideMasters/_rels/slideMaster23.xml.rels><?xml version="1.0" encoding="UTF-8" standalone="yes"?>
<Relationships xmlns="http://schemas.openxmlformats.org/package/2006/relationships"><Relationship Id="rId8" Type="http://schemas.openxmlformats.org/officeDocument/2006/relationships/slideLayout" Target="../slideLayouts/slideLayout170.xml"/><Relationship Id="rId13" Type="http://schemas.openxmlformats.org/officeDocument/2006/relationships/slideLayout" Target="../slideLayouts/slideLayout175.xml"/><Relationship Id="rId3" Type="http://schemas.openxmlformats.org/officeDocument/2006/relationships/slideLayout" Target="../slideLayouts/slideLayout165.xml"/><Relationship Id="rId7" Type="http://schemas.openxmlformats.org/officeDocument/2006/relationships/slideLayout" Target="../slideLayouts/slideLayout169.xml"/><Relationship Id="rId12" Type="http://schemas.openxmlformats.org/officeDocument/2006/relationships/slideLayout" Target="../slideLayouts/slideLayout174.xml"/><Relationship Id="rId2" Type="http://schemas.openxmlformats.org/officeDocument/2006/relationships/slideLayout" Target="../slideLayouts/slideLayout164.xml"/><Relationship Id="rId16" Type="http://schemas.openxmlformats.org/officeDocument/2006/relationships/image" Target="../media/image7.jpg"/><Relationship Id="rId1" Type="http://schemas.openxmlformats.org/officeDocument/2006/relationships/slideLayout" Target="../slideLayouts/slideLayout163.xml"/><Relationship Id="rId6" Type="http://schemas.openxmlformats.org/officeDocument/2006/relationships/slideLayout" Target="../slideLayouts/slideLayout168.xml"/><Relationship Id="rId11" Type="http://schemas.openxmlformats.org/officeDocument/2006/relationships/slideLayout" Target="../slideLayouts/slideLayout173.xml"/><Relationship Id="rId5" Type="http://schemas.openxmlformats.org/officeDocument/2006/relationships/slideLayout" Target="../slideLayouts/slideLayout167.xml"/><Relationship Id="rId15" Type="http://schemas.openxmlformats.org/officeDocument/2006/relationships/theme" Target="../theme/theme23.xml"/><Relationship Id="rId10" Type="http://schemas.openxmlformats.org/officeDocument/2006/relationships/slideLayout" Target="../slideLayouts/slideLayout172.xml"/><Relationship Id="rId4" Type="http://schemas.openxmlformats.org/officeDocument/2006/relationships/slideLayout" Target="../slideLayouts/slideLayout166.xml"/><Relationship Id="rId9" Type="http://schemas.openxmlformats.org/officeDocument/2006/relationships/slideLayout" Target="../slideLayouts/slideLayout171.xml"/><Relationship Id="rId14" Type="http://schemas.openxmlformats.org/officeDocument/2006/relationships/slideLayout" Target="../slideLayouts/slideLayout176.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theme" Target="../theme/theme3.xml"/><Relationship Id="rId1" Type="http://schemas.openxmlformats.org/officeDocument/2006/relationships/slideLayout" Target="../slideLayouts/slideLayout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image" Target="../media/image7.jpg"/><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theme" Target="../theme/theme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_rels/slideMaster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theme" Target="../theme/theme6.xml"/><Relationship Id="rId1" Type="http://schemas.openxmlformats.org/officeDocument/2006/relationships/slideLayout" Target="../slideLayouts/slideLayout1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24.xml"/><Relationship Id="rId3" Type="http://schemas.openxmlformats.org/officeDocument/2006/relationships/slideLayout" Target="../slideLayouts/slideLayout19.xml"/><Relationship Id="rId7" Type="http://schemas.openxmlformats.org/officeDocument/2006/relationships/slideLayout" Target="../slideLayouts/slideLayout23.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5" Type="http://schemas.openxmlformats.org/officeDocument/2006/relationships/slideLayout" Target="../slideLayouts/slideLayout21.xml"/><Relationship Id="rId10" Type="http://schemas.openxmlformats.org/officeDocument/2006/relationships/image" Target="../media/image7.jpg"/><Relationship Id="rId4" Type="http://schemas.openxmlformats.org/officeDocument/2006/relationships/slideLayout" Target="../slideLayouts/slideLayout20.xml"/><Relationship Id="rId9"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32.xml"/><Relationship Id="rId3" Type="http://schemas.openxmlformats.org/officeDocument/2006/relationships/slideLayout" Target="../slideLayouts/slideLayout27.xml"/><Relationship Id="rId7" Type="http://schemas.openxmlformats.org/officeDocument/2006/relationships/slideLayout" Target="../slideLayouts/slideLayout31.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5" Type="http://schemas.openxmlformats.org/officeDocument/2006/relationships/slideLayout" Target="../slideLayouts/slideLayout29.xml"/><Relationship Id="rId10" Type="http://schemas.openxmlformats.org/officeDocument/2006/relationships/image" Target="../media/image7.jpg"/><Relationship Id="rId4" Type="http://schemas.openxmlformats.org/officeDocument/2006/relationships/slideLayout" Target="../slideLayouts/slideLayout28.xml"/><Relationship Id="rId9"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40.xml"/><Relationship Id="rId3" Type="http://schemas.openxmlformats.org/officeDocument/2006/relationships/slideLayout" Target="../slideLayouts/slideLayout35.xml"/><Relationship Id="rId7" Type="http://schemas.openxmlformats.org/officeDocument/2006/relationships/slideLayout" Target="../slideLayouts/slideLayout39.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slideLayout" Target="../slideLayouts/slideLayout38.xml"/><Relationship Id="rId5" Type="http://schemas.openxmlformats.org/officeDocument/2006/relationships/slideLayout" Target="../slideLayouts/slideLayout37.xml"/><Relationship Id="rId10" Type="http://schemas.openxmlformats.org/officeDocument/2006/relationships/image" Target="../media/image7.jpg"/><Relationship Id="rId4" Type="http://schemas.openxmlformats.org/officeDocument/2006/relationships/slideLayout" Target="../slideLayouts/slideLayout36.xml"/><Relationship Id="rId9"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4" cstate="print">
            <a:extLst>
              <a:ext uri="{28A0092B-C50C-407E-A947-70E740481C1C}">
                <a14:useLocalDpi xmlns:a14="http://schemas.microsoft.com/office/drawing/2010/main" val="0"/>
              </a:ext>
            </a:extLst>
          </a:blip>
          <a:srcRect l="33494" t="22895" r="16815" b="27596"/>
          <a:stretch/>
        </p:blipFill>
        <p:spPr>
          <a:xfrm>
            <a:off x="4501825" y="1968653"/>
            <a:ext cx="3043004" cy="2342731"/>
          </a:xfrm>
          <a:prstGeom prst="rect">
            <a:avLst/>
          </a:prstGeom>
        </p:spPr>
      </p:pic>
    </p:spTree>
    <p:extLst>
      <p:ext uri="{BB962C8B-B14F-4D97-AF65-F5344CB8AC3E}">
        <p14:creationId xmlns:p14="http://schemas.microsoft.com/office/powerpoint/2010/main" val="2997010607"/>
      </p:ext>
    </p:extLst>
  </p:cSld>
  <p:clrMap bg1="lt1" tx1="dk1" bg2="lt2" tx2="dk2" accent1="accent1" accent2="accent2" accent3="accent3" accent4="accent4" accent5="accent5" accent6="accent6" hlink="hlink" folHlink="folHlink"/>
  <p:sldLayoutIdLst>
    <p:sldLayoutId id="214748369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1">
            <a:alphaModFix amt="99000"/>
            <a:lum/>
          </a:blip>
          <a:srcRect/>
          <a:stretch>
            <a:fillRect/>
          </a:stretch>
        </a:blipFill>
        <a:effectLst/>
      </p:bgPr>
    </p:bg>
    <p:spTree>
      <p:nvGrpSpPr>
        <p:cNvPr id="1" name=""/>
        <p:cNvGrpSpPr/>
        <p:nvPr/>
      </p:nvGrpSpPr>
      <p:grpSpPr>
        <a:xfrm>
          <a:off x="0" y="0"/>
          <a:ext cx="0" cy="0"/>
          <a:chOff x="0" y="0"/>
          <a:chExt cx="0" cy="0"/>
        </a:xfrm>
      </p:grpSpPr>
      <p:sp>
        <p:nvSpPr>
          <p:cNvPr id="4"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1885617711"/>
      </p:ext>
    </p:extLst>
  </p:cSld>
  <p:clrMap bg1="lt1" tx1="dk1" bg2="lt2" tx2="dk2" accent1="accent1" accent2="accent2" accent3="accent3" accent4="accent4" accent5="accent5" accent6="accent6" hlink="hlink" folHlink="folHlink"/>
  <p:sldLayoutIdLst>
    <p:sldLayoutId id="2147483788" r:id="rId1"/>
    <p:sldLayoutId id="2147483789" r:id="rId2"/>
    <p:sldLayoutId id="2147483790" r:id="rId3"/>
    <p:sldLayoutId id="2147483791" r:id="rId4"/>
    <p:sldLayoutId id="2147483792" r:id="rId5"/>
    <p:sldLayoutId id="2147483793" r:id="rId6"/>
    <p:sldLayoutId id="2147483794" r:id="rId7"/>
    <p:sldLayoutId id="2147483795" r:id="rId8"/>
    <p:sldLayoutId id="2147483796"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0">
            <a:alphaModFix amt="99000"/>
            <a:lum/>
          </a:blip>
          <a:srcRect/>
          <a:stretch>
            <a:fillRect/>
          </a:stretch>
        </a:blipFill>
        <a:effectLst/>
      </p:bgPr>
    </p:bg>
    <p:spTree>
      <p:nvGrpSpPr>
        <p:cNvPr id="1" name=""/>
        <p:cNvGrpSpPr/>
        <p:nvPr/>
      </p:nvGrpSpPr>
      <p:grpSpPr>
        <a:xfrm>
          <a:off x="0" y="0"/>
          <a:ext cx="0" cy="0"/>
          <a:chOff x="0" y="0"/>
          <a:chExt cx="0" cy="0"/>
        </a:xfrm>
      </p:grpSpPr>
      <p:sp>
        <p:nvSpPr>
          <p:cNvPr id="4"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276304399"/>
      </p:ext>
    </p:extLst>
  </p:cSld>
  <p:clrMap bg1="lt1" tx1="dk1" bg2="lt2" tx2="dk2" accent1="accent1" accent2="accent2" accent3="accent3" accent4="accent4" accent5="accent5" accent6="accent6" hlink="hlink" folHlink="folHlink"/>
  <p:sldLayoutIdLst>
    <p:sldLayoutId id="2147483798" r:id="rId1"/>
    <p:sldLayoutId id="2147483799" r:id="rId2"/>
    <p:sldLayoutId id="2147483800" r:id="rId3"/>
    <p:sldLayoutId id="2147483801" r:id="rId4"/>
    <p:sldLayoutId id="2147483802" r:id="rId5"/>
    <p:sldLayoutId id="2147483803" r:id="rId6"/>
    <p:sldLayoutId id="2147483804" r:id="rId7"/>
    <p:sldLayoutId id="2147483805" r:id="rId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4">
            <a:alphaModFix amt="99000"/>
            <a:lum/>
          </a:blip>
          <a:srcRect/>
          <a:stretch>
            <a:fillRect/>
          </a:stretch>
        </a:blipFill>
        <a:effectLst/>
      </p:bgPr>
    </p:bg>
    <p:spTree>
      <p:nvGrpSpPr>
        <p:cNvPr id="1" name=""/>
        <p:cNvGrpSpPr/>
        <p:nvPr/>
      </p:nvGrpSpPr>
      <p:grpSpPr>
        <a:xfrm>
          <a:off x="0" y="0"/>
          <a:ext cx="0" cy="0"/>
          <a:chOff x="0" y="0"/>
          <a:chExt cx="0" cy="0"/>
        </a:xfrm>
      </p:grpSpPr>
      <p:sp>
        <p:nvSpPr>
          <p:cNvPr id="4"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4006948250"/>
      </p:ext>
    </p:extLst>
  </p:cSld>
  <p:clrMap bg1="lt1" tx1="dk1" bg2="lt2" tx2="dk2" accent1="accent1" accent2="accent2" accent3="accent3" accent4="accent4" accent5="accent5" accent6="accent6" hlink="hlink" folHlink="folHlink"/>
  <p:sldLayoutIdLst>
    <p:sldLayoutId id="2147483808" r:id="rId1"/>
    <p:sldLayoutId id="2147483809" r:id="rId2"/>
    <p:sldLayoutId id="2147483810" r:id="rId3"/>
    <p:sldLayoutId id="2147483811" r:id="rId4"/>
    <p:sldLayoutId id="2147483812" r:id="rId5"/>
    <p:sldLayoutId id="2147483813" r:id="rId6"/>
    <p:sldLayoutId id="2147483814" r:id="rId7"/>
    <p:sldLayoutId id="2147483815" r:id="rId8"/>
    <p:sldLayoutId id="2147483923" r:id="rId9"/>
    <p:sldLayoutId id="2147483924" r:id="rId10"/>
    <p:sldLayoutId id="2147483925" r:id="rId11"/>
    <p:sldLayoutId id="2147483974"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0">
            <a:alphaModFix amt="99000"/>
            <a:lum/>
          </a:blip>
          <a:srcRect/>
          <a:stretch>
            <a:fillRect/>
          </a:stretch>
        </a:blipFill>
        <a:effectLst/>
      </p:bgPr>
    </p:bg>
    <p:spTree>
      <p:nvGrpSpPr>
        <p:cNvPr id="1" name=""/>
        <p:cNvGrpSpPr/>
        <p:nvPr/>
      </p:nvGrpSpPr>
      <p:grpSpPr>
        <a:xfrm>
          <a:off x="0" y="0"/>
          <a:ext cx="0" cy="0"/>
          <a:chOff x="0" y="0"/>
          <a:chExt cx="0" cy="0"/>
        </a:xfrm>
      </p:grpSpPr>
      <p:sp>
        <p:nvSpPr>
          <p:cNvPr id="4"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2185911723"/>
      </p:ext>
    </p:extLst>
  </p:cSld>
  <p:clrMap bg1="lt1" tx1="dk1" bg2="lt2" tx2="dk2" accent1="accent1" accent2="accent2" accent3="accent3" accent4="accent4" accent5="accent5" accent6="accent6" hlink="hlink" folHlink="folHlink"/>
  <p:sldLayoutIdLst>
    <p:sldLayoutId id="2147483820" r:id="rId1"/>
    <p:sldLayoutId id="2147483821" r:id="rId2"/>
    <p:sldLayoutId id="2147483822" r:id="rId3"/>
    <p:sldLayoutId id="2147483823" r:id="rId4"/>
    <p:sldLayoutId id="2147483824" r:id="rId5"/>
    <p:sldLayoutId id="2147483825" r:id="rId6"/>
    <p:sldLayoutId id="2147483826" r:id="rId7"/>
    <p:sldLayoutId id="2147483827" r:id="rId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1">
            <a:alphaModFix amt="99000"/>
            <a:lum/>
          </a:blip>
          <a:srcRect/>
          <a:stretch>
            <a:fillRect/>
          </a:stretch>
        </a:blipFill>
        <a:effectLst/>
      </p:bgPr>
    </p:bg>
    <p:spTree>
      <p:nvGrpSpPr>
        <p:cNvPr id="1" name=""/>
        <p:cNvGrpSpPr/>
        <p:nvPr/>
      </p:nvGrpSpPr>
      <p:grpSpPr>
        <a:xfrm>
          <a:off x="0" y="0"/>
          <a:ext cx="0" cy="0"/>
          <a:chOff x="0" y="0"/>
          <a:chExt cx="0" cy="0"/>
        </a:xfrm>
      </p:grpSpPr>
      <p:sp>
        <p:nvSpPr>
          <p:cNvPr id="4"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1677376399"/>
      </p:ext>
    </p:extLst>
  </p:cSld>
  <p:clrMap bg1="lt1" tx1="dk1" bg2="lt2" tx2="dk2" accent1="accent1" accent2="accent2" accent3="accent3" accent4="accent4" accent5="accent5" accent6="accent6" hlink="hlink" folHlink="folHlink"/>
  <p:sldLayoutIdLst>
    <p:sldLayoutId id="2147483831" r:id="rId1"/>
    <p:sldLayoutId id="2147483832" r:id="rId2"/>
    <p:sldLayoutId id="2147483833" r:id="rId3"/>
    <p:sldLayoutId id="2147483834" r:id="rId4"/>
    <p:sldLayoutId id="2147483835" r:id="rId5"/>
    <p:sldLayoutId id="2147483836" r:id="rId6"/>
    <p:sldLayoutId id="2147483837" r:id="rId7"/>
    <p:sldLayoutId id="2147483838" r:id="rId8"/>
    <p:sldLayoutId id="2147483839"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0">
            <a:alphaModFix amt="99000"/>
            <a:lum/>
          </a:blip>
          <a:srcRect/>
          <a:stretch>
            <a:fillRect/>
          </a:stretch>
        </a:blipFill>
        <a:effectLst/>
      </p:bgPr>
    </p:bg>
    <p:spTree>
      <p:nvGrpSpPr>
        <p:cNvPr id="1" name=""/>
        <p:cNvGrpSpPr/>
        <p:nvPr/>
      </p:nvGrpSpPr>
      <p:grpSpPr>
        <a:xfrm>
          <a:off x="0" y="0"/>
          <a:ext cx="0" cy="0"/>
          <a:chOff x="0" y="0"/>
          <a:chExt cx="0" cy="0"/>
        </a:xfrm>
      </p:grpSpPr>
      <p:sp>
        <p:nvSpPr>
          <p:cNvPr id="4"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674787189"/>
      </p:ext>
    </p:extLst>
  </p:cSld>
  <p:clrMap bg1="lt1" tx1="dk1" bg2="lt2" tx2="dk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4436885"/>
      </p:ext>
    </p:extLst>
  </p:cSld>
  <p:clrMap bg1="lt1" tx1="dk1" bg2="lt2" tx2="dk2" accent1="accent1" accent2="accent2" accent3="accent3" accent4="accent4" accent5="accent5" accent6="accent6" hlink="hlink" folHlink="folHlink"/>
  <p:sldLayoutIdLst>
    <p:sldLayoutId id="2147483853" r:id="rId1"/>
    <p:sldLayoutId id="2147483854"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547813" y="836613"/>
            <a:ext cx="7086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395288" y="21336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8612"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fontAlgn="base">
              <a:spcBef>
                <a:spcPct val="0"/>
              </a:spcBef>
              <a:spcAft>
                <a:spcPct val="0"/>
              </a:spcAft>
            </a:pPr>
            <a:fld id="{CAE04978-7BA1-453E-84E7-2C4317125B7C}" type="datetime1">
              <a:rPr lang="en-US">
                <a:solidFill>
                  <a:srgbClr val="000000"/>
                </a:solidFill>
                <a:ea typeface="ＭＳ Ｐゴシック" pitchFamily="34" charset="-128"/>
              </a:rPr>
              <a:pPr fontAlgn="base">
                <a:spcBef>
                  <a:spcPct val="0"/>
                </a:spcBef>
                <a:spcAft>
                  <a:spcPct val="0"/>
                </a:spcAft>
              </a:pPr>
              <a:t>20/10/2017</a:t>
            </a:fld>
            <a:endParaRPr lang="en-US">
              <a:solidFill>
                <a:srgbClr val="000000"/>
              </a:solidFill>
              <a:ea typeface="ＭＳ Ｐゴシック" pitchFamily="34" charset="-128"/>
            </a:endParaRPr>
          </a:p>
        </p:txBody>
      </p:sp>
      <p:sp>
        <p:nvSpPr>
          <p:cNvPr id="68613"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latin typeface="Arial" charset="0"/>
                <a:ea typeface="MS PGothic"/>
                <a:cs typeface="+mn-cs"/>
              </a:defRPr>
            </a:lvl1pPr>
          </a:lstStyle>
          <a:p>
            <a:pPr fontAlgn="base">
              <a:spcBef>
                <a:spcPct val="0"/>
              </a:spcBef>
              <a:spcAft>
                <a:spcPct val="0"/>
              </a:spcAft>
              <a:defRPr/>
            </a:pPr>
            <a:endParaRPr lang="en-US">
              <a:solidFill>
                <a:srgbClr val="000000"/>
              </a:solidFill>
            </a:endParaRPr>
          </a:p>
        </p:txBody>
      </p:sp>
      <p:sp>
        <p:nvSpPr>
          <p:cNvPr id="68614"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fontAlgn="base">
              <a:spcBef>
                <a:spcPct val="0"/>
              </a:spcBef>
              <a:spcAft>
                <a:spcPct val="0"/>
              </a:spcAft>
            </a:pPr>
            <a:fld id="{5B8A9CDD-7784-47A8-B884-A17AC50827DC}" type="slidenum">
              <a:rPr lang="en-US">
                <a:solidFill>
                  <a:srgbClr val="000000"/>
                </a:solidFill>
                <a:ea typeface="ＭＳ Ｐゴシック" pitchFamily="34" charset="-128"/>
              </a:rPr>
              <a:pPr fontAlgn="base">
                <a:spcBef>
                  <a:spcPct val="0"/>
                </a:spcBef>
                <a:spcAft>
                  <a:spcPct val="0"/>
                </a:spcAft>
              </a:pPr>
              <a:t>‹#›</a:t>
            </a:fld>
            <a:endParaRPr lang="en-US">
              <a:solidFill>
                <a:srgbClr val="000000"/>
              </a:solidFill>
              <a:ea typeface="ＭＳ Ｐゴシック" pitchFamily="34" charset="-128"/>
            </a:endParaRPr>
          </a:p>
        </p:txBody>
      </p:sp>
      <p:pic>
        <p:nvPicPr>
          <p:cNvPr id="1031" name="Picture 11" descr="UNSD_second_banner"/>
          <p:cNvPicPr>
            <a:picLocks noChangeAspect="1" noChangeArrowheads="1"/>
          </p:cNvPicPr>
          <p:nvPr/>
        </p:nvPicPr>
        <p:blipFill>
          <a:blip r:embed="rId13" cstate="print"/>
          <a:srcRect/>
          <a:stretch>
            <a:fillRect/>
          </a:stretch>
        </p:blipFill>
        <p:spPr bwMode="auto">
          <a:xfrm>
            <a:off x="0" y="0"/>
            <a:ext cx="9144000" cy="1028700"/>
          </a:xfrm>
          <a:prstGeom prst="rect">
            <a:avLst/>
          </a:prstGeom>
          <a:noFill/>
          <a:ln w="9525">
            <a:noFill/>
            <a:miter lim="800000"/>
            <a:headEnd/>
            <a:tailEnd/>
          </a:ln>
        </p:spPr>
      </p:pic>
      <p:sp>
        <p:nvSpPr>
          <p:cNvPr id="1032" name="Text Box 16"/>
          <p:cNvSpPr txBox="1">
            <a:spLocks noChangeArrowheads="1"/>
          </p:cNvSpPr>
          <p:nvPr/>
        </p:nvSpPr>
        <p:spPr bwMode="auto">
          <a:xfrm>
            <a:off x="1357313" y="184150"/>
            <a:ext cx="5903912" cy="396875"/>
          </a:xfrm>
          <a:prstGeom prst="rect">
            <a:avLst/>
          </a:prstGeom>
          <a:noFill/>
          <a:ln w="9525">
            <a:noFill/>
            <a:miter lim="800000"/>
            <a:headEnd/>
            <a:tailEnd/>
          </a:ln>
        </p:spPr>
        <p:txBody>
          <a:bodyPr>
            <a:spAutoFit/>
          </a:bodyPr>
          <a:lstStyle/>
          <a:p>
            <a:pPr fontAlgn="base">
              <a:spcBef>
                <a:spcPct val="50000"/>
              </a:spcBef>
              <a:spcAft>
                <a:spcPct val="0"/>
              </a:spcAft>
            </a:pPr>
            <a:r>
              <a:rPr lang="en-US" sz="2000" b="1">
                <a:solidFill>
                  <a:srgbClr val="AEC2F0"/>
                </a:solidFill>
                <a:latin typeface="Calibri" pitchFamily="34" charset="0"/>
                <a:ea typeface="ＭＳ Ｐゴシック" pitchFamily="34" charset="-128"/>
              </a:rPr>
              <a:t>System of Environmental-Economic Accounting</a:t>
            </a:r>
            <a:endParaRPr lang="en-GB" sz="2000" b="1">
              <a:solidFill>
                <a:srgbClr val="AEC2F0"/>
              </a:solidFill>
              <a:latin typeface="Calibri" pitchFamily="34" charset="0"/>
              <a:ea typeface="ＭＳ Ｐゴシック" pitchFamily="34" charset="-128"/>
            </a:endParaRPr>
          </a:p>
        </p:txBody>
      </p:sp>
    </p:spTree>
    <p:extLst>
      <p:ext uri="{BB962C8B-B14F-4D97-AF65-F5344CB8AC3E}">
        <p14:creationId xmlns:p14="http://schemas.microsoft.com/office/powerpoint/2010/main" val="1975547256"/>
      </p:ext>
    </p:extLst>
  </p:cSld>
  <p:clrMap bg1="lt1" tx1="dk1" bg2="lt2" tx2="dk2" accent1="accent1" accent2="accent2" accent3="accent3" accent4="accent4" accent5="accent5" accent6="accent6" hlink="hlink" folHlink="folHlink"/>
  <p:sldLayoutIdLst>
    <p:sldLayoutId id="2147483863" r:id="rId1"/>
    <p:sldLayoutId id="2147483864" r:id="rId2"/>
    <p:sldLayoutId id="2147483865" r:id="rId3"/>
    <p:sldLayoutId id="2147483866" r:id="rId4"/>
    <p:sldLayoutId id="2147483867" r:id="rId5"/>
    <p:sldLayoutId id="2147483868" r:id="rId6"/>
    <p:sldLayoutId id="2147483869" r:id="rId7"/>
    <p:sldLayoutId id="2147483870" r:id="rId8"/>
    <p:sldLayoutId id="2147483871" r:id="rId9"/>
    <p:sldLayoutId id="2147483872" r:id="rId10"/>
    <p:sldLayoutId id="2147483873" r:id="rId11"/>
  </p:sldLayoutIdLst>
  <p:hf hdr="0" ftr="0" dt="0"/>
  <p:txStyles>
    <p:titleStyle>
      <a:lvl1pPr algn="l" rtl="0" eaLnBrk="0" fontAlgn="base" hangingPunct="0">
        <a:spcBef>
          <a:spcPct val="0"/>
        </a:spcBef>
        <a:spcAft>
          <a:spcPct val="0"/>
        </a:spcAft>
        <a:defRPr sz="3200">
          <a:solidFill>
            <a:srgbClr val="0000FF"/>
          </a:solidFill>
          <a:latin typeface="+mj-lt"/>
          <a:ea typeface="ＭＳ Ｐゴシック" charset="0"/>
          <a:cs typeface="+mj-cs"/>
        </a:defRPr>
      </a:lvl1pPr>
      <a:lvl2pPr algn="l" rtl="0" eaLnBrk="0" fontAlgn="base" hangingPunct="0">
        <a:spcBef>
          <a:spcPct val="0"/>
        </a:spcBef>
        <a:spcAft>
          <a:spcPct val="0"/>
        </a:spcAft>
        <a:defRPr sz="3200">
          <a:solidFill>
            <a:srgbClr val="0000FF"/>
          </a:solidFill>
          <a:latin typeface="Arial" charset="0"/>
          <a:ea typeface="ＭＳ Ｐゴシック" charset="0"/>
          <a:cs typeface="Arial" charset="0"/>
        </a:defRPr>
      </a:lvl2pPr>
      <a:lvl3pPr algn="l" rtl="0" eaLnBrk="0" fontAlgn="base" hangingPunct="0">
        <a:spcBef>
          <a:spcPct val="0"/>
        </a:spcBef>
        <a:spcAft>
          <a:spcPct val="0"/>
        </a:spcAft>
        <a:defRPr sz="3200">
          <a:solidFill>
            <a:srgbClr val="0000FF"/>
          </a:solidFill>
          <a:latin typeface="Arial" charset="0"/>
          <a:ea typeface="ＭＳ Ｐゴシック" charset="0"/>
          <a:cs typeface="Arial" charset="0"/>
        </a:defRPr>
      </a:lvl3pPr>
      <a:lvl4pPr algn="l" rtl="0" eaLnBrk="0" fontAlgn="base" hangingPunct="0">
        <a:spcBef>
          <a:spcPct val="0"/>
        </a:spcBef>
        <a:spcAft>
          <a:spcPct val="0"/>
        </a:spcAft>
        <a:defRPr sz="3200">
          <a:solidFill>
            <a:srgbClr val="0000FF"/>
          </a:solidFill>
          <a:latin typeface="Arial" charset="0"/>
          <a:ea typeface="ＭＳ Ｐゴシック" charset="0"/>
          <a:cs typeface="Arial" charset="0"/>
        </a:defRPr>
      </a:lvl4pPr>
      <a:lvl5pPr algn="l" rtl="0" eaLnBrk="0" fontAlgn="base" hangingPunct="0">
        <a:spcBef>
          <a:spcPct val="0"/>
        </a:spcBef>
        <a:spcAft>
          <a:spcPct val="0"/>
        </a:spcAft>
        <a:defRPr sz="3200">
          <a:solidFill>
            <a:srgbClr val="0000FF"/>
          </a:solidFill>
          <a:latin typeface="Arial" charset="0"/>
          <a:ea typeface="ＭＳ Ｐゴシック" charset="0"/>
          <a:cs typeface="Arial" charset="0"/>
        </a:defRPr>
      </a:lvl5pPr>
      <a:lvl6pPr marL="457200" algn="l" rtl="0" fontAlgn="base">
        <a:spcBef>
          <a:spcPct val="0"/>
        </a:spcBef>
        <a:spcAft>
          <a:spcPct val="0"/>
        </a:spcAft>
        <a:defRPr sz="3200">
          <a:solidFill>
            <a:srgbClr val="0000FF"/>
          </a:solidFill>
          <a:latin typeface="Arial" charset="0"/>
          <a:cs typeface="Arial" charset="0"/>
        </a:defRPr>
      </a:lvl6pPr>
      <a:lvl7pPr marL="914400" algn="l" rtl="0" fontAlgn="base">
        <a:spcBef>
          <a:spcPct val="0"/>
        </a:spcBef>
        <a:spcAft>
          <a:spcPct val="0"/>
        </a:spcAft>
        <a:defRPr sz="3200">
          <a:solidFill>
            <a:srgbClr val="0000FF"/>
          </a:solidFill>
          <a:latin typeface="Arial" charset="0"/>
          <a:cs typeface="Arial" charset="0"/>
        </a:defRPr>
      </a:lvl7pPr>
      <a:lvl8pPr marL="1371600" algn="l" rtl="0" fontAlgn="base">
        <a:spcBef>
          <a:spcPct val="0"/>
        </a:spcBef>
        <a:spcAft>
          <a:spcPct val="0"/>
        </a:spcAft>
        <a:defRPr sz="3200">
          <a:solidFill>
            <a:srgbClr val="0000FF"/>
          </a:solidFill>
          <a:latin typeface="Arial" charset="0"/>
          <a:cs typeface="Arial" charset="0"/>
        </a:defRPr>
      </a:lvl8pPr>
      <a:lvl9pPr marL="1828800" algn="l" rtl="0" fontAlgn="base">
        <a:spcBef>
          <a:spcPct val="0"/>
        </a:spcBef>
        <a:spcAft>
          <a:spcPct val="0"/>
        </a:spcAft>
        <a:defRPr sz="3200">
          <a:solidFill>
            <a:srgbClr val="0000FF"/>
          </a:solidFill>
          <a:latin typeface="Arial" charset="0"/>
          <a:cs typeface="Arial" charset="0"/>
        </a:defRPr>
      </a:lvl9pPr>
    </p:titleStyle>
    <p:bodyStyle>
      <a:lvl1pPr marL="342900" indent="-342900" algn="l" rtl="0" eaLnBrk="0" fontAlgn="base" hangingPunct="0">
        <a:spcBef>
          <a:spcPct val="20000"/>
        </a:spcBef>
        <a:spcAft>
          <a:spcPct val="0"/>
        </a:spcAft>
        <a:buFont typeface="Wingdings" pitchFamily="2" charset="2"/>
        <a:buChar char="§"/>
        <a:defRPr sz="2800">
          <a:solidFill>
            <a:schemeClr val="tx1"/>
          </a:solidFill>
          <a:latin typeface="+mn-lt"/>
          <a:ea typeface="ＭＳ Ｐゴシック" charset="0"/>
          <a:cs typeface="+mn-cs"/>
        </a:defRPr>
      </a:lvl1pPr>
      <a:lvl2pPr marL="742950" indent="-285750" algn="l" rtl="0" eaLnBrk="0" fontAlgn="base" hangingPunct="0">
        <a:spcBef>
          <a:spcPct val="20000"/>
        </a:spcBef>
        <a:spcAft>
          <a:spcPct val="0"/>
        </a:spcAft>
        <a:buChar char="•"/>
        <a:defRPr sz="2400">
          <a:solidFill>
            <a:schemeClr val="tx1"/>
          </a:solidFill>
          <a:latin typeface="+mn-lt"/>
          <a:ea typeface="Arial" charset="0"/>
          <a:cs typeface="+mn-cs"/>
        </a:defRPr>
      </a:lvl2pPr>
      <a:lvl3pPr marL="1143000" indent="-228600" algn="l" rtl="0" eaLnBrk="0" fontAlgn="base" hangingPunct="0">
        <a:spcBef>
          <a:spcPct val="20000"/>
        </a:spcBef>
        <a:spcAft>
          <a:spcPct val="0"/>
        </a:spcAft>
        <a:buFont typeface="Arial" pitchFamily="34" charset="0"/>
        <a:buChar char="▫"/>
        <a:defRPr sz="2000">
          <a:solidFill>
            <a:schemeClr val="tx1"/>
          </a:solidFill>
          <a:latin typeface="+mn-lt"/>
          <a:ea typeface="Arial" charset="0"/>
          <a:cs typeface="+mn-cs"/>
        </a:defRPr>
      </a:lvl3pPr>
      <a:lvl4pPr marL="1600200" indent="-228600" algn="l" rtl="0" eaLnBrk="0" fontAlgn="base" hangingPunct="0">
        <a:spcBef>
          <a:spcPct val="20000"/>
        </a:spcBef>
        <a:spcAft>
          <a:spcPct val="0"/>
        </a:spcAft>
        <a:buChar char="–"/>
        <a:defRPr sz="2000">
          <a:solidFill>
            <a:schemeClr val="tx1"/>
          </a:solidFill>
          <a:latin typeface="+mn-lt"/>
          <a:ea typeface="Arial" charset="0"/>
          <a:cs typeface="+mn-cs"/>
        </a:defRPr>
      </a:lvl4pPr>
      <a:lvl5pPr marL="2057400" indent="-228600" algn="l" rtl="0" eaLnBrk="0" fontAlgn="base" hangingPunct="0">
        <a:spcBef>
          <a:spcPct val="20000"/>
        </a:spcBef>
        <a:spcAft>
          <a:spcPct val="0"/>
        </a:spcAft>
        <a:buChar char="»"/>
        <a:defRPr sz="2000">
          <a:solidFill>
            <a:schemeClr val="tx1"/>
          </a:solidFill>
          <a:latin typeface="+mn-lt"/>
          <a:ea typeface="Arial" charset="0"/>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1">
            <a:alphaModFix amt="99000"/>
            <a:lum/>
          </a:blip>
          <a:srcRect/>
          <a:stretch>
            <a:fillRect/>
          </a:stretch>
        </a:blipFill>
        <a:effectLst/>
      </p:bgPr>
    </p:bg>
    <p:spTree>
      <p:nvGrpSpPr>
        <p:cNvPr id="1" name=""/>
        <p:cNvGrpSpPr/>
        <p:nvPr/>
      </p:nvGrpSpPr>
      <p:grpSpPr>
        <a:xfrm>
          <a:off x="0" y="0"/>
          <a:ext cx="0" cy="0"/>
          <a:chOff x="0" y="0"/>
          <a:chExt cx="0" cy="0"/>
        </a:xfrm>
      </p:grpSpPr>
      <p:sp>
        <p:nvSpPr>
          <p:cNvPr id="4"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4201986535"/>
      </p:ext>
    </p:extLst>
  </p:cSld>
  <p:clrMap bg1="lt1" tx1="dk1" bg2="lt2" tx2="dk2" accent1="accent1" accent2="accent2" accent3="accent3" accent4="accent4" accent5="accent5" accent6="accent6" hlink="hlink" folHlink="folHlink"/>
  <p:sldLayoutIdLst>
    <p:sldLayoutId id="2147483890" r:id="rId1"/>
    <p:sldLayoutId id="2147483891" r:id="rId2"/>
    <p:sldLayoutId id="2147483892" r:id="rId3"/>
    <p:sldLayoutId id="2147483893" r:id="rId4"/>
    <p:sldLayoutId id="2147483894" r:id="rId5"/>
    <p:sldLayoutId id="2147483895" r:id="rId6"/>
    <p:sldLayoutId id="2147483896" r:id="rId7"/>
    <p:sldLayoutId id="2147483897" r:id="rId8"/>
    <p:sldLayoutId id="2147483898"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0">
            <a:alphaModFix amt="99000"/>
            <a:lum/>
          </a:blip>
          <a:srcRect/>
          <a:stretch>
            <a:fillRect/>
          </a:stretch>
        </a:blipFill>
        <a:effectLst/>
      </p:bgPr>
    </p:bg>
    <p:spTree>
      <p:nvGrpSpPr>
        <p:cNvPr id="1" name=""/>
        <p:cNvGrpSpPr/>
        <p:nvPr/>
      </p:nvGrpSpPr>
      <p:grpSpPr>
        <a:xfrm>
          <a:off x="0" y="0"/>
          <a:ext cx="0" cy="0"/>
          <a:chOff x="0" y="0"/>
          <a:chExt cx="0" cy="0"/>
        </a:xfrm>
      </p:grpSpPr>
      <p:sp>
        <p:nvSpPr>
          <p:cNvPr id="4"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2511540924"/>
      </p:ext>
    </p:extLst>
  </p:cSld>
  <p:clrMap bg1="lt1" tx1="dk1" bg2="lt2" tx2="dk2" accent1="accent1" accent2="accent2" accent3="accent3" accent4="accent4" accent5="accent5" accent6="accent6" hlink="hlink" folHlink="folHlink"/>
  <p:sldLayoutIdLst>
    <p:sldLayoutId id="2147483901" r:id="rId1"/>
    <p:sldLayoutId id="2147483902" r:id="rId2"/>
    <p:sldLayoutId id="2147483903" r:id="rId3"/>
    <p:sldLayoutId id="2147483904" r:id="rId4"/>
    <p:sldLayoutId id="2147483905" r:id="rId5"/>
    <p:sldLayoutId id="2147483906" r:id="rId6"/>
    <p:sldLayoutId id="2147483907" r:id="rId7"/>
    <p:sldLayoutId id="2147483908" r:id="rId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alphaModFix amt="99000"/>
            <a:lum/>
          </a:blip>
          <a:srcRect/>
          <a:stretch>
            <a:fillRect/>
          </a:stretch>
        </a:blipFill>
        <a:effectLst/>
      </p:bgPr>
    </p:bg>
    <p:spTree>
      <p:nvGrpSpPr>
        <p:cNvPr id="1" name=""/>
        <p:cNvGrpSpPr/>
        <p:nvPr/>
      </p:nvGrpSpPr>
      <p:grpSpPr>
        <a:xfrm>
          <a:off x="0" y="0"/>
          <a:ext cx="0" cy="0"/>
          <a:chOff x="0" y="0"/>
          <a:chExt cx="0" cy="0"/>
        </a:xfrm>
      </p:grpSpPr>
      <p:pic>
        <p:nvPicPr>
          <p:cNvPr id="17" name="Picture 16" descr="Related image"/>
          <p:cNvPicPr>
            <a:picLocks noChangeAspect="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2074546" y="6149340"/>
            <a:ext cx="614579" cy="640080"/>
          </a:xfrm>
          <a:prstGeom prst="rect">
            <a:avLst/>
          </a:prstGeom>
          <a:noFill/>
          <a:ln>
            <a:noFill/>
          </a:ln>
        </p:spPr>
      </p:pic>
      <p:pic>
        <p:nvPicPr>
          <p:cNvPr id="18" name="Picture 17" descr="C:\Users\ASSCHDA\AppData\Local\Local Documents - no backup\Pictures\flag_yellow_low.jpg"/>
          <p:cNvPicPr>
            <a:picLocks noChangeAspect="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6477636" y="6209664"/>
            <a:ext cx="753047" cy="502920"/>
          </a:xfrm>
          <a:prstGeom prst="rect">
            <a:avLst/>
          </a:prstGeom>
          <a:noFill/>
          <a:ln>
            <a:noFill/>
          </a:ln>
        </p:spPr>
      </p:pic>
      <p:sp>
        <p:nvSpPr>
          <p:cNvPr id="10" name="Rectangle 9"/>
          <p:cNvSpPr/>
          <p:nvPr userDrawn="1"/>
        </p:nvSpPr>
        <p:spPr>
          <a:xfrm>
            <a:off x="4057650" y="6209664"/>
            <a:ext cx="1200150" cy="6483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118025770"/>
      </p:ext>
    </p:extLst>
  </p:cSld>
  <p:clrMap bg1="lt1" tx1="dk1" bg2="lt2" tx2="dk2" accent1="accent1" accent2="accent2" accent3="accent3" accent4="accent4" accent5="accent5" accent6="accent6" hlink="hlink" folHlink="folHlink"/>
  <p:sldLayoutIdLst>
    <p:sldLayoutId id="2147483700"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2">
            <a:alphaModFix amt="99000"/>
            <a:lum/>
          </a:blip>
          <a:srcRect/>
          <a:stretch>
            <a:fillRect/>
          </a:stretch>
        </a:blipFill>
        <a:effectLst/>
      </p:bgPr>
    </p:bg>
    <p:spTree>
      <p:nvGrpSpPr>
        <p:cNvPr id="1" name=""/>
        <p:cNvGrpSpPr/>
        <p:nvPr/>
      </p:nvGrpSpPr>
      <p:grpSpPr>
        <a:xfrm>
          <a:off x="0" y="0"/>
          <a:ext cx="0" cy="0"/>
          <a:chOff x="0" y="0"/>
          <a:chExt cx="0" cy="0"/>
        </a:xfrm>
      </p:grpSpPr>
      <p:sp>
        <p:nvSpPr>
          <p:cNvPr id="4"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371897411"/>
      </p:ext>
    </p:extLst>
  </p:cSld>
  <p:clrMap bg1="lt1" tx1="dk1" bg2="lt2" tx2="dk2" accent1="accent1" accent2="accent2" accent3="accent3" accent4="accent4" accent5="accent5" accent6="accent6" hlink="hlink" folHlink="folHlink"/>
  <p:sldLayoutIdLst>
    <p:sldLayoutId id="2147483912" r:id="rId1"/>
    <p:sldLayoutId id="2147483913" r:id="rId2"/>
    <p:sldLayoutId id="2147483914" r:id="rId3"/>
    <p:sldLayoutId id="2147483915" r:id="rId4"/>
    <p:sldLayoutId id="2147483916" r:id="rId5"/>
    <p:sldLayoutId id="2147483917" r:id="rId6"/>
    <p:sldLayoutId id="2147483918" r:id="rId7"/>
    <p:sldLayoutId id="2147483919" r:id="rId8"/>
    <p:sldLayoutId id="2147483921" r:id="rId9"/>
    <p:sldLayoutId id="2147483922"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6">
            <a:alphaModFix amt="99000"/>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10633281"/>
      </p:ext>
    </p:extLst>
  </p:cSld>
  <p:clrMap bg1="lt1" tx1="dk1" bg2="lt2" tx2="dk2" accent1="accent1" accent2="accent2" accent3="accent3" accent4="accent4" accent5="accent5" accent6="accent6" hlink="hlink" folHlink="folHlink"/>
  <p:sldLayoutIdLst>
    <p:sldLayoutId id="2147483929" r:id="rId1"/>
    <p:sldLayoutId id="2147483930" r:id="rId2"/>
    <p:sldLayoutId id="2147483931" r:id="rId3"/>
    <p:sldLayoutId id="2147483932" r:id="rId4"/>
    <p:sldLayoutId id="2147483933" r:id="rId5"/>
    <p:sldLayoutId id="2147483934" r:id="rId6"/>
    <p:sldLayoutId id="2147483935" r:id="rId7"/>
    <p:sldLayoutId id="2147483936" r:id="rId8"/>
    <p:sldLayoutId id="2147483937" r:id="rId9"/>
    <p:sldLayoutId id="2147483938" r:id="rId10"/>
    <p:sldLayoutId id="2147483939" r:id="rId11"/>
    <p:sldLayoutId id="2147483940" r:id="rId12"/>
    <p:sldLayoutId id="2147483941" r:id="rId13"/>
    <p:sldLayoutId id="2147483942" r:id="rId14"/>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6">
            <a:alphaModFix amt="99000"/>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13751275"/>
      </p:ext>
    </p:extLst>
  </p:cSld>
  <p:clrMap bg1="lt1" tx1="dk1" bg2="lt2" tx2="dk2" accent1="accent1" accent2="accent2" accent3="accent3" accent4="accent4" accent5="accent5" accent6="accent6" hlink="hlink" folHlink="folHlink"/>
  <p:sldLayoutIdLst>
    <p:sldLayoutId id="2147483944" r:id="rId1"/>
    <p:sldLayoutId id="2147483945" r:id="rId2"/>
    <p:sldLayoutId id="2147483946" r:id="rId3"/>
    <p:sldLayoutId id="2147483947" r:id="rId4"/>
    <p:sldLayoutId id="2147483948" r:id="rId5"/>
    <p:sldLayoutId id="2147483949" r:id="rId6"/>
    <p:sldLayoutId id="2147483950" r:id="rId7"/>
    <p:sldLayoutId id="2147483951" r:id="rId8"/>
    <p:sldLayoutId id="2147483952" r:id="rId9"/>
    <p:sldLayoutId id="2147483953" r:id="rId10"/>
    <p:sldLayoutId id="2147483954" r:id="rId11"/>
    <p:sldLayoutId id="2147483955" r:id="rId12"/>
    <p:sldLayoutId id="2147483956" r:id="rId13"/>
    <p:sldLayoutId id="2147483957" r:id="rId14"/>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6">
            <a:alphaModFix amt="99000"/>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5110678"/>
      </p:ext>
    </p:extLst>
  </p:cSld>
  <p:clrMap bg1="lt1" tx1="dk1" bg2="lt2" tx2="dk2" accent1="accent1" accent2="accent2" accent3="accent3" accent4="accent4" accent5="accent5" accent6="accent6" hlink="hlink" folHlink="folHlink"/>
  <p:sldLayoutIdLst>
    <p:sldLayoutId id="2147483959" r:id="rId1"/>
    <p:sldLayoutId id="2147483960" r:id="rId2"/>
    <p:sldLayoutId id="2147483961" r:id="rId3"/>
    <p:sldLayoutId id="2147483962" r:id="rId4"/>
    <p:sldLayoutId id="2147483963" r:id="rId5"/>
    <p:sldLayoutId id="2147483964" r:id="rId6"/>
    <p:sldLayoutId id="2147483965" r:id="rId7"/>
    <p:sldLayoutId id="2147483966" r:id="rId8"/>
    <p:sldLayoutId id="2147483967" r:id="rId9"/>
    <p:sldLayoutId id="2147483968" r:id="rId10"/>
    <p:sldLayoutId id="2147483969" r:id="rId11"/>
    <p:sldLayoutId id="2147483970" r:id="rId12"/>
    <p:sldLayoutId id="2147483971" r:id="rId13"/>
    <p:sldLayoutId id="2147483972" r:id="rId14"/>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alphaModFix amt="99000"/>
            <a:lum/>
          </a:blip>
          <a:srcRect/>
          <a:stretch>
            <a:fillRect/>
          </a:stretch>
        </a:blipFill>
        <a:effectLst/>
      </p:bgPr>
    </p:bg>
    <p:spTree>
      <p:nvGrpSpPr>
        <p:cNvPr id="1" name=""/>
        <p:cNvGrpSpPr/>
        <p:nvPr/>
      </p:nvGrpSpPr>
      <p:grpSpPr>
        <a:xfrm>
          <a:off x="0" y="0"/>
          <a:ext cx="0" cy="0"/>
          <a:chOff x="0" y="0"/>
          <a:chExt cx="0" cy="0"/>
        </a:xfrm>
      </p:grpSpPr>
      <p:sp>
        <p:nvSpPr>
          <p:cNvPr id="8"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t>Page </a:t>
            </a:r>
            <a:fld id="{C8303BCE-995F-4709-9859-41737DB22DB5}" type="slidenum">
              <a:rPr lang="en-US" smtClean="0"/>
              <a:pPr/>
              <a:t>‹#›</a:t>
            </a:fld>
            <a:endParaRPr lang="en-US" dirty="0"/>
          </a:p>
        </p:txBody>
      </p:sp>
    </p:spTree>
    <p:extLst>
      <p:ext uri="{BB962C8B-B14F-4D97-AF65-F5344CB8AC3E}">
        <p14:creationId xmlns:p14="http://schemas.microsoft.com/office/powerpoint/2010/main" val="2762336697"/>
      </p:ext>
    </p:extLst>
  </p:cSld>
  <p:clrMap bg1="lt1" tx1="dk1" bg2="lt2" tx2="dk2" accent1="accent1" accent2="accent2" accent3="accent3" accent4="accent4" accent5="accent5" accent6="accent6" hlink="hlink" folHlink="folHlink"/>
  <p:sldLayoutIdLst>
    <p:sldLayoutId id="2147483723"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2">
            <a:alphaModFix amt="99000"/>
            <a:lum/>
          </a:blip>
          <a:srcRect/>
          <a:stretch>
            <a:fillRect/>
          </a:stretch>
        </a:blipFill>
        <a:effectLst/>
      </p:bgPr>
    </p:bg>
    <p:spTree>
      <p:nvGrpSpPr>
        <p:cNvPr id="1" name=""/>
        <p:cNvGrpSpPr/>
        <p:nvPr/>
      </p:nvGrpSpPr>
      <p:grpSpPr>
        <a:xfrm>
          <a:off x="0" y="0"/>
          <a:ext cx="0" cy="0"/>
          <a:chOff x="0" y="0"/>
          <a:chExt cx="0" cy="0"/>
        </a:xfrm>
      </p:grpSpPr>
      <p:sp>
        <p:nvSpPr>
          <p:cNvPr id="4"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t>Page </a:t>
            </a:r>
            <a:fld id="{C8303BCE-995F-4709-9859-41737DB22DB5}" type="slidenum">
              <a:rPr lang="en-US" smtClean="0"/>
              <a:pPr/>
              <a:t>‹#›</a:t>
            </a:fld>
            <a:endParaRPr lang="en-US" dirty="0"/>
          </a:p>
        </p:txBody>
      </p:sp>
    </p:spTree>
    <p:extLst>
      <p:ext uri="{BB962C8B-B14F-4D97-AF65-F5344CB8AC3E}">
        <p14:creationId xmlns:p14="http://schemas.microsoft.com/office/powerpoint/2010/main" val="1302615787"/>
      </p:ext>
    </p:extLst>
  </p:cSld>
  <p:clrMap bg1="lt1" tx1="dk1" bg2="lt2" tx2="dk2" accent1="accent1" accent2="accent2" accent3="accent3" accent4="accent4" accent5="accent5" accent6="accent6" hlink="hlink" folHlink="folHlink"/>
  <p:sldLayoutIdLst>
    <p:sldLayoutId id="2147483702" r:id="rId1"/>
    <p:sldLayoutId id="2147483706" r:id="rId2"/>
    <p:sldLayoutId id="2147483707" r:id="rId3"/>
    <p:sldLayoutId id="2147483720" r:id="rId4"/>
    <p:sldLayoutId id="2147483721" r:id="rId5"/>
    <p:sldLayoutId id="2147483736" r:id="rId6"/>
    <p:sldLayoutId id="2147483737" r:id="rId7"/>
    <p:sldLayoutId id="2147483738" r:id="rId8"/>
    <p:sldLayoutId id="2147483927" r:id="rId9"/>
    <p:sldLayoutId id="2147483975"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23265570"/>
      </p:ext>
    </p:extLst>
  </p:cSld>
  <p:clrMap bg1="lt1" tx1="dk1" bg2="lt2" tx2="dk2" accent1="accent1" accent2="accent2" accent3="accent3" accent4="accent4" accent5="accent5" accent6="accent6" hlink="hlink" folHlink="folHlink"/>
  <p:sldLayoutIdLst>
    <p:sldLayoutId id="2147483739" r:id="rId1"/>
    <p:sldLayoutId id="2147483741"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alphaModFix amt="99000"/>
            <a:lum/>
          </a:blip>
          <a:srcRect/>
          <a:stretch>
            <a:fillRect/>
          </a:stretch>
        </a:blipFill>
        <a:effectLst/>
      </p:bgPr>
    </p:bg>
    <p:spTree>
      <p:nvGrpSpPr>
        <p:cNvPr id="1" name=""/>
        <p:cNvGrpSpPr/>
        <p:nvPr/>
      </p:nvGrpSpPr>
      <p:grpSpPr>
        <a:xfrm>
          <a:off x="0" y="0"/>
          <a:ext cx="0" cy="0"/>
          <a:chOff x="0" y="0"/>
          <a:chExt cx="0" cy="0"/>
        </a:xfrm>
      </p:grpSpPr>
      <p:sp>
        <p:nvSpPr>
          <p:cNvPr id="8"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4265019541"/>
      </p:ext>
    </p:extLst>
  </p:cSld>
  <p:clrMap bg1="lt1" tx1="dk1" bg2="lt2" tx2="dk2" accent1="accent1" accent2="accent2" accent3="accent3" accent4="accent4" accent5="accent5" accent6="accent6" hlink="hlink" folHlink="folHlink"/>
  <p:sldLayoutIdLst>
    <p:sldLayoutId id="2147483746"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0">
            <a:alphaModFix amt="99000"/>
            <a:lum/>
          </a:blip>
          <a:srcRect/>
          <a:stretch>
            <a:fillRect/>
          </a:stretch>
        </a:blipFill>
        <a:effectLst/>
      </p:bgPr>
    </p:bg>
    <p:spTree>
      <p:nvGrpSpPr>
        <p:cNvPr id="1" name=""/>
        <p:cNvGrpSpPr/>
        <p:nvPr/>
      </p:nvGrpSpPr>
      <p:grpSpPr>
        <a:xfrm>
          <a:off x="0" y="0"/>
          <a:ext cx="0" cy="0"/>
          <a:chOff x="0" y="0"/>
          <a:chExt cx="0" cy="0"/>
        </a:xfrm>
      </p:grpSpPr>
      <p:sp>
        <p:nvSpPr>
          <p:cNvPr id="4"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419526239"/>
      </p:ext>
    </p:extLst>
  </p:cSld>
  <p:clrMap bg1="lt1" tx1="dk1" bg2="lt2" tx2="dk2" accent1="accent1" accent2="accent2" accent3="accent3" accent4="accent4" accent5="accent5" accent6="accent6" hlink="hlink" folHlink="folHlink"/>
  <p:sldLayoutIdLst>
    <p:sldLayoutId id="2147483750" r:id="rId1"/>
    <p:sldLayoutId id="2147483751" r:id="rId2"/>
    <p:sldLayoutId id="2147483752" r:id="rId3"/>
    <p:sldLayoutId id="2147483753" r:id="rId4"/>
    <p:sldLayoutId id="2147483754" r:id="rId5"/>
    <p:sldLayoutId id="2147483755" r:id="rId6"/>
    <p:sldLayoutId id="2147483756" r:id="rId7"/>
    <p:sldLayoutId id="2147483757" r:id="rId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0">
            <a:alphaModFix amt="99000"/>
            <a:lum/>
          </a:blip>
          <a:srcRect/>
          <a:stretch>
            <a:fillRect/>
          </a:stretch>
        </a:blipFill>
        <a:effectLst/>
      </p:bgPr>
    </p:bg>
    <p:spTree>
      <p:nvGrpSpPr>
        <p:cNvPr id="1" name=""/>
        <p:cNvGrpSpPr/>
        <p:nvPr/>
      </p:nvGrpSpPr>
      <p:grpSpPr>
        <a:xfrm>
          <a:off x="0" y="0"/>
          <a:ext cx="0" cy="0"/>
          <a:chOff x="0" y="0"/>
          <a:chExt cx="0" cy="0"/>
        </a:xfrm>
      </p:grpSpPr>
      <p:sp>
        <p:nvSpPr>
          <p:cNvPr id="4"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768417511"/>
      </p:ext>
    </p:extLst>
  </p:cSld>
  <p:clrMap bg1="lt1" tx1="dk1" bg2="lt2" tx2="dk2" accent1="accent1" accent2="accent2" accent3="accent3" accent4="accent4" accent5="accent5" accent6="accent6" hlink="hlink" folHlink="folHlink"/>
  <p:sldLayoutIdLst>
    <p:sldLayoutId id="2147483762" r:id="rId1"/>
    <p:sldLayoutId id="2147483763" r:id="rId2"/>
    <p:sldLayoutId id="2147483764" r:id="rId3"/>
    <p:sldLayoutId id="2147483765" r:id="rId4"/>
    <p:sldLayoutId id="2147483766" r:id="rId5"/>
    <p:sldLayoutId id="2147483767" r:id="rId6"/>
    <p:sldLayoutId id="2147483768" r:id="rId7"/>
    <p:sldLayoutId id="2147483769" r:id="rId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0">
            <a:alphaModFix amt="99000"/>
            <a:lum/>
          </a:blip>
          <a:srcRect/>
          <a:stretch>
            <a:fillRect/>
          </a:stretch>
        </a:blipFill>
        <a:effectLst/>
      </p:bgPr>
    </p:bg>
    <p:spTree>
      <p:nvGrpSpPr>
        <p:cNvPr id="1" name=""/>
        <p:cNvGrpSpPr/>
        <p:nvPr/>
      </p:nvGrpSpPr>
      <p:grpSpPr>
        <a:xfrm>
          <a:off x="0" y="0"/>
          <a:ext cx="0" cy="0"/>
          <a:chOff x="0" y="0"/>
          <a:chExt cx="0" cy="0"/>
        </a:xfrm>
      </p:grpSpPr>
      <p:sp>
        <p:nvSpPr>
          <p:cNvPr id="4" name="Slide Number Placeholder 5"/>
          <p:cNvSpPr>
            <a:spLocks noGrp="1"/>
          </p:cNvSpPr>
          <p:nvPr>
            <p:ph type="sldNum" sz="quarter" idx="4"/>
          </p:nvPr>
        </p:nvSpPr>
        <p:spPr>
          <a:xfrm>
            <a:off x="6859585" y="6247795"/>
            <a:ext cx="2057400" cy="365125"/>
          </a:xfrm>
          <a:prstGeom prst="rect">
            <a:avLst/>
          </a:prstGeom>
        </p:spPr>
        <p:txBody>
          <a:bodyPr/>
          <a:lstStyle>
            <a:lvl1pPr algn="r">
              <a:defRPr sz="1200" baseline="0"/>
            </a:lvl1pPr>
          </a:lstStyle>
          <a:p>
            <a:r>
              <a:rPr lang="en-US" dirty="0">
                <a:solidFill>
                  <a:prstClr val="black"/>
                </a:solidFill>
              </a:rPr>
              <a:t>Page </a:t>
            </a:r>
            <a:fld id="{C8303BCE-995F-4709-9859-41737DB22DB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617043879"/>
      </p:ext>
    </p:extLst>
  </p:cSld>
  <p:clrMap bg1="lt1" tx1="dk1" bg2="lt2" tx2="dk2" accent1="accent1" accent2="accent2" accent3="accent3" accent4="accent4" accent5="accent5" accent6="accent6" hlink="hlink" folHlink="folHlink"/>
  <p:sldLayoutIdLst>
    <p:sldLayoutId id="2147483776" r:id="rId1"/>
    <p:sldLayoutId id="2147483777" r:id="rId2"/>
    <p:sldLayoutId id="2147483778" r:id="rId3"/>
    <p:sldLayoutId id="2147483779" r:id="rId4"/>
    <p:sldLayoutId id="2147483780" r:id="rId5"/>
    <p:sldLayoutId id="2147483781" r:id="rId6"/>
    <p:sldLayoutId id="2147483782" r:id="rId7"/>
    <p:sldLayoutId id="2147483783" r:id="rId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0.xml"/><Relationship Id="rId1" Type="http://schemas.openxmlformats.org/officeDocument/2006/relationships/slideLayout" Target="../slideLayouts/slideLayout26.xml"/></Relationships>
</file>

<file path=ppt/slides/_rels/slide1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2.xml"/><Relationship Id="rId1" Type="http://schemas.openxmlformats.org/officeDocument/2006/relationships/slideLayout" Target="../slideLayouts/slideLayout5.xml"/><Relationship Id="rId6" Type="http://schemas.openxmlformats.org/officeDocument/2006/relationships/image" Target="../media/image30.emf"/><Relationship Id="rId5" Type="http://schemas.openxmlformats.org/officeDocument/2006/relationships/image" Target="../media/image29.emf"/><Relationship Id="rId4" Type="http://schemas.openxmlformats.org/officeDocument/2006/relationships/image" Target="../media/image28.png"/></Relationships>
</file>

<file path=ppt/slides/_rels/slide1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3.xml"/><Relationship Id="rId1" Type="http://schemas.openxmlformats.org/officeDocument/2006/relationships/slideLayout" Target="../slideLayouts/slideLayout13.xml"/><Relationship Id="rId5" Type="http://schemas.openxmlformats.org/officeDocument/2006/relationships/image" Target="../media/image33.png"/><Relationship Id="rId4" Type="http://schemas.openxmlformats.org/officeDocument/2006/relationships/image" Target="../media/image32.png"/></Relationships>
</file>

<file path=ppt/slides/_rels/slide16.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34.png"/><Relationship Id="rId7" Type="http://schemas.openxmlformats.org/officeDocument/2006/relationships/image" Target="../media/image38.png"/><Relationship Id="rId2" Type="http://schemas.openxmlformats.org/officeDocument/2006/relationships/notesSlide" Target="../notesSlides/notesSlide14.xml"/><Relationship Id="rId1" Type="http://schemas.openxmlformats.org/officeDocument/2006/relationships/slideLayout" Target="../slideLayouts/slideLayout12.xml"/><Relationship Id="rId6" Type="http://schemas.openxmlformats.org/officeDocument/2006/relationships/image" Target="../media/image37.png"/><Relationship Id="rId11" Type="http://schemas.microsoft.com/office/2007/relationships/hdphoto" Target="../media/hdphoto1.wdp"/><Relationship Id="rId5" Type="http://schemas.openxmlformats.org/officeDocument/2006/relationships/image" Target="../media/image36.png"/><Relationship Id="rId10" Type="http://schemas.openxmlformats.org/officeDocument/2006/relationships/image" Target="../media/image41.png"/><Relationship Id="rId4" Type="http://schemas.openxmlformats.org/officeDocument/2006/relationships/image" Target="../media/image35.png"/><Relationship Id="rId9" Type="http://schemas.openxmlformats.org/officeDocument/2006/relationships/image" Target="../media/image40.png"/></Relationships>
</file>

<file path=ppt/slides/_rels/slide17.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15.xml"/><Relationship Id="rId1" Type="http://schemas.openxmlformats.org/officeDocument/2006/relationships/slideLayout" Target="../slideLayouts/slideLayout5.xml"/><Relationship Id="rId4" Type="http://schemas.openxmlformats.org/officeDocument/2006/relationships/image" Target="../media/image43.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6.xml"/><Relationship Id="rId1" Type="http://schemas.openxmlformats.org/officeDocument/2006/relationships/slideLayout" Target="../slideLayouts/slideLayout26.xml"/></Relationships>
</file>

<file path=ppt/slides/_rels/slide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xml"/><Relationship Id="rId1" Type="http://schemas.openxmlformats.org/officeDocument/2006/relationships/slideLayout" Target="../slideLayouts/slideLayout59.xml"/><Relationship Id="rId5" Type="http://schemas.openxmlformats.org/officeDocument/2006/relationships/image" Target="../media/image16.jpeg"/><Relationship Id="rId4" Type="http://schemas.openxmlformats.org/officeDocument/2006/relationships/image" Target="../media/image15.jpeg"/></Relationships>
</file>

<file path=ppt/slides/_rels/slide2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7.xml"/><Relationship Id="rId1" Type="http://schemas.openxmlformats.org/officeDocument/2006/relationships/slideLayout" Target="../slideLayouts/slideLayout150.xml"/><Relationship Id="rId4" Type="http://schemas.openxmlformats.org/officeDocument/2006/relationships/image" Target="../media/image46.png"/></Relationships>
</file>

<file path=ppt/slides/_rels/slide2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8.xml"/><Relationship Id="rId1" Type="http://schemas.openxmlformats.org/officeDocument/2006/relationships/slideLayout" Target="../slideLayouts/slideLayout136.xml"/></Relationships>
</file>

<file path=ppt/slides/_rels/slide22.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9.xml"/><Relationship Id="rId1" Type="http://schemas.openxmlformats.org/officeDocument/2006/relationships/slideLayout" Target="../slideLayouts/slideLayout136.xml"/><Relationship Id="rId5" Type="http://schemas.openxmlformats.org/officeDocument/2006/relationships/hyperlink" Target="https://coombs-forum.crawford.anu.edu.au/publication/hc-coombs-policy-forum/4708/carbon-accounting-australia" TargetMode="External"/><Relationship Id="rId4" Type="http://schemas.openxmlformats.org/officeDocument/2006/relationships/hyperlink" Target="http://www.abs.gov.au/AUSSTATS/abs@.nsf/Latestproducts/4680.0.55.001Main%20Features12015?opendocument&amp;tabname=Summary&amp;prodno=4680.0.55.001&amp;issue=2015&amp;num=&amp;view=" TargetMode="External"/></Relationships>
</file>

<file path=ppt/slides/_rels/slide23.xml.rels><?xml version="1.0" encoding="UTF-8" standalone="yes"?>
<Relationships xmlns="http://schemas.openxmlformats.org/package/2006/relationships"><Relationship Id="rId2" Type="http://schemas.openxmlformats.org/officeDocument/2006/relationships/image" Target="../media/image49.emf"/><Relationship Id="rId1" Type="http://schemas.openxmlformats.org/officeDocument/2006/relationships/slideLayout" Target="../slideLayouts/slideLayout13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0.xml"/><Relationship Id="rId1" Type="http://schemas.openxmlformats.org/officeDocument/2006/relationships/slideLayout" Target="../slideLayouts/slideLayout164.xml"/></Relationships>
</file>

<file path=ppt/slides/_rels/slide26.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1.xml"/><Relationship Id="rId1" Type="http://schemas.openxmlformats.org/officeDocument/2006/relationships/slideLayout" Target="../slideLayouts/slideLayout164.xml"/></Relationships>
</file>

<file path=ppt/slides/_rels/slide27.xml.rels><?xml version="1.0" encoding="UTF-8" standalone="yes"?>
<Relationships xmlns="http://schemas.openxmlformats.org/package/2006/relationships"><Relationship Id="rId3" Type="http://schemas.openxmlformats.org/officeDocument/2006/relationships/image" Target="../media/image52.tiff"/><Relationship Id="rId2" Type="http://schemas.openxmlformats.org/officeDocument/2006/relationships/notesSlide" Target="../notesSlides/notesSlide22.xml"/><Relationship Id="rId1" Type="http://schemas.openxmlformats.org/officeDocument/2006/relationships/slideLayout" Target="../slideLayouts/slideLayout164.xml"/><Relationship Id="rId4" Type="http://schemas.openxmlformats.org/officeDocument/2006/relationships/image" Target="../media/image53.png"/></Relationships>
</file>

<file path=ppt/slides/_rels/slide2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3.xml"/><Relationship Id="rId1" Type="http://schemas.openxmlformats.org/officeDocument/2006/relationships/slideLayout" Target="../slideLayouts/slideLayout176.xml"/></Relationships>
</file>

<file path=ppt/slides/_rels/slide29.xml.rels><?xml version="1.0" encoding="UTF-8" standalone="yes"?>
<Relationships xmlns="http://schemas.openxmlformats.org/package/2006/relationships"><Relationship Id="rId3" Type="http://schemas.openxmlformats.org/officeDocument/2006/relationships/image" Target="../media/image54.emf"/><Relationship Id="rId2" Type="http://schemas.openxmlformats.org/officeDocument/2006/relationships/notesSlide" Target="../notesSlides/notesSlide24.xml"/><Relationship Id="rId1" Type="http://schemas.openxmlformats.org/officeDocument/2006/relationships/slideLayout" Target="../slideLayouts/slideLayout16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0.xml.rels><?xml version="1.0" encoding="UTF-8" standalone="yes"?>
<Relationships xmlns="http://schemas.openxmlformats.org/package/2006/relationships"><Relationship Id="rId3" Type="http://schemas.openxmlformats.org/officeDocument/2006/relationships/image" Target="../media/image55.emf"/><Relationship Id="rId2" Type="http://schemas.openxmlformats.org/officeDocument/2006/relationships/notesSlide" Target="../notesSlides/notesSlide25.xml"/><Relationship Id="rId1" Type="http://schemas.openxmlformats.org/officeDocument/2006/relationships/slideLayout" Target="../slideLayouts/slideLayout16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56.emf"/><Relationship Id="rId2" Type="http://schemas.openxmlformats.org/officeDocument/2006/relationships/notesSlide" Target="../notesSlides/notesSlide26.xml"/><Relationship Id="rId1" Type="http://schemas.openxmlformats.org/officeDocument/2006/relationships/slideLayout" Target="../slideLayouts/slideLayout26.xml"/><Relationship Id="rId5" Type="http://schemas.openxmlformats.org/officeDocument/2006/relationships/hyperlink" Target="https://coombs-forum.crawford.anu.edu.au/publication/hc-coombs-policy-forum/4708/carbon-accounting-australia" TargetMode="External"/><Relationship Id="rId4" Type="http://schemas.openxmlformats.org/officeDocument/2006/relationships/image" Target="../media/image57.emf"/></Relationships>
</file>

<file path=ppt/slides/_rels/slide33.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27.xml"/><Relationship Id="rId1" Type="http://schemas.openxmlformats.org/officeDocument/2006/relationships/slideLayout" Target="../slideLayouts/slideLayout26.xml"/><Relationship Id="rId4" Type="http://schemas.openxmlformats.org/officeDocument/2006/relationships/image" Target="../media/image59.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6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76.xml"/></Relationships>
</file>

<file path=ppt/slides/_rels/slide38.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16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63.xml"/></Relationships>
</file>

<file path=ppt/slides/_rels/slide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4.xml"/><Relationship Id="rId1" Type="http://schemas.openxmlformats.org/officeDocument/2006/relationships/slideLayout" Target="../slideLayouts/slideLayout59.xml"/><Relationship Id="rId4" Type="http://schemas.openxmlformats.org/officeDocument/2006/relationships/image" Target="../media/image19.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9.xml"/></Relationships>
</file>

<file path=ppt/slides/_rels/slide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6.xml"/><Relationship Id="rId1" Type="http://schemas.openxmlformats.org/officeDocument/2006/relationships/slideLayout" Target="../slideLayouts/slideLayout67.xml"/></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7.xml"/><Relationship Id="rId1" Type="http://schemas.openxmlformats.org/officeDocument/2006/relationships/slideLayout" Target="../slideLayouts/slideLayout68.xml"/><Relationship Id="rId4" Type="http://schemas.openxmlformats.org/officeDocument/2006/relationships/image" Target="../media/image22.png"/></Relationships>
</file>

<file path=ppt/slides/_rels/slide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8.xml"/><Relationship Id="rId1" Type="http://schemas.openxmlformats.org/officeDocument/2006/relationships/slideLayout" Target="../slideLayouts/slideLayout58.xml"/><Relationship Id="rId4" Type="http://schemas.openxmlformats.org/officeDocument/2006/relationships/image" Target="../media/image2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4520" y="1605095"/>
            <a:ext cx="8132961" cy="576170"/>
          </a:xfrm>
        </p:spPr>
        <p:txBody>
          <a:bodyPr/>
          <a:lstStyle/>
          <a:p>
            <a:r>
              <a:rPr lang="en-US" sz="3200" dirty="0"/>
              <a:t>Overview of the </a:t>
            </a:r>
            <a:br>
              <a:rPr lang="en-US" sz="3200" dirty="0"/>
            </a:br>
            <a:r>
              <a:rPr lang="en-US" sz="3200" dirty="0"/>
              <a:t>SEEA Experimental Ecosystem Accounting</a:t>
            </a:r>
          </a:p>
        </p:txBody>
      </p:sp>
      <p:sp>
        <p:nvSpPr>
          <p:cNvPr id="3" name="Text Placeholder 2"/>
          <p:cNvSpPr>
            <a:spLocks noGrp="1"/>
          </p:cNvSpPr>
          <p:nvPr>
            <p:ph type="body" sz="quarter" idx="10"/>
          </p:nvPr>
        </p:nvSpPr>
        <p:spPr>
          <a:xfrm>
            <a:off x="534521" y="3287416"/>
            <a:ext cx="7886700" cy="656856"/>
          </a:xfrm>
        </p:spPr>
        <p:txBody>
          <a:bodyPr/>
          <a:lstStyle/>
          <a:p>
            <a:r>
              <a:rPr lang="en-US" sz="2400" dirty="0"/>
              <a:t>Bram </a:t>
            </a:r>
            <a:r>
              <a:rPr lang="en-US" sz="2400" dirty="0" err="1"/>
              <a:t>Edens</a:t>
            </a:r>
            <a:r>
              <a:rPr lang="en-US" sz="2400" dirty="0"/>
              <a:t>, PhD</a:t>
            </a:r>
          </a:p>
          <a:p>
            <a:r>
              <a:rPr lang="en-US" sz="1600" dirty="0"/>
              <a:t>Senior statistician</a:t>
            </a:r>
          </a:p>
          <a:p>
            <a:r>
              <a:rPr lang="en-US" sz="1600" dirty="0"/>
              <a:t>United Nations Statistics Division</a:t>
            </a:r>
          </a:p>
        </p:txBody>
      </p:sp>
      <p:sp>
        <p:nvSpPr>
          <p:cNvPr id="4" name="Text Placeholder 3"/>
          <p:cNvSpPr>
            <a:spLocks noGrp="1"/>
          </p:cNvSpPr>
          <p:nvPr>
            <p:ph type="body" sz="quarter" idx="11"/>
          </p:nvPr>
        </p:nvSpPr>
        <p:spPr>
          <a:xfrm>
            <a:off x="534520" y="5084957"/>
            <a:ext cx="8609480" cy="483909"/>
          </a:xfrm>
        </p:spPr>
        <p:txBody>
          <a:bodyPr/>
          <a:lstStyle/>
          <a:p>
            <a:endParaRPr lang="en-US" sz="2000" dirty="0"/>
          </a:p>
          <a:p>
            <a:endParaRPr lang="en-US" dirty="0"/>
          </a:p>
        </p:txBody>
      </p:sp>
      <p:sp>
        <p:nvSpPr>
          <p:cNvPr id="5" name="Text Placeholder 3"/>
          <p:cNvSpPr txBox="1">
            <a:spLocks/>
          </p:cNvSpPr>
          <p:nvPr/>
        </p:nvSpPr>
        <p:spPr>
          <a:xfrm>
            <a:off x="534521" y="4303241"/>
            <a:ext cx="7886700" cy="483909"/>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bg1"/>
                </a:solidFill>
                <a:latin typeface="Franklin Gothic Book"/>
                <a:ea typeface="+mn-ea"/>
                <a:cs typeface="Franklin Gothic Book"/>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1600" dirty="0"/>
          </a:p>
        </p:txBody>
      </p:sp>
    </p:spTree>
    <p:extLst>
      <p:ext uri="{BB962C8B-B14F-4D97-AF65-F5344CB8AC3E}">
        <p14:creationId xmlns:p14="http://schemas.microsoft.com/office/powerpoint/2010/main" val="22489860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25"/>
          <p:cNvSpPr>
            <a:spLocks noGrp="1"/>
          </p:cNvSpPr>
          <p:nvPr>
            <p:ph type="title"/>
          </p:nvPr>
        </p:nvSpPr>
        <p:spPr>
          <a:xfrm>
            <a:off x="444564" y="533199"/>
            <a:ext cx="8210555" cy="586605"/>
          </a:xfrm>
        </p:spPr>
        <p:txBody>
          <a:bodyPr anchor="b"/>
          <a:lstStyle/>
          <a:p>
            <a:r>
              <a:rPr lang="en-AU" altLang="en-US" sz="3600" dirty="0">
                <a:solidFill>
                  <a:schemeClr val="accent3"/>
                </a:solidFill>
              </a:rPr>
              <a:t>Hierarchical (nested-grid) aggregation</a:t>
            </a:r>
          </a:p>
        </p:txBody>
      </p:sp>
      <p:sp>
        <p:nvSpPr>
          <p:cNvPr id="8196" name="Line 21"/>
          <p:cNvSpPr>
            <a:spLocks noChangeShapeType="1"/>
          </p:cNvSpPr>
          <p:nvPr/>
        </p:nvSpPr>
        <p:spPr bwMode="auto">
          <a:xfrm flipV="1">
            <a:off x="2241550" y="1485782"/>
            <a:ext cx="0" cy="3732212"/>
          </a:xfrm>
          <a:prstGeom prst="line">
            <a:avLst/>
          </a:prstGeom>
          <a:noFill/>
          <a:ln w="12700">
            <a:solidFill>
              <a:srgbClr val="798D29"/>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8197" name="Text Box 24"/>
          <p:cNvSpPr txBox="1">
            <a:spLocks noChangeArrowheads="1"/>
          </p:cNvSpPr>
          <p:nvPr/>
        </p:nvSpPr>
        <p:spPr bwMode="auto">
          <a:xfrm>
            <a:off x="250825" y="1691057"/>
            <a:ext cx="1828800" cy="3539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400">
                <a:solidFill>
                  <a:schemeClr val="tx1"/>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r">
              <a:spcBef>
                <a:spcPct val="50000"/>
              </a:spcBef>
              <a:buFontTx/>
              <a:buNone/>
            </a:pPr>
            <a:endParaRPr lang="en-US" sz="1600" dirty="0">
              <a:solidFill>
                <a:srgbClr val="798D29"/>
              </a:solidFill>
            </a:endParaRPr>
          </a:p>
          <a:p>
            <a:pPr algn="r">
              <a:spcBef>
                <a:spcPct val="50000"/>
              </a:spcBef>
              <a:buFontTx/>
              <a:buNone/>
            </a:pPr>
            <a:r>
              <a:rPr lang="en-US" sz="1600" dirty="0">
                <a:solidFill>
                  <a:srgbClr val="798D29"/>
                </a:solidFill>
              </a:rPr>
              <a:t>Ecosystem Accounting Area (EAA)</a:t>
            </a:r>
          </a:p>
          <a:p>
            <a:pPr algn="r">
              <a:spcBef>
                <a:spcPct val="50000"/>
              </a:spcBef>
              <a:buFontTx/>
              <a:buNone/>
            </a:pPr>
            <a:endParaRPr lang="en-AU" altLang="en-US" sz="1600" dirty="0">
              <a:solidFill>
                <a:srgbClr val="798D29"/>
              </a:solidFill>
            </a:endParaRPr>
          </a:p>
          <a:p>
            <a:pPr algn="r">
              <a:spcBef>
                <a:spcPct val="50000"/>
              </a:spcBef>
              <a:buFontTx/>
              <a:buNone/>
            </a:pPr>
            <a:endParaRPr lang="en-AU" altLang="en-US" sz="1600" dirty="0">
              <a:solidFill>
                <a:srgbClr val="798D29"/>
              </a:solidFill>
            </a:endParaRPr>
          </a:p>
          <a:p>
            <a:pPr algn="r">
              <a:spcBef>
                <a:spcPct val="50000"/>
              </a:spcBef>
              <a:buFontTx/>
              <a:buNone/>
            </a:pPr>
            <a:r>
              <a:rPr lang="en-US" sz="1600" dirty="0">
                <a:solidFill>
                  <a:srgbClr val="798D29"/>
                </a:solidFill>
              </a:rPr>
              <a:t>Ecosystem Types (ET)</a:t>
            </a:r>
          </a:p>
          <a:p>
            <a:pPr algn="r">
              <a:spcBef>
                <a:spcPct val="50000"/>
              </a:spcBef>
              <a:buFontTx/>
              <a:buNone/>
            </a:pPr>
            <a:endParaRPr lang="en-AU" altLang="en-US" sz="1600" dirty="0">
              <a:solidFill>
                <a:srgbClr val="798D29"/>
              </a:solidFill>
            </a:endParaRPr>
          </a:p>
          <a:p>
            <a:pPr algn="r">
              <a:spcBef>
                <a:spcPct val="50000"/>
              </a:spcBef>
              <a:buFontTx/>
              <a:buNone/>
            </a:pPr>
            <a:r>
              <a:rPr lang="en-AU" altLang="en-US" sz="1600" dirty="0">
                <a:solidFill>
                  <a:srgbClr val="798D29"/>
                </a:solidFill>
              </a:rPr>
              <a:t>Basic Spatial Unit (BSU)</a:t>
            </a:r>
          </a:p>
        </p:txBody>
      </p:sp>
      <p:grpSp>
        <p:nvGrpSpPr>
          <p:cNvPr id="8198" name="Group 1"/>
          <p:cNvGrpSpPr>
            <a:grpSpLocks/>
          </p:cNvGrpSpPr>
          <p:nvPr/>
        </p:nvGrpSpPr>
        <p:grpSpPr bwMode="auto">
          <a:xfrm>
            <a:off x="2324100" y="2193807"/>
            <a:ext cx="4516438" cy="2654300"/>
            <a:chOff x="2323739" y="2036095"/>
            <a:chExt cx="5660299" cy="3362609"/>
          </a:xfrm>
        </p:grpSpPr>
        <p:grpSp>
          <p:nvGrpSpPr>
            <p:cNvPr id="8200" name="Group 8"/>
            <p:cNvGrpSpPr>
              <a:grpSpLocks/>
            </p:cNvGrpSpPr>
            <p:nvPr/>
          </p:nvGrpSpPr>
          <p:grpSpPr bwMode="auto">
            <a:xfrm>
              <a:off x="3801676" y="5043719"/>
              <a:ext cx="1886766" cy="354985"/>
              <a:chOff x="1973" y="2659"/>
              <a:chExt cx="1043" cy="182"/>
            </a:xfrm>
          </p:grpSpPr>
          <p:sp>
            <p:nvSpPr>
              <p:cNvPr id="8211" name="AutoShape 9"/>
              <p:cNvSpPr>
                <a:spLocks noChangeArrowheads="1"/>
              </p:cNvSpPr>
              <p:nvPr/>
            </p:nvSpPr>
            <p:spPr bwMode="auto">
              <a:xfrm>
                <a:off x="1973" y="2750"/>
                <a:ext cx="408" cy="91"/>
              </a:xfrm>
              <a:prstGeom prst="parallelogram">
                <a:avLst>
                  <a:gd name="adj" fmla="val 112088"/>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400">
                    <a:solidFill>
                      <a:schemeClr val="tx1"/>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spcBef>
                    <a:spcPct val="0"/>
                  </a:spcBef>
                  <a:buFontTx/>
                  <a:buNone/>
                </a:pPr>
                <a:endParaRPr lang="en-AU" altLang="en-US" sz="2400"/>
              </a:p>
            </p:txBody>
          </p:sp>
          <p:sp>
            <p:nvSpPr>
              <p:cNvPr id="8212" name="AutoShape 10"/>
              <p:cNvSpPr>
                <a:spLocks noChangeArrowheads="1"/>
              </p:cNvSpPr>
              <p:nvPr/>
            </p:nvSpPr>
            <p:spPr bwMode="auto">
              <a:xfrm>
                <a:off x="2290" y="2750"/>
                <a:ext cx="408" cy="91"/>
              </a:xfrm>
              <a:prstGeom prst="parallelogram">
                <a:avLst>
                  <a:gd name="adj" fmla="val 112088"/>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400">
                    <a:solidFill>
                      <a:schemeClr val="tx1"/>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spcBef>
                    <a:spcPct val="0"/>
                  </a:spcBef>
                  <a:buFontTx/>
                  <a:buNone/>
                </a:pPr>
                <a:endParaRPr lang="en-AU" altLang="en-US" sz="2400"/>
              </a:p>
            </p:txBody>
          </p:sp>
          <p:sp>
            <p:nvSpPr>
              <p:cNvPr id="8213" name="AutoShape 11"/>
              <p:cNvSpPr>
                <a:spLocks noChangeArrowheads="1"/>
              </p:cNvSpPr>
              <p:nvPr/>
            </p:nvSpPr>
            <p:spPr bwMode="auto">
              <a:xfrm>
                <a:off x="2608" y="2750"/>
                <a:ext cx="408" cy="91"/>
              </a:xfrm>
              <a:prstGeom prst="parallelogram">
                <a:avLst>
                  <a:gd name="adj" fmla="val 112088"/>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400">
                    <a:solidFill>
                      <a:schemeClr val="tx1"/>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spcBef>
                    <a:spcPct val="0"/>
                  </a:spcBef>
                  <a:buFontTx/>
                  <a:buNone/>
                </a:pPr>
                <a:endParaRPr lang="en-AU" altLang="en-US" sz="2400"/>
              </a:p>
            </p:txBody>
          </p:sp>
          <p:sp>
            <p:nvSpPr>
              <p:cNvPr id="8214" name="AutoShape 12"/>
              <p:cNvSpPr>
                <a:spLocks noChangeArrowheads="1"/>
              </p:cNvSpPr>
              <p:nvPr/>
            </p:nvSpPr>
            <p:spPr bwMode="auto">
              <a:xfrm>
                <a:off x="2200" y="2659"/>
                <a:ext cx="408" cy="91"/>
              </a:xfrm>
              <a:prstGeom prst="parallelogram">
                <a:avLst>
                  <a:gd name="adj" fmla="val 112088"/>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400">
                    <a:solidFill>
                      <a:schemeClr val="tx1"/>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spcBef>
                    <a:spcPct val="0"/>
                  </a:spcBef>
                  <a:buFontTx/>
                  <a:buNone/>
                </a:pPr>
                <a:endParaRPr lang="en-AU" altLang="en-US" sz="2400"/>
              </a:p>
            </p:txBody>
          </p:sp>
          <p:sp>
            <p:nvSpPr>
              <p:cNvPr id="8215" name="AutoShape 13"/>
              <p:cNvSpPr>
                <a:spLocks noChangeArrowheads="1"/>
              </p:cNvSpPr>
              <p:nvPr/>
            </p:nvSpPr>
            <p:spPr bwMode="auto">
              <a:xfrm>
                <a:off x="2517" y="2659"/>
                <a:ext cx="408" cy="91"/>
              </a:xfrm>
              <a:prstGeom prst="parallelogram">
                <a:avLst>
                  <a:gd name="adj" fmla="val 112088"/>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400">
                    <a:solidFill>
                      <a:schemeClr val="tx1"/>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spcBef>
                    <a:spcPct val="0"/>
                  </a:spcBef>
                  <a:buFontTx/>
                  <a:buNone/>
                </a:pPr>
                <a:endParaRPr lang="en-AU" altLang="en-US" sz="2400"/>
              </a:p>
            </p:txBody>
          </p:sp>
        </p:grpSp>
        <p:grpSp>
          <p:nvGrpSpPr>
            <p:cNvPr id="8201" name="Group 14"/>
            <p:cNvGrpSpPr>
              <a:grpSpLocks/>
            </p:cNvGrpSpPr>
            <p:nvPr/>
          </p:nvGrpSpPr>
          <p:grpSpPr bwMode="auto">
            <a:xfrm>
              <a:off x="2323739" y="3805171"/>
              <a:ext cx="5499300" cy="1061055"/>
              <a:chOff x="1202" y="2024"/>
              <a:chExt cx="3040" cy="544"/>
            </a:xfrm>
          </p:grpSpPr>
          <p:sp>
            <p:nvSpPr>
              <p:cNvPr id="8206" name="AutoShape 15"/>
              <p:cNvSpPr>
                <a:spLocks noChangeArrowheads="1"/>
              </p:cNvSpPr>
              <p:nvPr/>
            </p:nvSpPr>
            <p:spPr bwMode="auto">
              <a:xfrm>
                <a:off x="1202" y="2296"/>
                <a:ext cx="1225" cy="272"/>
              </a:xfrm>
              <a:prstGeom prst="parallelogram">
                <a:avLst>
                  <a:gd name="adj" fmla="val 112592"/>
                </a:avLst>
              </a:prstGeom>
              <a:solidFill>
                <a:schemeClr val="accent1">
                  <a:alpha val="50195"/>
                </a:schemeClr>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400">
                    <a:solidFill>
                      <a:schemeClr val="tx1"/>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spcBef>
                    <a:spcPct val="0"/>
                  </a:spcBef>
                  <a:buFontTx/>
                  <a:buNone/>
                </a:pPr>
                <a:endParaRPr lang="en-AU" altLang="en-US" sz="2400"/>
              </a:p>
            </p:txBody>
          </p:sp>
          <p:sp>
            <p:nvSpPr>
              <p:cNvPr id="8207" name="AutoShape 16"/>
              <p:cNvSpPr>
                <a:spLocks noChangeArrowheads="1"/>
              </p:cNvSpPr>
              <p:nvPr/>
            </p:nvSpPr>
            <p:spPr bwMode="auto">
              <a:xfrm>
                <a:off x="2109" y="2296"/>
                <a:ext cx="1225" cy="272"/>
              </a:xfrm>
              <a:prstGeom prst="parallelogram">
                <a:avLst>
                  <a:gd name="adj" fmla="val 112592"/>
                </a:avLst>
              </a:prstGeom>
              <a:solidFill>
                <a:schemeClr val="accent1">
                  <a:alpha val="50195"/>
                </a:schemeClr>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400">
                    <a:solidFill>
                      <a:schemeClr val="tx1"/>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spcBef>
                    <a:spcPct val="0"/>
                  </a:spcBef>
                  <a:buFontTx/>
                  <a:buNone/>
                </a:pPr>
                <a:endParaRPr lang="en-AU" altLang="en-US" sz="2400"/>
              </a:p>
            </p:txBody>
          </p:sp>
          <p:sp>
            <p:nvSpPr>
              <p:cNvPr id="8208" name="AutoShape 17"/>
              <p:cNvSpPr>
                <a:spLocks noChangeArrowheads="1"/>
              </p:cNvSpPr>
              <p:nvPr/>
            </p:nvSpPr>
            <p:spPr bwMode="auto">
              <a:xfrm>
                <a:off x="3017" y="2296"/>
                <a:ext cx="1225" cy="272"/>
              </a:xfrm>
              <a:prstGeom prst="parallelogram">
                <a:avLst>
                  <a:gd name="adj" fmla="val 112592"/>
                </a:avLst>
              </a:prstGeom>
              <a:solidFill>
                <a:schemeClr val="accent1">
                  <a:alpha val="50195"/>
                </a:schemeClr>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400">
                    <a:solidFill>
                      <a:schemeClr val="tx1"/>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spcBef>
                    <a:spcPct val="0"/>
                  </a:spcBef>
                  <a:buFontTx/>
                  <a:buNone/>
                </a:pPr>
                <a:endParaRPr lang="en-AU" altLang="en-US" sz="2400"/>
              </a:p>
            </p:txBody>
          </p:sp>
          <p:sp>
            <p:nvSpPr>
              <p:cNvPr id="8209" name="AutoShape 18"/>
              <p:cNvSpPr>
                <a:spLocks noChangeArrowheads="1"/>
              </p:cNvSpPr>
              <p:nvPr/>
            </p:nvSpPr>
            <p:spPr bwMode="auto">
              <a:xfrm>
                <a:off x="1883" y="2024"/>
                <a:ext cx="1225" cy="272"/>
              </a:xfrm>
              <a:prstGeom prst="parallelogram">
                <a:avLst>
                  <a:gd name="adj" fmla="val 112592"/>
                </a:avLst>
              </a:prstGeom>
              <a:solidFill>
                <a:schemeClr val="accent1">
                  <a:alpha val="50195"/>
                </a:schemeClr>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400">
                    <a:solidFill>
                      <a:schemeClr val="tx1"/>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spcBef>
                    <a:spcPct val="0"/>
                  </a:spcBef>
                  <a:buFontTx/>
                  <a:buNone/>
                </a:pPr>
                <a:endParaRPr lang="en-AU" altLang="en-US" sz="2400"/>
              </a:p>
            </p:txBody>
          </p:sp>
          <p:sp>
            <p:nvSpPr>
              <p:cNvPr id="8210" name="AutoShape 19"/>
              <p:cNvSpPr>
                <a:spLocks noChangeArrowheads="1"/>
              </p:cNvSpPr>
              <p:nvPr/>
            </p:nvSpPr>
            <p:spPr bwMode="auto">
              <a:xfrm>
                <a:off x="2790" y="2024"/>
                <a:ext cx="1225" cy="272"/>
              </a:xfrm>
              <a:prstGeom prst="parallelogram">
                <a:avLst>
                  <a:gd name="adj" fmla="val 112592"/>
                </a:avLst>
              </a:prstGeom>
              <a:solidFill>
                <a:schemeClr val="accent1">
                  <a:alpha val="50195"/>
                </a:schemeClr>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400">
                    <a:solidFill>
                      <a:schemeClr val="tx1"/>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spcBef>
                    <a:spcPct val="0"/>
                  </a:spcBef>
                  <a:buFontTx/>
                  <a:buNone/>
                </a:pPr>
                <a:endParaRPr lang="en-AU" altLang="en-US" sz="2400"/>
              </a:p>
            </p:txBody>
          </p:sp>
        </p:grpSp>
        <p:sp>
          <p:nvSpPr>
            <p:cNvPr id="8202" name="AutoShape 20"/>
            <p:cNvSpPr>
              <a:spLocks noChangeArrowheads="1"/>
            </p:cNvSpPr>
            <p:nvPr/>
          </p:nvSpPr>
          <p:spPr bwMode="auto">
            <a:xfrm>
              <a:off x="2405143" y="2036095"/>
              <a:ext cx="5578895" cy="1679354"/>
            </a:xfrm>
            <a:prstGeom prst="parallelogram">
              <a:avLst>
                <a:gd name="adj" fmla="val 112427"/>
              </a:avLst>
            </a:prstGeom>
            <a:solidFill>
              <a:schemeClr val="accent1">
                <a:alpha val="20000"/>
              </a:schemeClr>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400">
                  <a:solidFill>
                    <a:schemeClr val="tx1"/>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spcBef>
                  <a:spcPct val="0"/>
                </a:spcBef>
                <a:buFontTx/>
                <a:buNone/>
              </a:pPr>
              <a:endParaRPr lang="en-AU" altLang="en-US" sz="2400"/>
            </a:p>
          </p:txBody>
        </p:sp>
        <p:sp>
          <p:nvSpPr>
            <p:cNvPr id="8203" name="Line 25"/>
            <p:cNvSpPr>
              <a:spLocks noChangeShapeType="1"/>
            </p:cNvSpPr>
            <p:nvPr/>
          </p:nvSpPr>
          <p:spPr bwMode="auto">
            <a:xfrm>
              <a:off x="3472441" y="4866226"/>
              <a:ext cx="410639" cy="442757"/>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8204" name="Line 26"/>
            <p:cNvSpPr>
              <a:spLocks noChangeShapeType="1"/>
            </p:cNvSpPr>
            <p:nvPr/>
          </p:nvSpPr>
          <p:spPr bwMode="auto">
            <a:xfrm>
              <a:off x="3472441" y="4866226"/>
              <a:ext cx="902681" cy="265264"/>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8205" name="Line 27"/>
            <p:cNvSpPr>
              <a:spLocks noChangeShapeType="1"/>
            </p:cNvSpPr>
            <p:nvPr/>
          </p:nvSpPr>
          <p:spPr bwMode="auto">
            <a:xfrm>
              <a:off x="3472441" y="4866226"/>
              <a:ext cx="1148702" cy="442757"/>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grpSp>
      <p:sp>
        <p:nvSpPr>
          <p:cNvPr id="8199" name="Text Box 24"/>
          <p:cNvSpPr txBox="1">
            <a:spLocks noChangeArrowheads="1"/>
          </p:cNvSpPr>
          <p:nvPr/>
        </p:nvSpPr>
        <p:spPr bwMode="auto">
          <a:xfrm>
            <a:off x="6975475" y="1204794"/>
            <a:ext cx="1828800" cy="3970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400">
                <a:solidFill>
                  <a:schemeClr val="tx1"/>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spcBef>
                <a:spcPct val="50000"/>
              </a:spcBef>
              <a:buFontTx/>
              <a:buNone/>
            </a:pPr>
            <a:r>
              <a:rPr lang="en-AU" altLang="en-US" sz="1400" i="1" u="sng">
                <a:solidFill>
                  <a:schemeClr val="bg1">
                    <a:lumMod val="50000"/>
                  </a:schemeClr>
                </a:solidFill>
              </a:rPr>
              <a:t>Country</a:t>
            </a:r>
          </a:p>
          <a:p>
            <a:pPr>
              <a:spcBef>
                <a:spcPct val="50000"/>
              </a:spcBef>
              <a:buFontTx/>
              <a:buNone/>
            </a:pPr>
            <a:endParaRPr lang="en-AU" altLang="en-US" sz="1400">
              <a:solidFill>
                <a:schemeClr val="bg1">
                  <a:lumMod val="50000"/>
                </a:schemeClr>
              </a:solidFill>
            </a:endParaRPr>
          </a:p>
          <a:p>
            <a:pPr>
              <a:spcBef>
                <a:spcPct val="50000"/>
              </a:spcBef>
              <a:buFontTx/>
              <a:buNone/>
            </a:pPr>
            <a:r>
              <a:rPr lang="en-AU" altLang="en-US" sz="1400">
                <a:solidFill>
                  <a:schemeClr val="bg1">
                    <a:lumMod val="50000"/>
                  </a:schemeClr>
                </a:solidFill>
              </a:rPr>
              <a:t>State</a:t>
            </a:r>
          </a:p>
          <a:p>
            <a:pPr>
              <a:spcBef>
                <a:spcPct val="50000"/>
              </a:spcBef>
              <a:buFontTx/>
              <a:buNone/>
            </a:pPr>
            <a:endParaRPr lang="en-AU" altLang="en-US" sz="1400">
              <a:solidFill>
                <a:schemeClr val="bg1">
                  <a:lumMod val="50000"/>
                </a:schemeClr>
              </a:solidFill>
            </a:endParaRPr>
          </a:p>
          <a:p>
            <a:pPr>
              <a:spcBef>
                <a:spcPct val="50000"/>
              </a:spcBef>
              <a:buFontTx/>
              <a:buNone/>
            </a:pPr>
            <a:r>
              <a:rPr lang="en-AU" altLang="en-US" sz="1400">
                <a:solidFill>
                  <a:schemeClr val="bg1">
                    <a:lumMod val="50000"/>
                  </a:schemeClr>
                </a:solidFill>
              </a:rPr>
              <a:t>Region</a:t>
            </a:r>
          </a:p>
          <a:p>
            <a:pPr>
              <a:spcBef>
                <a:spcPct val="50000"/>
              </a:spcBef>
              <a:buFontTx/>
              <a:buNone/>
            </a:pPr>
            <a:endParaRPr lang="en-AU" altLang="en-US" sz="1400">
              <a:solidFill>
                <a:schemeClr val="bg1">
                  <a:lumMod val="50000"/>
                </a:schemeClr>
              </a:solidFill>
            </a:endParaRPr>
          </a:p>
          <a:p>
            <a:pPr>
              <a:spcBef>
                <a:spcPct val="50000"/>
              </a:spcBef>
              <a:buFontTx/>
              <a:buNone/>
            </a:pPr>
            <a:r>
              <a:rPr lang="en-AU" altLang="en-US" sz="1400">
                <a:solidFill>
                  <a:schemeClr val="bg1">
                    <a:lumMod val="50000"/>
                  </a:schemeClr>
                </a:solidFill>
              </a:rPr>
              <a:t>Statistical Areas</a:t>
            </a:r>
          </a:p>
          <a:p>
            <a:pPr>
              <a:spcBef>
                <a:spcPct val="50000"/>
              </a:spcBef>
              <a:buFontTx/>
              <a:buNone/>
            </a:pPr>
            <a:endParaRPr lang="en-AU" altLang="en-US" sz="1400">
              <a:solidFill>
                <a:schemeClr val="bg1">
                  <a:lumMod val="50000"/>
                </a:schemeClr>
              </a:solidFill>
            </a:endParaRPr>
          </a:p>
          <a:p>
            <a:pPr>
              <a:spcBef>
                <a:spcPct val="50000"/>
              </a:spcBef>
              <a:buFontTx/>
              <a:buNone/>
            </a:pPr>
            <a:r>
              <a:rPr lang="en-AU" altLang="en-US" sz="1400">
                <a:solidFill>
                  <a:schemeClr val="bg1">
                    <a:lumMod val="50000"/>
                  </a:schemeClr>
                </a:solidFill>
              </a:rPr>
              <a:t>Parcel</a:t>
            </a:r>
          </a:p>
          <a:p>
            <a:pPr>
              <a:spcBef>
                <a:spcPct val="50000"/>
              </a:spcBef>
              <a:buFontTx/>
              <a:buNone/>
            </a:pPr>
            <a:endParaRPr lang="en-AU" altLang="en-US" sz="1400">
              <a:solidFill>
                <a:schemeClr val="bg1">
                  <a:lumMod val="50000"/>
                </a:schemeClr>
              </a:solidFill>
            </a:endParaRPr>
          </a:p>
          <a:p>
            <a:pPr>
              <a:spcBef>
                <a:spcPct val="50000"/>
              </a:spcBef>
              <a:buFontTx/>
              <a:buNone/>
            </a:pPr>
            <a:r>
              <a:rPr lang="en-AU" altLang="en-US" sz="1400">
                <a:solidFill>
                  <a:schemeClr val="bg1">
                    <a:lumMod val="50000"/>
                  </a:schemeClr>
                </a:solidFill>
              </a:rPr>
              <a:t>Grid cell </a:t>
            </a:r>
            <a:br>
              <a:rPr lang="en-AU" altLang="en-US" sz="1400">
                <a:solidFill>
                  <a:schemeClr val="bg1">
                    <a:lumMod val="50000"/>
                  </a:schemeClr>
                </a:solidFill>
              </a:rPr>
            </a:br>
            <a:r>
              <a:rPr lang="en-AU" altLang="en-US" sz="1400">
                <a:solidFill>
                  <a:schemeClr val="bg1">
                    <a:lumMod val="50000"/>
                  </a:schemeClr>
                </a:solidFill>
              </a:rPr>
              <a:t>(e.g. 20m x 20m or 100m x 100m)</a:t>
            </a:r>
          </a:p>
        </p:txBody>
      </p:sp>
    </p:spTree>
    <p:extLst>
      <p:ext uri="{BB962C8B-B14F-4D97-AF65-F5344CB8AC3E}">
        <p14:creationId xmlns:p14="http://schemas.microsoft.com/office/powerpoint/2010/main" val="6407067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Examples </a:t>
            </a:r>
            <a:r>
              <a:rPr lang="mr-IN" dirty="0"/>
              <a:t>–</a:t>
            </a:r>
            <a:r>
              <a:rPr lang="en-US" dirty="0"/>
              <a:t> Accounting for ecosystem extent</a:t>
            </a:r>
          </a:p>
        </p:txBody>
      </p:sp>
    </p:spTree>
    <p:extLst>
      <p:ext uri="{BB962C8B-B14F-4D97-AF65-F5344CB8AC3E}">
        <p14:creationId xmlns:p14="http://schemas.microsoft.com/office/powerpoint/2010/main" val="7360105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28649" y="484094"/>
            <a:ext cx="8147957" cy="591670"/>
          </a:xfrm>
        </p:spPr>
        <p:txBody>
          <a:bodyPr/>
          <a:lstStyle/>
          <a:p>
            <a:r>
              <a:rPr lang="en-US" dirty="0"/>
              <a:t>Ecosystem extent account</a:t>
            </a:r>
            <a:endParaRPr lang="en-GB" dirty="0"/>
          </a:p>
        </p:txBody>
      </p:sp>
      <p:pic>
        <p:nvPicPr>
          <p:cNvPr id="5" name="Picture 4"/>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38893" y="1167493"/>
            <a:ext cx="6267722" cy="4759777"/>
          </a:xfrm>
          <a:prstGeom prst="rect">
            <a:avLst/>
          </a:prstGeom>
          <a:noFill/>
          <a:ln>
            <a:noFill/>
          </a:ln>
        </p:spPr>
      </p:pic>
    </p:spTree>
    <p:extLst>
      <p:ext uri="{BB962C8B-B14F-4D97-AF65-F5344CB8AC3E}">
        <p14:creationId xmlns:p14="http://schemas.microsoft.com/office/powerpoint/2010/main" val="8441022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0242" y="351183"/>
            <a:ext cx="4514146" cy="968188"/>
          </a:xfrm>
        </p:spPr>
        <p:txBody>
          <a:bodyPr/>
          <a:lstStyle/>
          <a:p>
            <a:r>
              <a:rPr lang="en-US" dirty="0"/>
              <a:t>Europe</a:t>
            </a:r>
          </a:p>
        </p:txBody>
      </p:sp>
      <p:sp>
        <p:nvSpPr>
          <p:cNvPr id="4" name="Text Placeholder 3"/>
          <p:cNvSpPr>
            <a:spLocks noGrp="1"/>
          </p:cNvSpPr>
          <p:nvPr>
            <p:ph type="body" sz="half" idx="2"/>
          </p:nvPr>
        </p:nvSpPr>
        <p:spPr>
          <a:xfrm>
            <a:off x="340242" y="1252339"/>
            <a:ext cx="4514146" cy="4061012"/>
          </a:xfrm>
        </p:spPr>
        <p:txBody>
          <a:bodyPr/>
          <a:lstStyle/>
          <a:p>
            <a:pPr marL="285750" indent="-285750">
              <a:buFont typeface="Wingdings" charset="2"/>
              <a:buChar char="§"/>
            </a:pPr>
            <a:r>
              <a:rPr lang="en-US" dirty="0"/>
              <a:t>12 Ecosystem types, with further </a:t>
            </a:r>
            <a:r>
              <a:rPr lang="en-US" dirty="0" err="1"/>
              <a:t>disagregation</a:t>
            </a:r>
            <a:endParaRPr lang="en-US" dirty="0"/>
          </a:p>
          <a:p>
            <a:pPr marL="285750" indent="-285750">
              <a:buFont typeface="Wingdings" charset="2"/>
              <a:buChar char="§"/>
            </a:pPr>
            <a:r>
              <a:rPr lang="en-US" dirty="0"/>
              <a:t>Starting point </a:t>
            </a:r>
            <a:r>
              <a:rPr lang="en-US" dirty="0" err="1"/>
              <a:t>Corine</a:t>
            </a:r>
            <a:r>
              <a:rPr lang="en-US" dirty="0"/>
              <a:t> land cover (CLC) data set for 2006</a:t>
            </a:r>
          </a:p>
          <a:p>
            <a:pPr marL="285750" indent="-285750">
              <a:buFont typeface="Wingdings" charset="2"/>
              <a:buChar char="§"/>
            </a:pPr>
            <a:r>
              <a:rPr lang="en-US" dirty="0"/>
              <a:t>Enhanced with additional data sets (e.g. on forest cover, water bodies and roads.)</a:t>
            </a:r>
          </a:p>
          <a:p>
            <a:pPr marL="285750" indent="-285750">
              <a:buFont typeface="Wingdings" charset="2"/>
              <a:buChar char="§"/>
            </a:pPr>
            <a:r>
              <a:rPr lang="en-US" dirty="0"/>
              <a:t>Combined with EU Nature Information System </a:t>
            </a:r>
            <a:r>
              <a:rPr lang="en-US" dirty="0" err="1"/>
              <a:t>categorisation</a:t>
            </a:r>
            <a:r>
              <a:rPr lang="en-US" dirty="0"/>
              <a:t> of habitat types.</a:t>
            </a:r>
          </a:p>
          <a:p>
            <a:pPr marL="285750" indent="-285750">
              <a:buFont typeface="Wingdings" charset="2"/>
              <a:buChar char="§"/>
            </a:pPr>
            <a:r>
              <a:rPr lang="en-US" dirty="0"/>
              <a:t>Provides insights into the biodiversity per ecosystem type, and allows integration of national and local classifications that vary</a:t>
            </a:r>
          </a:p>
          <a:p>
            <a:endParaRPr lang="en-US" dirty="0"/>
          </a:p>
        </p:txBody>
      </p:sp>
      <p:pic>
        <p:nvPicPr>
          <p:cNvPr id="5" name="Picture 2"/>
          <p:cNvPicPr>
            <a:picLocks noGrp="1" noChangeAspect="1" noChangeArrowheads="1"/>
          </p:cNvPicPr>
          <p:nvPr>
            <p:ph type="pic" idx="1"/>
          </p:nvPr>
        </p:nvPicPr>
        <p:blipFill>
          <a:blip r:embed="rId3">
            <a:extLst>
              <a:ext uri="{28A0092B-C50C-407E-A947-70E740481C1C}">
                <a14:useLocalDpi xmlns:a14="http://schemas.microsoft.com/office/drawing/2010/main" val="0"/>
              </a:ext>
            </a:extLst>
          </a:blip>
          <a:srcRect l="8940" r="8940"/>
          <a:stretch>
            <a:fillRect/>
          </a:stretch>
        </p:blipFill>
        <p:spPr bwMode="auto">
          <a:xfrm>
            <a:off x="5167790" y="276444"/>
            <a:ext cx="3891150" cy="60899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6496165" y="6307201"/>
            <a:ext cx="2456550" cy="553998"/>
          </a:xfrm>
          <a:prstGeom prst="rect">
            <a:avLst/>
          </a:prstGeom>
          <a:noFill/>
        </p:spPr>
        <p:txBody>
          <a:bodyPr wrap="square" rtlCol="0">
            <a:spAutoFit/>
          </a:bodyPr>
          <a:lstStyle/>
          <a:p>
            <a:r>
              <a:rPr lang="en-US" sz="1000" dirty="0">
                <a:solidFill>
                  <a:prstClr val="black"/>
                </a:solidFill>
              </a:rPr>
              <a:t>Source: European Commission, Mapping and Assessment of Ecosystems and their Services, 3rd Report – Final, March 2016.</a:t>
            </a:r>
            <a:endParaRPr lang="en-GB" sz="1000" dirty="0">
              <a:solidFill>
                <a:prstClr val="black"/>
              </a:solidFill>
            </a:endParaRPr>
          </a:p>
        </p:txBody>
      </p:sp>
    </p:spTree>
    <p:extLst>
      <p:ext uri="{BB962C8B-B14F-4D97-AF65-F5344CB8AC3E}">
        <p14:creationId xmlns:p14="http://schemas.microsoft.com/office/powerpoint/2010/main" val="11523979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28650" y="313974"/>
            <a:ext cx="6858000" cy="591670"/>
          </a:xfrm>
        </p:spPr>
        <p:txBody>
          <a:bodyPr/>
          <a:lstStyle/>
          <a:p>
            <a:r>
              <a:rPr lang="en-US" dirty="0"/>
              <a:t>EU - Ecosystem extent map</a:t>
            </a:r>
          </a:p>
        </p:txBody>
      </p:sp>
      <p:sp>
        <p:nvSpPr>
          <p:cNvPr id="3" name="Text Placeholder 2"/>
          <p:cNvSpPr>
            <a:spLocks noGrp="1"/>
          </p:cNvSpPr>
          <p:nvPr>
            <p:ph type="body" sz="quarter" idx="13"/>
          </p:nvPr>
        </p:nvSpPr>
        <p:spPr/>
        <p:txBody>
          <a:bodyPr/>
          <a:lstStyle/>
          <a:p>
            <a:endParaRPr lang="en-US"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5965" y="1038613"/>
            <a:ext cx="5978253" cy="50832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11981" y="1110642"/>
            <a:ext cx="1747837" cy="18211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11981" y="2931815"/>
            <a:ext cx="2027704" cy="15859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211981" y="4652403"/>
            <a:ext cx="1936937" cy="16120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6511155" y="6247241"/>
            <a:ext cx="2456550" cy="553998"/>
          </a:xfrm>
          <a:prstGeom prst="rect">
            <a:avLst/>
          </a:prstGeom>
          <a:noFill/>
        </p:spPr>
        <p:txBody>
          <a:bodyPr wrap="square" rtlCol="0">
            <a:spAutoFit/>
          </a:bodyPr>
          <a:lstStyle/>
          <a:p>
            <a:r>
              <a:rPr lang="en-US" sz="1000" dirty="0">
                <a:solidFill>
                  <a:prstClr val="black"/>
                </a:solidFill>
              </a:rPr>
              <a:t>Source: European Commission, Mapping and Assessment of Ecosystems and their Services, 3rd Report – Final, March 2016.</a:t>
            </a:r>
            <a:endParaRPr lang="en-GB" sz="1000" dirty="0">
              <a:solidFill>
                <a:prstClr val="black"/>
              </a:solidFill>
            </a:endParaRPr>
          </a:p>
        </p:txBody>
      </p:sp>
    </p:spTree>
    <p:extLst>
      <p:ext uri="{BB962C8B-B14F-4D97-AF65-F5344CB8AC3E}">
        <p14:creationId xmlns:p14="http://schemas.microsoft.com/office/powerpoint/2010/main" val="79639066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9937" name="Picture 1"/>
          <p:cNvPicPr>
            <a:picLocks noChangeAspect="1" noChangeArrowheads="1"/>
          </p:cNvPicPr>
          <p:nvPr/>
        </p:nvPicPr>
        <p:blipFill>
          <a:blip r:embed="rId3" cstate="print"/>
          <a:srcRect/>
          <a:stretch>
            <a:fillRect/>
          </a:stretch>
        </p:blipFill>
        <p:spPr bwMode="auto">
          <a:xfrm>
            <a:off x="0" y="1483200"/>
            <a:ext cx="5127207" cy="4320000"/>
          </a:xfrm>
          <a:prstGeom prst="rect">
            <a:avLst/>
          </a:prstGeom>
          <a:noFill/>
          <a:ln w="9525" algn="in">
            <a:noFill/>
            <a:miter lim="800000"/>
            <a:headEnd/>
            <a:tailEnd/>
          </a:ln>
          <a:effectLst/>
        </p:spPr>
      </p:pic>
      <p:sp>
        <p:nvSpPr>
          <p:cNvPr id="2049" name="Text Box 1"/>
          <p:cNvSpPr txBox="1">
            <a:spLocks noChangeArrowheads="1"/>
          </p:cNvSpPr>
          <p:nvPr/>
        </p:nvSpPr>
        <p:spPr bwMode="auto">
          <a:xfrm>
            <a:off x="5148064" y="3284984"/>
            <a:ext cx="3491880" cy="2736304"/>
          </a:xfrm>
          <a:prstGeom prst="rect">
            <a:avLst/>
          </a:prstGeom>
          <a:noFill/>
          <a:ln w="3175" algn="in">
            <a:solidFill>
              <a:srgbClr val="000000"/>
            </a:solidFill>
            <a:miter lim="800000"/>
            <a:headEnd/>
            <a:tailEnd/>
          </a:ln>
          <a:effectLst/>
        </p:spPr>
        <p:txBody>
          <a:bodyPr vert="horz" wrap="square" lIns="108576" tIns="36576" rIns="108576" bIns="36576" numCol="1" anchor="t" anchorCtr="0" compatLnSpc="1">
            <a:prstTxWarp prst="textNoShape">
              <a:avLst/>
            </a:prstTxWarp>
          </a:bodyPr>
          <a:lstStyle/>
          <a:p>
            <a:pPr lvl="0" algn="ctr" fontAlgn="base">
              <a:spcBef>
                <a:spcPct val="0"/>
              </a:spcBef>
              <a:spcAft>
                <a:spcPct val="0"/>
              </a:spcAft>
            </a:pPr>
            <a:r>
              <a:rPr lang="en-US" sz="1200" b="1" dirty="0">
                <a:solidFill>
                  <a:srgbClr val="000000"/>
                </a:solidFill>
                <a:latin typeface="Calibri" pitchFamily="34" charset="0"/>
                <a:cs typeface="Arial" pitchFamily="34" charset="0"/>
              </a:rPr>
              <a:t>Technical Datasheet</a:t>
            </a:r>
          </a:p>
          <a:p>
            <a:pPr lvl="0" algn="just" fontAlgn="base">
              <a:spcBef>
                <a:spcPct val="0"/>
              </a:spcBef>
              <a:spcAft>
                <a:spcPct val="0"/>
              </a:spcAft>
            </a:pPr>
            <a:r>
              <a:rPr lang="en-US" sz="1200" dirty="0">
                <a:solidFill>
                  <a:srgbClr val="000000"/>
                </a:solidFill>
                <a:latin typeface="Calibri" pitchFamily="34" charset="0"/>
                <a:cs typeface="Arial" pitchFamily="34" charset="0"/>
              </a:rPr>
              <a:t>Land cover and use map according to INEGI Land use and vegetation classification system</a:t>
            </a:r>
          </a:p>
          <a:p>
            <a:pPr lvl="0" algn="just" fontAlgn="base">
              <a:spcBef>
                <a:spcPct val="0"/>
              </a:spcBef>
              <a:spcAft>
                <a:spcPct val="0"/>
              </a:spcAft>
            </a:pPr>
            <a:r>
              <a:rPr lang="en-US" sz="1200" dirty="0">
                <a:solidFill>
                  <a:srgbClr val="FF0000"/>
                </a:solidFill>
                <a:latin typeface="Calibri" pitchFamily="34" charset="0"/>
                <a:cs typeface="Arial" pitchFamily="34" charset="0"/>
              </a:rPr>
              <a:t>Series III (2002)</a:t>
            </a:r>
          </a:p>
          <a:p>
            <a:pPr fontAlgn="base">
              <a:spcBef>
                <a:spcPct val="0"/>
              </a:spcBef>
              <a:spcAft>
                <a:spcPct val="0"/>
              </a:spcAft>
            </a:pPr>
            <a:r>
              <a:rPr lang="es-MX" sz="1200" dirty="0" err="1">
                <a:solidFill>
                  <a:srgbClr val="000000"/>
                </a:solidFill>
                <a:latin typeface="Calibri" pitchFamily="34" charset="0"/>
                <a:cs typeface="Arial" pitchFamily="34" charset="0"/>
              </a:rPr>
              <a:t>From</a:t>
            </a:r>
            <a:r>
              <a:rPr lang="es-MX" sz="1200" dirty="0">
                <a:solidFill>
                  <a:srgbClr val="000000"/>
                </a:solidFill>
                <a:latin typeface="Calibri" pitchFamily="34" charset="0"/>
                <a:cs typeface="Arial" pitchFamily="34" charset="0"/>
              </a:rPr>
              <a:t> </a:t>
            </a:r>
            <a:r>
              <a:rPr lang="es-MX" sz="1200" dirty="0" err="1">
                <a:solidFill>
                  <a:srgbClr val="000000"/>
                </a:solidFill>
                <a:latin typeface="Calibri" pitchFamily="34" charset="0"/>
                <a:cs typeface="Arial" pitchFamily="34" charset="0"/>
              </a:rPr>
              <a:t>Landsat</a:t>
            </a:r>
            <a:r>
              <a:rPr lang="es-MX" sz="1200" dirty="0">
                <a:solidFill>
                  <a:srgbClr val="000000"/>
                </a:solidFill>
                <a:latin typeface="Calibri" pitchFamily="34" charset="0"/>
                <a:cs typeface="Arial" pitchFamily="34" charset="0"/>
              </a:rPr>
              <a:t> TM</a:t>
            </a:r>
          </a:p>
          <a:p>
            <a:pPr lvl="0" fontAlgn="base">
              <a:spcBef>
                <a:spcPct val="0"/>
              </a:spcBef>
              <a:spcAft>
                <a:spcPct val="0"/>
              </a:spcAft>
            </a:pPr>
            <a:r>
              <a:rPr lang="en-US" sz="1200" dirty="0">
                <a:solidFill>
                  <a:srgbClr val="000000"/>
                </a:solidFill>
                <a:latin typeface="Calibri" pitchFamily="34" charset="0"/>
                <a:cs typeface="Arial" pitchFamily="34" charset="0"/>
              </a:rPr>
              <a:t>Scale: 1:250,000</a:t>
            </a:r>
          </a:p>
          <a:p>
            <a:pPr lvl="0" fontAlgn="base">
              <a:spcBef>
                <a:spcPct val="0"/>
              </a:spcBef>
              <a:spcAft>
                <a:spcPct val="0"/>
              </a:spcAft>
            </a:pPr>
            <a:r>
              <a:rPr lang="en-US" sz="1200" dirty="0">
                <a:solidFill>
                  <a:srgbClr val="000000"/>
                </a:solidFill>
                <a:latin typeface="Calibri" pitchFamily="34" charset="0"/>
                <a:cs typeface="Arial" pitchFamily="34" charset="0"/>
              </a:rPr>
              <a:t>Projection: Albers Equal Area (datum ITRF92)</a:t>
            </a:r>
          </a:p>
          <a:p>
            <a:pPr lvl="0" fontAlgn="base">
              <a:spcBef>
                <a:spcPct val="0"/>
              </a:spcBef>
              <a:spcAft>
                <a:spcPct val="0"/>
              </a:spcAft>
            </a:pPr>
            <a:r>
              <a:rPr lang="en-US" sz="1200" dirty="0">
                <a:solidFill>
                  <a:srgbClr val="000000"/>
                </a:solidFill>
                <a:latin typeface="Calibri" pitchFamily="34" charset="0"/>
                <a:cs typeface="Arial" pitchFamily="34" charset="0"/>
              </a:rPr>
              <a:t>State: Aguascalientes.</a:t>
            </a:r>
          </a:p>
          <a:p>
            <a:pPr lvl="0" fontAlgn="base">
              <a:spcBef>
                <a:spcPct val="0"/>
              </a:spcBef>
              <a:spcAft>
                <a:spcPts val="1000"/>
              </a:spcAft>
            </a:pPr>
            <a:r>
              <a:rPr lang="en-US" sz="1200" dirty="0">
                <a:solidFill>
                  <a:srgbClr val="000000"/>
                </a:solidFill>
                <a:latin typeface="Calibri" pitchFamily="34" charset="0"/>
                <a:cs typeface="Arial" pitchFamily="34" charset="0"/>
              </a:rPr>
              <a:t>Minimum Mappable Area (BSU): agriculture and induced pasture (25 ha); vegetation communities (50 ha); water bodies, islands, shorelines, etc., considered with other criterion.</a:t>
            </a:r>
            <a:endParaRPr lang="en-US" sz="3600" dirty="0">
              <a:latin typeface="Arial" pitchFamily="34" charset="0"/>
              <a:cs typeface="Arial" pitchFamily="34" charset="0"/>
            </a:endParaRPr>
          </a:p>
        </p:txBody>
      </p:sp>
      <p:sp>
        <p:nvSpPr>
          <p:cNvPr id="6" name="1 Título"/>
          <p:cNvSpPr>
            <a:spLocks noGrp="1"/>
          </p:cNvSpPr>
          <p:nvPr>
            <p:ph type="title"/>
          </p:nvPr>
        </p:nvSpPr>
        <p:spPr>
          <a:xfrm>
            <a:off x="745232" y="145507"/>
            <a:ext cx="6347048" cy="475181"/>
          </a:xfrm>
          <a:prstGeom prst="roundRect">
            <a:avLst/>
          </a:prstGeom>
          <a:solidFill>
            <a:schemeClr val="accent1">
              <a:lumMod val="75000"/>
            </a:schemeClr>
          </a:solidFill>
          <a:ln w="76200" cmpd="thickThin">
            <a:solidFill>
              <a:srgbClr val="002060"/>
            </a:solidFill>
          </a:ln>
        </p:spPr>
        <p:style>
          <a:lnRef idx="0">
            <a:schemeClr val="accent3"/>
          </a:lnRef>
          <a:fillRef idx="3">
            <a:schemeClr val="accent3"/>
          </a:fillRef>
          <a:effectRef idx="3">
            <a:schemeClr val="accent3"/>
          </a:effectRef>
          <a:fontRef idx="minor">
            <a:schemeClr val="lt1"/>
          </a:fontRef>
        </p:style>
        <p:txBody>
          <a:bodyPr rtlCol="0" anchor="ctr">
            <a:normAutofit fontScale="90000"/>
          </a:bodyPr>
          <a:lstStyle/>
          <a:p>
            <a:pPr eaLnBrk="0" hangingPunct="0">
              <a:lnSpc>
                <a:spcPts val="3800"/>
              </a:lnSpc>
            </a:pPr>
            <a:r>
              <a:rPr lang="es-MX" sz="3200" b="1" dirty="0">
                <a:solidFill>
                  <a:schemeClr val="bg1"/>
                </a:solidFill>
                <a:latin typeface="Calibri" pitchFamily="34" charset="0"/>
              </a:rPr>
              <a:t>Extent Account in Mexico</a:t>
            </a:r>
          </a:p>
        </p:txBody>
      </p:sp>
      <p:sp>
        <p:nvSpPr>
          <p:cNvPr id="8" name="Text Box 1"/>
          <p:cNvSpPr txBox="1">
            <a:spLocks noChangeArrowheads="1"/>
          </p:cNvSpPr>
          <p:nvPr/>
        </p:nvSpPr>
        <p:spPr bwMode="auto">
          <a:xfrm>
            <a:off x="5151886" y="3284984"/>
            <a:ext cx="3491880" cy="2736304"/>
          </a:xfrm>
          <a:prstGeom prst="rect">
            <a:avLst/>
          </a:prstGeom>
          <a:solidFill>
            <a:schemeClr val="bg1"/>
          </a:solidFill>
          <a:ln w="3175" algn="in">
            <a:solidFill>
              <a:srgbClr val="000000"/>
            </a:solidFill>
            <a:miter lim="800000"/>
            <a:headEnd/>
            <a:tailEnd/>
          </a:ln>
          <a:effectLst/>
        </p:spPr>
        <p:txBody>
          <a:bodyPr vert="horz" wrap="square" lIns="108576" tIns="36576" rIns="108576" bIns="36576" numCol="1" anchor="t" anchorCtr="0" compatLnSpc="1">
            <a:prstTxWarp prst="textNoShape">
              <a:avLst/>
            </a:prstTxWarp>
          </a:bodyPr>
          <a:lstStyle/>
          <a:p>
            <a:pPr lvl="0" algn="ctr" fontAlgn="base">
              <a:spcBef>
                <a:spcPct val="0"/>
              </a:spcBef>
              <a:spcAft>
                <a:spcPct val="0"/>
              </a:spcAft>
            </a:pPr>
            <a:r>
              <a:rPr lang="en-US" sz="1200" b="1" dirty="0">
                <a:solidFill>
                  <a:srgbClr val="000000"/>
                </a:solidFill>
                <a:latin typeface="Calibri" pitchFamily="34" charset="0"/>
                <a:cs typeface="Arial" pitchFamily="34" charset="0"/>
              </a:rPr>
              <a:t>Technical Datasheet</a:t>
            </a:r>
          </a:p>
          <a:p>
            <a:pPr lvl="0" algn="just" fontAlgn="base">
              <a:spcBef>
                <a:spcPct val="0"/>
              </a:spcBef>
              <a:spcAft>
                <a:spcPct val="0"/>
              </a:spcAft>
            </a:pPr>
            <a:r>
              <a:rPr lang="en-US" sz="1200" dirty="0">
                <a:solidFill>
                  <a:srgbClr val="000000"/>
                </a:solidFill>
                <a:latin typeface="Calibri" pitchFamily="34" charset="0"/>
                <a:cs typeface="Arial" pitchFamily="34" charset="0"/>
              </a:rPr>
              <a:t>Land cover and use map according to INEGI Land use and vegetation classification system</a:t>
            </a:r>
          </a:p>
          <a:p>
            <a:pPr lvl="0" algn="just" fontAlgn="base">
              <a:spcBef>
                <a:spcPct val="0"/>
              </a:spcBef>
              <a:spcAft>
                <a:spcPct val="0"/>
              </a:spcAft>
            </a:pPr>
            <a:r>
              <a:rPr lang="en-US" sz="1200" dirty="0">
                <a:solidFill>
                  <a:srgbClr val="FF0000"/>
                </a:solidFill>
                <a:latin typeface="Calibri" pitchFamily="34" charset="0"/>
                <a:cs typeface="Arial" pitchFamily="34" charset="0"/>
              </a:rPr>
              <a:t>Series V (2011)</a:t>
            </a:r>
          </a:p>
          <a:p>
            <a:pPr fontAlgn="base">
              <a:spcBef>
                <a:spcPct val="0"/>
              </a:spcBef>
              <a:spcAft>
                <a:spcPct val="0"/>
              </a:spcAft>
            </a:pPr>
            <a:r>
              <a:rPr lang="es-MX" sz="1200" dirty="0" err="1">
                <a:solidFill>
                  <a:srgbClr val="000000"/>
                </a:solidFill>
                <a:latin typeface="Calibri" pitchFamily="34" charset="0"/>
                <a:cs typeface="Arial" pitchFamily="34" charset="0"/>
              </a:rPr>
              <a:t>From</a:t>
            </a:r>
            <a:r>
              <a:rPr lang="es-MX" sz="1200" dirty="0">
                <a:solidFill>
                  <a:srgbClr val="000000"/>
                </a:solidFill>
                <a:latin typeface="Calibri" pitchFamily="34" charset="0"/>
                <a:cs typeface="Arial" pitchFamily="34" charset="0"/>
              </a:rPr>
              <a:t> </a:t>
            </a:r>
            <a:r>
              <a:rPr lang="es-MX" sz="1200" dirty="0" err="1">
                <a:solidFill>
                  <a:srgbClr val="000000"/>
                </a:solidFill>
                <a:latin typeface="Calibri" pitchFamily="34" charset="0"/>
                <a:cs typeface="Arial" pitchFamily="34" charset="0"/>
              </a:rPr>
              <a:t>Landsat</a:t>
            </a:r>
            <a:r>
              <a:rPr lang="es-MX" sz="1200" dirty="0">
                <a:solidFill>
                  <a:srgbClr val="000000"/>
                </a:solidFill>
                <a:latin typeface="Calibri" pitchFamily="34" charset="0"/>
                <a:cs typeface="Arial" pitchFamily="34" charset="0"/>
              </a:rPr>
              <a:t> ETM5</a:t>
            </a:r>
          </a:p>
          <a:p>
            <a:pPr lvl="0" fontAlgn="base">
              <a:spcBef>
                <a:spcPct val="0"/>
              </a:spcBef>
              <a:spcAft>
                <a:spcPct val="0"/>
              </a:spcAft>
            </a:pPr>
            <a:r>
              <a:rPr lang="en-US" sz="1200" dirty="0">
                <a:solidFill>
                  <a:srgbClr val="000000"/>
                </a:solidFill>
                <a:latin typeface="Calibri" pitchFamily="34" charset="0"/>
                <a:cs typeface="Arial" pitchFamily="34" charset="0"/>
              </a:rPr>
              <a:t>Scale: 1:250,000</a:t>
            </a:r>
          </a:p>
          <a:p>
            <a:pPr lvl="0" fontAlgn="base">
              <a:spcBef>
                <a:spcPct val="0"/>
              </a:spcBef>
              <a:spcAft>
                <a:spcPct val="0"/>
              </a:spcAft>
            </a:pPr>
            <a:r>
              <a:rPr lang="en-US" sz="1200" dirty="0">
                <a:solidFill>
                  <a:srgbClr val="000000"/>
                </a:solidFill>
                <a:latin typeface="Calibri" pitchFamily="34" charset="0"/>
                <a:cs typeface="Arial" pitchFamily="34" charset="0"/>
              </a:rPr>
              <a:t>Projection: Albers Equal Area (datum ITRF92)</a:t>
            </a:r>
          </a:p>
          <a:p>
            <a:pPr lvl="0" fontAlgn="base">
              <a:spcBef>
                <a:spcPct val="0"/>
              </a:spcBef>
              <a:spcAft>
                <a:spcPct val="0"/>
              </a:spcAft>
            </a:pPr>
            <a:r>
              <a:rPr lang="es-MX" sz="1200" dirty="0">
                <a:solidFill>
                  <a:srgbClr val="000000"/>
                </a:solidFill>
                <a:latin typeface="Calibri" pitchFamily="34" charset="0"/>
                <a:cs typeface="Arial" pitchFamily="34" charset="0"/>
              </a:rPr>
              <a:t>State: Aguascalientes.</a:t>
            </a:r>
          </a:p>
          <a:p>
            <a:pPr lvl="0" fontAlgn="base">
              <a:spcBef>
                <a:spcPct val="0"/>
              </a:spcBef>
              <a:spcAft>
                <a:spcPts val="1000"/>
              </a:spcAft>
            </a:pPr>
            <a:r>
              <a:rPr lang="en-US" sz="1200" dirty="0">
                <a:solidFill>
                  <a:srgbClr val="000000"/>
                </a:solidFill>
                <a:latin typeface="Calibri" pitchFamily="34" charset="0"/>
                <a:cs typeface="Arial" pitchFamily="34" charset="0"/>
              </a:rPr>
              <a:t>Minimum Mappable Area (BSU): agriculture and induced pasture (25 ha); vegetation communities (50 ha); water bodies, islands, shorelines, etc., considered with other criterion.</a:t>
            </a:r>
            <a:endParaRPr lang="es-MX" sz="3600" dirty="0">
              <a:latin typeface="Arial" pitchFamily="34" charset="0"/>
              <a:cs typeface="Arial" pitchFamily="34" charset="0"/>
            </a:endParaRPr>
          </a:p>
        </p:txBody>
      </p:sp>
      <p:pic>
        <p:nvPicPr>
          <p:cNvPr id="1026" name="Picture 2"/>
          <p:cNvPicPr>
            <a:picLocks noChangeAspect="1" noChangeArrowheads="1"/>
          </p:cNvPicPr>
          <p:nvPr/>
        </p:nvPicPr>
        <p:blipFill>
          <a:blip r:embed="rId4" cstate="screen"/>
          <a:srcRect/>
          <a:stretch>
            <a:fillRect/>
          </a:stretch>
        </p:blipFill>
        <p:spPr bwMode="auto">
          <a:xfrm>
            <a:off x="0" y="1484784"/>
            <a:ext cx="5096755" cy="4320480"/>
          </a:xfrm>
          <a:prstGeom prst="rect">
            <a:avLst/>
          </a:prstGeom>
          <a:noFill/>
          <a:ln w="9525" algn="in">
            <a:noFill/>
            <a:miter lim="800000"/>
            <a:headEnd/>
            <a:tailEnd/>
          </a:ln>
          <a:effectLst/>
        </p:spPr>
      </p:pic>
      <p:sp>
        <p:nvSpPr>
          <p:cNvPr id="10" name="9 Elipse"/>
          <p:cNvSpPr/>
          <p:nvPr/>
        </p:nvSpPr>
        <p:spPr>
          <a:xfrm>
            <a:off x="2411760" y="3789040"/>
            <a:ext cx="1728192" cy="1152128"/>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27" name="Picture 3"/>
          <p:cNvPicPr>
            <a:picLocks noChangeAspect="1" noChangeArrowheads="1"/>
          </p:cNvPicPr>
          <p:nvPr/>
        </p:nvPicPr>
        <p:blipFill>
          <a:blip r:embed="rId5" cstate="screen"/>
          <a:srcRect/>
          <a:stretch>
            <a:fillRect/>
          </a:stretch>
        </p:blipFill>
        <p:spPr bwMode="auto">
          <a:xfrm>
            <a:off x="4499992" y="908720"/>
            <a:ext cx="3888432" cy="2232248"/>
          </a:xfrm>
          <a:prstGeom prst="rect">
            <a:avLst/>
          </a:prstGeom>
          <a:noFill/>
          <a:ln w="9525" algn="in">
            <a:noFill/>
            <a:miter lim="800000"/>
            <a:headEnd/>
            <a:tailEnd/>
          </a:ln>
          <a:effectLst/>
        </p:spPr>
      </p:pic>
      <p:sp>
        <p:nvSpPr>
          <p:cNvPr id="9" name="8 CuadroTexto"/>
          <p:cNvSpPr txBox="1"/>
          <p:nvPr/>
        </p:nvSpPr>
        <p:spPr>
          <a:xfrm>
            <a:off x="4788024" y="908720"/>
            <a:ext cx="4355976" cy="2249334"/>
          </a:xfrm>
          <a:prstGeom prst="rect">
            <a:avLst/>
          </a:prstGeom>
          <a:solidFill>
            <a:schemeClr val="bg1"/>
          </a:solidFill>
        </p:spPr>
        <p:txBody>
          <a:bodyPr wrap="square" rtlCol="0">
            <a:spAutoFit/>
          </a:bodyPr>
          <a:lstStyle/>
          <a:p>
            <a:pPr>
              <a:spcAft>
                <a:spcPts val="200"/>
              </a:spcAft>
            </a:pPr>
            <a:r>
              <a:rPr lang="en-US" sz="1400" dirty="0"/>
              <a:t>Urban and associated areas</a:t>
            </a:r>
          </a:p>
          <a:p>
            <a:pPr>
              <a:spcAft>
                <a:spcPts val="200"/>
              </a:spcAft>
            </a:pPr>
            <a:r>
              <a:rPr lang="en-US" sz="1400" dirty="0"/>
              <a:t>Pasture and natural grassland</a:t>
            </a:r>
          </a:p>
          <a:p>
            <a:pPr>
              <a:spcAft>
                <a:spcPts val="200"/>
              </a:spcAft>
            </a:pPr>
            <a:r>
              <a:rPr lang="en-US" sz="1400" dirty="0"/>
              <a:t>Schrubland, bushland, heathland</a:t>
            </a:r>
          </a:p>
          <a:p>
            <a:pPr>
              <a:spcAft>
                <a:spcPts val="200"/>
              </a:spcAft>
            </a:pPr>
            <a:r>
              <a:rPr lang="en-US" sz="1400" dirty="0"/>
              <a:t>Permanent crops, agriculture plantations</a:t>
            </a:r>
          </a:p>
          <a:p>
            <a:pPr>
              <a:spcAft>
                <a:spcPts val="200"/>
              </a:spcAft>
            </a:pPr>
            <a:r>
              <a:rPr lang="en-US" sz="1400" dirty="0"/>
              <a:t>Inland water bodies</a:t>
            </a:r>
          </a:p>
          <a:p>
            <a:pPr>
              <a:spcAft>
                <a:spcPts val="200"/>
              </a:spcAft>
            </a:pPr>
            <a:r>
              <a:rPr lang="en-US" sz="1400" dirty="0"/>
              <a:t>Forest tree cover</a:t>
            </a:r>
          </a:p>
          <a:p>
            <a:pPr>
              <a:spcAft>
                <a:spcPts val="300"/>
              </a:spcAft>
            </a:pPr>
            <a:r>
              <a:rPr lang="en-US" sz="1400" dirty="0"/>
              <a:t>Medium to large fields of irrigated  cropland</a:t>
            </a:r>
          </a:p>
          <a:p>
            <a:pPr>
              <a:spcAft>
                <a:spcPts val="200"/>
              </a:spcAft>
            </a:pPr>
            <a:r>
              <a:rPr lang="en-US" sz="1400" dirty="0"/>
              <a:t>Medium to large fields of rain-fed  cropland</a:t>
            </a:r>
          </a:p>
          <a:p>
            <a:pPr>
              <a:spcAft>
                <a:spcPts val="200"/>
              </a:spcAft>
            </a:pPr>
            <a:r>
              <a:rPr lang="en-US" sz="1400" dirty="0"/>
              <a:t>Barren land</a:t>
            </a:r>
          </a:p>
        </p:txBody>
      </p:sp>
    </p:spTree>
    <p:extLst>
      <p:ext uri="{BB962C8B-B14F-4D97-AF65-F5344CB8AC3E}">
        <p14:creationId xmlns:p14="http://schemas.microsoft.com/office/powerpoint/2010/main" val="29403858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83724" y="160781"/>
            <a:ext cx="8597248" cy="727241"/>
          </a:xfrm>
        </p:spPr>
        <p:txBody>
          <a:bodyPr anchor="b"/>
          <a:lstStyle/>
          <a:p>
            <a:r>
              <a:rPr lang="en-US" sz="3600" dirty="0">
                <a:solidFill>
                  <a:schemeClr val="accent3"/>
                </a:solidFill>
              </a:rPr>
              <a:t>Netherlands</a:t>
            </a:r>
          </a:p>
        </p:txBody>
      </p:sp>
      <p:sp>
        <p:nvSpPr>
          <p:cNvPr id="4" name="Tijdelijke aanduiding voor dianummer 3"/>
          <p:cNvSpPr>
            <a:spLocks noGrp="1"/>
          </p:cNvSpPr>
          <p:nvPr>
            <p:ph type="sldNum" sz="quarter" idx="4294967295"/>
          </p:nvPr>
        </p:nvSpPr>
        <p:spPr>
          <a:xfrm>
            <a:off x="7308304" y="6066000"/>
            <a:ext cx="569558" cy="432000"/>
          </a:xfrm>
          <a:prstGeom prst="rect">
            <a:avLst/>
          </a:prstGeom>
        </p:spPr>
        <p:txBody>
          <a:bodyPr/>
          <a:lstStyle/>
          <a:p>
            <a:pPr algn="r"/>
            <a:fld id="{845CA951-4815-4987-9CD6-BB5D6648C0B5}" type="slidenum">
              <a:rPr lang="nl-NL" smtClean="0"/>
              <a:pPr algn="r"/>
              <a:t>16</a:t>
            </a:fld>
            <a:endParaRPr lang="nl-NL" dirty="0"/>
          </a:p>
        </p:txBody>
      </p:sp>
      <p:pic>
        <p:nvPicPr>
          <p:cNvPr id="3074" name="Picture 2" descr="\\cbsp.nl\Profiel\Productie\NLWE\Documents\My Pictures\Roerdalen lufo_grens.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6273" y="714213"/>
            <a:ext cx="2743200" cy="2207402"/>
          </a:xfrm>
          <a:prstGeom prst="rect">
            <a:avLst/>
          </a:prstGeom>
          <a:noFill/>
          <a:ln>
            <a:solidFill>
              <a:schemeClr val="tx1"/>
            </a:solidFill>
          </a:ln>
          <a:scene3d>
            <a:camera prst="orthographicFront">
              <a:rot lat="2700000" lon="900000" rev="600000"/>
            </a:camera>
            <a:lightRig rig="threePt" dir="t"/>
          </a:scene3d>
          <a:extLst>
            <a:ext uri="{909E8E84-426E-40DD-AFC4-6F175D3DCCD1}">
              <a14:hiddenFill xmlns:a14="http://schemas.microsoft.com/office/drawing/2010/main">
                <a:solidFill>
                  <a:srgbClr val="FFFFFF"/>
                </a:solidFill>
              </a14:hiddenFill>
            </a:ext>
          </a:extLst>
        </p:spPr>
      </p:pic>
      <p:pic>
        <p:nvPicPr>
          <p:cNvPr id="1126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4374" y="1094299"/>
            <a:ext cx="2743200" cy="2293766"/>
          </a:xfrm>
          <a:prstGeom prst="rect">
            <a:avLst/>
          </a:prstGeom>
          <a:noFill/>
          <a:ln w="9525">
            <a:solidFill>
              <a:schemeClr val="tx1"/>
            </a:solidFill>
            <a:miter lim="800000"/>
            <a:headEnd/>
            <a:tailEnd/>
          </a:ln>
          <a:scene3d>
            <a:camera prst="orthographicFront">
              <a:rot lat="2700000" lon="900000" rev="600000"/>
            </a:camera>
            <a:lightRig rig="threePt" dir="t"/>
          </a:scene3d>
          <a:extLst>
            <a:ext uri="{909E8E84-426E-40DD-AFC4-6F175D3DCCD1}">
              <a14:hiddenFill xmlns:a14="http://schemas.microsoft.com/office/drawing/2010/main">
                <a:solidFill>
                  <a:schemeClr val="accent1"/>
                </a:solidFill>
              </a14:hiddenFill>
            </a:ext>
          </a:extLst>
        </p:spPr>
      </p:pic>
      <p:pic>
        <p:nvPicPr>
          <p:cNvPr id="1126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0421" y="1692550"/>
            <a:ext cx="2743200" cy="2395960"/>
          </a:xfrm>
          <a:prstGeom prst="rect">
            <a:avLst/>
          </a:prstGeom>
          <a:noFill/>
          <a:ln w="9525">
            <a:solidFill>
              <a:schemeClr val="tx1"/>
            </a:solidFill>
            <a:miter lim="800000"/>
            <a:headEnd/>
            <a:tailEnd/>
          </a:ln>
          <a:scene3d>
            <a:camera prst="orthographicFront">
              <a:rot lat="2700000" lon="900000" rev="600000"/>
            </a:camera>
            <a:lightRig rig="threePt" dir="t"/>
          </a:scene3d>
          <a:extLst>
            <a:ext uri="{909E8E84-426E-40DD-AFC4-6F175D3DCCD1}">
              <a14:hiddenFill xmlns:a14="http://schemas.microsoft.com/office/drawing/2010/main">
                <a:solidFill>
                  <a:schemeClr val="accent1"/>
                </a:solidFill>
              </a14:hiddenFill>
            </a:ext>
          </a:extLst>
        </p:spPr>
      </p:pic>
      <p:pic>
        <p:nvPicPr>
          <p:cNvPr id="11268"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40954" y="2253777"/>
            <a:ext cx="2743200" cy="2743200"/>
          </a:xfrm>
          <a:prstGeom prst="rect">
            <a:avLst/>
          </a:prstGeom>
          <a:noFill/>
          <a:ln w="9525">
            <a:solidFill>
              <a:schemeClr val="tx1"/>
            </a:solidFill>
            <a:miter lim="800000"/>
            <a:headEnd/>
            <a:tailEnd/>
          </a:ln>
          <a:scene3d>
            <a:camera prst="orthographicFront">
              <a:rot lat="2700000" lon="900000" rev="600000"/>
            </a:camera>
            <a:lightRig rig="threePt" dir="t"/>
          </a:scene3d>
          <a:extLst>
            <a:ext uri="{909E8E84-426E-40DD-AFC4-6F175D3DCCD1}">
              <a14:hiddenFill xmlns:a14="http://schemas.microsoft.com/office/drawing/2010/main">
                <a:solidFill>
                  <a:schemeClr val="accent1"/>
                </a:solidFill>
              </a14:hiddenFill>
            </a:ext>
          </a:extLst>
        </p:spPr>
      </p:pic>
      <p:pic>
        <p:nvPicPr>
          <p:cNvPr id="11269" name="Picture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209153" y="2842454"/>
            <a:ext cx="2657476" cy="2743200"/>
          </a:xfrm>
          <a:prstGeom prst="rect">
            <a:avLst/>
          </a:prstGeom>
          <a:noFill/>
          <a:ln w="9525">
            <a:solidFill>
              <a:schemeClr val="tx1"/>
            </a:solidFill>
            <a:miter lim="800000"/>
            <a:headEnd/>
            <a:tailEnd/>
          </a:ln>
          <a:scene3d>
            <a:camera prst="orthographicFront">
              <a:rot lat="2700000" lon="900000" rev="600000"/>
            </a:camera>
            <a:lightRig rig="threePt" dir="t"/>
          </a:scene3d>
          <a:extLst>
            <a:ext uri="{909E8E84-426E-40DD-AFC4-6F175D3DCCD1}">
              <a14:hiddenFill xmlns:a14="http://schemas.microsoft.com/office/drawing/2010/main">
                <a:solidFill>
                  <a:schemeClr val="accent1"/>
                </a:solidFill>
              </a14:hiddenFill>
            </a:ext>
          </a:extLst>
        </p:spPr>
      </p:pic>
      <p:pic>
        <p:nvPicPr>
          <p:cNvPr id="11270" name="Picture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445939" y="3334169"/>
            <a:ext cx="2609226" cy="3072666"/>
          </a:xfrm>
          <a:prstGeom prst="rect">
            <a:avLst/>
          </a:prstGeom>
          <a:noFill/>
          <a:ln w="9525">
            <a:solidFill>
              <a:schemeClr val="tx1"/>
            </a:solidFill>
            <a:miter lim="800000"/>
            <a:headEnd/>
            <a:tailEnd/>
          </a:ln>
          <a:scene3d>
            <a:camera prst="orthographicFront">
              <a:rot lat="2700000" lon="900000" rev="600000"/>
            </a:camera>
            <a:lightRig rig="threePt" dir="t"/>
          </a:scene3d>
          <a:extLst>
            <a:ext uri="{909E8E84-426E-40DD-AFC4-6F175D3DCCD1}">
              <a14:hiddenFill xmlns:a14="http://schemas.microsoft.com/office/drawing/2010/main">
                <a:solidFill>
                  <a:schemeClr val="accent1"/>
                </a:solidFill>
              </a14:hiddenFill>
            </a:ext>
          </a:extLst>
        </p:spPr>
      </p:pic>
      <p:pic>
        <p:nvPicPr>
          <p:cNvPr id="11271" name="Picture 7"/>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304131" y="379673"/>
            <a:ext cx="4135607" cy="37088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Arrow: Right 2"/>
          <p:cNvSpPr/>
          <p:nvPr/>
        </p:nvSpPr>
        <p:spPr>
          <a:xfrm>
            <a:off x="4080475" y="3406605"/>
            <a:ext cx="1132207" cy="49171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2" name="Afbeelding 7"/>
          <p:cNvPicPr/>
          <p:nvPr/>
        </p:nvPicPr>
        <p:blipFill rotWithShape="1">
          <a:blip r:embed="rId10">
            <a:extLst>
              <a:ext uri="{BEBA8EAE-BF5A-486C-A8C5-ECC9F3942E4B}">
                <a14:imgProps xmlns:a14="http://schemas.microsoft.com/office/drawing/2010/main">
                  <a14:imgLayer r:embed="rId11">
                    <a14:imgEffect>
                      <a14:backgroundRemoval t="10500" b="93000" l="41354" r="86094"/>
                    </a14:imgEffect>
                  </a14:imgLayer>
                </a14:imgProps>
              </a:ext>
              <a:ext uri="{28A0092B-C50C-407E-A947-70E740481C1C}">
                <a14:useLocalDpi xmlns:a14="http://schemas.microsoft.com/office/drawing/2010/main" val="0"/>
              </a:ext>
            </a:extLst>
          </a:blip>
          <a:srcRect l="40993" t="10281" r="13437" b="6995"/>
          <a:stretch/>
        </p:blipFill>
        <p:spPr bwMode="auto">
          <a:xfrm>
            <a:off x="4407421" y="2672839"/>
            <a:ext cx="3929025" cy="4395326"/>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66459849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5497" y="857585"/>
            <a:ext cx="5450903" cy="591670"/>
          </a:xfrm>
        </p:spPr>
        <p:txBody>
          <a:bodyPr/>
          <a:lstStyle/>
          <a:p>
            <a:r>
              <a:rPr lang="en-US" sz="3200" dirty="0"/>
              <a:t>South African pilot study - Ecosystem extent accounts (by biome) for KZN</a:t>
            </a:r>
            <a:endParaRPr lang="en-GB" sz="3200" dirty="0"/>
          </a:p>
        </p:txBody>
      </p:sp>
      <p:sp>
        <p:nvSpPr>
          <p:cNvPr id="7" name="Subtitle 1"/>
          <p:cNvSpPr txBox="1">
            <a:spLocks/>
          </p:cNvSpPr>
          <p:nvPr/>
        </p:nvSpPr>
        <p:spPr bwMode="auto">
          <a:xfrm>
            <a:off x="3503054" y="6147435"/>
            <a:ext cx="5458778"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spAutoFit/>
          </a:bodyPr>
          <a:lstStyle>
            <a:lvl1pPr marL="0" indent="0" algn="l" rtl="0" fontAlgn="base">
              <a:spcBef>
                <a:spcPct val="20000"/>
              </a:spcBef>
              <a:spcAft>
                <a:spcPct val="0"/>
              </a:spcAft>
              <a:buFontTx/>
              <a:buNone/>
              <a:defRPr sz="28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cs typeface="+mn-cs"/>
              </a:defRPr>
            </a:lvl2pPr>
            <a:lvl3pPr marL="1143000" indent="-228600" algn="l" rtl="0" fontAlgn="base">
              <a:spcBef>
                <a:spcPct val="20000"/>
              </a:spcBef>
              <a:spcAft>
                <a:spcPct val="0"/>
              </a:spcAft>
              <a:buChar char="•"/>
              <a:defRPr sz="2400">
                <a:solidFill>
                  <a:schemeClr val="tx1"/>
                </a:solidFill>
                <a:latin typeface="+mn-lt"/>
                <a:cs typeface="+mn-cs"/>
              </a:defRPr>
            </a:lvl3pPr>
            <a:lvl4pPr marL="1600200" indent="-228600" algn="l" rtl="0" fontAlgn="base">
              <a:spcBef>
                <a:spcPct val="20000"/>
              </a:spcBef>
              <a:spcAft>
                <a:spcPct val="0"/>
              </a:spcAft>
              <a:buChar char="–"/>
              <a:defRPr sz="2000">
                <a:solidFill>
                  <a:schemeClr val="tx1"/>
                </a:solidFill>
                <a:latin typeface="+mn-lt"/>
                <a:cs typeface="+mn-cs"/>
              </a:defRPr>
            </a:lvl4pPr>
            <a:lvl5pPr marL="2057400" indent="-228600" algn="l" rtl="0" fontAlgn="base">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a:lstStyle>
          <a:p>
            <a:r>
              <a:rPr lang="en-CA" sz="1000" i="1" dirty="0">
                <a:solidFill>
                  <a:prstClr val="black"/>
                </a:solidFill>
                <a:latin typeface="Palatino Linotype" panose="02040502050505030304" pitchFamily="18" charset="0"/>
              </a:rPr>
              <a:t>Source:</a:t>
            </a:r>
            <a:r>
              <a:rPr lang="en-AU" sz="1000" dirty="0">
                <a:solidFill>
                  <a:prstClr val="black"/>
                </a:solidFill>
              </a:rPr>
              <a:t> </a:t>
            </a:r>
            <a:r>
              <a:rPr lang="en-AU" sz="800" dirty="0">
                <a:solidFill>
                  <a:prstClr val="black"/>
                </a:solidFill>
              </a:rPr>
              <a:t>Driver, A., </a:t>
            </a:r>
            <a:r>
              <a:rPr lang="en-AU" sz="800" dirty="0" err="1">
                <a:solidFill>
                  <a:prstClr val="black"/>
                </a:solidFill>
              </a:rPr>
              <a:t>Nel</a:t>
            </a:r>
            <a:r>
              <a:rPr lang="en-AU" sz="800" dirty="0">
                <a:solidFill>
                  <a:prstClr val="black"/>
                </a:solidFill>
              </a:rPr>
              <a:t>, J.L., Smith, J., Daniels, F., Poole, C.J., </a:t>
            </a:r>
            <a:r>
              <a:rPr lang="en-AU" sz="800" dirty="0" err="1">
                <a:solidFill>
                  <a:prstClr val="black"/>
                </a:solidFill>
              </a:rPr>
              <a:t>Jewitt</a:t>
            </a:r>
            <a:r>
              <a:rPr lang="en-AU" sz="800" dirty="0">
                <a:solidFill>
                  <a:prstClr val="black"/>
                </a:solidFill>
              </a:rPr>
              <a:t>, D. &amp; Escott, B.J. 2015. Land and ecosystem accounting in KwaZulu‐Natal, South Africa. Discussion document for Advancing SEEA Experimental Ecosystem Accounting Project, October 2015. South African National Biodiversity Institute, Pretoria.</a:t>
            </a:r>
          </a:p>
        </p:txBody>
      </p:sp>
      <p:pic>
        <p:nvPicPr>
          <p:cNvPr id="5" name="Picture 4"/>
          <p:cNvPicPr/>
          <p:nvPr/>
        </p:nvPicPr>
        <p:blipFill rotWithShape="1">
          <a:blip r:embed="rId3" cstate="print">
            <a:extLst>
              <a:ext uri="{28A0092B-C50C-407E-A947-70E740481C1C}">
                <a14:useLocalDpi xmlns:a14="http://schemas.microsoft.com/office/drawing/2010/main" val="0"/>
              </a:ext>
            </a:extLst>
          </a:blip>
          <a:srcRect t="11751" b="13396"/>
          <a:stretch/>
        </p:blipFill>
        <p:spPr bwMode="auto">
          <a:xfrm>
            <a:off x="5721049" y="0"/>
            <a:ext cx="2920675" cy="1893193"/>
          </a:xfrm>
          <a:prstGeom prst="rect">
            <a:avLst/>
          </a:prstGeom>
          <a:ln>
            <a:noFill/>
          </a:ln>
          <a:extLst>
            <a:ext uri="{53640926-AAD7-44D8-BBD7-CCE9431645EC}">
              <a14:shadowObscured xmlns:a14="http://schemas.microsoft.com/office/drawing/2010/main"/>
            </a:ext>
          </a:extLst>
        </p:spPr>
      </p:pic>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0025" y="1728788"/>
            <a:ext cx="8743950" cy="419549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2368886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28649" y="2944905"/>
            <a:ext cx="7579685" cy="605397"/>
          </a:xfrm>
        </p:spPr>
        <p:txBody>
          <a:bodyPr/>
          <a:lstStyle/>
          <a:p>
            <a:r>
              <a:rPr lang="en-US" dirty="0"/>
              <a:t>Examples </a:t>
            </a:r>
            <a:br>
              <a:rPr lang="en-US" dirty="0"/>
            </a:br>
            <a:r>
              <a:rPr lang="mr-IN" dirty="0"/>
              <a:t>–</a:t>
            </a:r>
            <a:r>
              <a:rPr lang="en-US" dirty="0"/>
              <a:t> Accounting for ecosystem condition</a:t>
            </a:r>
          </a:p>
        </p:txBody>
      </p:sp>
    </p:spTree>
    <p:extLst>
      <p:ext uri="{BB962C8B-B14F-4D97-AF65-F5344CB8AC3E}">
        <p14:creationId xmlns:p14="http://schemas.microsoft.com/office/powerpoint/2010/main" val="126121956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Ecosystem condition account </a:t>
            </a:r>
            <a:br>
              <a:rPr lang="en-US" dirty="0"/>
            </a:br>
            <a:r>
              <a:rPr lang="en-US" sz="1800" dirty="0"/>
              <a:t> (End of accounting period)</a:t>
            </a:r>
            <a:endParaRPr lang="en-GB" sz="1800" dirty="0"/>
          </a:p>
        </p:txBody>
      </p:sp>
      <p:pic>
        <p:nvPicPr>
          <p:cNvPr id="4" name="Picture 3"/>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38942" y="1404258"/>
            <a:ext cx="6213021" cy="4433206"/>
          </a:xfrm>
          <a:prstGeom prst="rect">
            <a:avLst/>
          </a:prstGeom>
          <a:noFill/>
          <a:ln>
            <a:noFill/>
          </a:ln>
        </p:spPr>
      </p:pic>
    </p:spTree>
    <p:extLst>
      <p:ext uri="{BB962C8B-B14F-4D97-AF65-F5344CB8AC3E}">
        <p14:creationId xmlns:p14="http://schemas.microsoft.com/office/powerpoint/2010/main" val="6333779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Outline</a:t>
            </a:r>
            <a:endParaRPr lang="en-GB" dirty="0"/>
          </a:p>
        </p:txBody>
      </p:sp>
      <p:sp>
        <p:nvSpPr>
          <p:cNvPr id="3" name="Text Placeholder 2"/>
          <p:cNvSpPr>
            <a:spLocks noGrp="1"/>
          </p:cNvSpPr>
          <p:nvPr>
            <p:ph type="body" sz="quarter" idx="13"/>
          </p:nvPr>
        </p:nvSpPr>
        <p:spPr>
          <a:xfrm>
            <a:off x="628650" y="1478805"/>
            <a:ext cx="5112583" cy="3308347"/>
          </a:xfrm>
        </p:spPr>
        <p:txBody>
          <a:bodyPr/>
          <a:lstStyle/>
          <a:p>
            <a:r>
              <a:rPr lang="en-US" sz="2000" dirty="0"/>
              <a:t>Overview of the SEEA Experimental Ecosystem Accounting</a:t>
            </a:r>
          </a:p>
          <a:p>
            <a:r>
              <a:rPr lang="en-US" sz="2000" dirty="0"/>
              <a:t>Examples </a:t>
            </a:r>
          </a:p>
          <a:p>
            <a:pPr lvl="1"/>
            <a:r>
              <a:rPr lang="en-US" sz="2000" dirty="0"/>
              <a:t>Accounting for ecosystem extent</a:t>
            </a:r>
          </a:p>
          <a:p>
            <a:pPr lvl="1"/>
            <a:r>
              <a:rPr lang="en-US" sz="2000" dirty="0"/>
              <a:t>Accounting for ecosystem condition</a:t>
            </a:r>
          </a:p>
          <a:p>
            <a:pPr lvl="1"/>
            <a:r>
              <a:rPr lang="en-US" sz="2000" dirty="0"/>
              <a:t>Accounting for ecosystem services</a:t>
            </a:r>
          </a:p>
          <a:p>
            <a:pPr lvl="1"/>
            <a:r>
              <a:rPr lang="en-US" sz="2000" dirty="0"/>
              <a:t>Thematic accounts</a:t>
            </a:r>
          </a:p>
          <a:p>
            <a:r>
              <a:rPr lang="en-US" sz="2000" dirty="0"/>
              <a:t>Valuation</a:t>
            </a:r>
          </a:p>
          <a:p>
            <a:r>
              <a:rPr lang="en-US" sz="2000" dirty="0"/>
              <a:t>Lessons learned</a:t>
            </a:r>
          </a:p>
        </p:txBody>
      </p:sp>
      <p:pic>
        <p:nvPicPr>
          <p:cNvPr id="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56176" y="438893"/>
            <a:ext cx="2520950" cy="1604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56176" y="2612659"/>
            <a:ext cx="2520950" cy="1138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2" descr="http://www.fao.org/fileadmin/user_upload/oceanatlas/img/1386889305604_reef_in_Palau_with_fish_600x450.jpg">
            <a:extLst>
              <a:ext uri="{FF2B5EF4-FFF2-40B4-BE49-F238E27FC236}">
                <a16:creationId xmlns:a16="http://schemas.microsoft.com/office/drawing/2014/main" id="{113E124D-7D47-440D-81A2-1A93379F6BB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57126" y="4078981"/>
            <a:ext cx="2520000" cy="189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260233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28650" y="484094"/>
            <a:ext cx="3900820" cy="591670"/>
          </a:xfrm>
        </p:spPr>
        <p:txBody>
          <a:bodyPr/>
          <a:lstStyle/>
          <a:p>
            <a:r>
              <a:rPr lang="en-US" dirty="0"/>
              <a:t>Europe</a:t>
            </a:r>
          </a:p>
        </p:txBody>
      </p:sp>
      <p:sp>
        <p:nvSpPr>
          <p:cNvPr id="3" name="Text Placeholder 2"/>
          <p:cNvSpPr>
            <a:spLocks noGrp="1"/>
          </p:cNvSpPr>
          <p:nvPr>
            <p:ph type="body" sz="quarter" idx="13"/>
          </p:nvPr>
        </p:nvSpPr>
        <p:spPr>
          <a:xfrm>
            <a:off x="416000" y="1181095"/>
            <a:ext cx="4432448" cy="3308347"/>
          </a:xfrm>
        </p:spPr>
        <p:txBody>
          <a:bodyPr/>
          <a:lstStyle/>
          <a:p>
            <a:r>
              <a:rPr lang="en-US" dirty="0"/>
              <a:t>MAES 3</a:t>
            </a:r>
            <a:r>
              <a:rPr lang="en-US" baseline="30000" dirty="0"/>
              <a:t>rd</a:t>
            </a:r>
            <a:r>
              <a:rPr lang="en-US" dirty="0"/>
              <a:t> report: 2 complementary approaches towards condition</a:t>
            </a:r>
          </a:p>
          <a:p>
            <a:pPr lvl="1"/>
            <a:r>
              <a:rPr lang="en-US" dirty="0"/>
              <a:t>An indirect approach through pressures exerted on ecosystems</a:t>
            </a:r>
          </a:p>
          <a:p>
            <a:pPr lvl="2"/>
            <a:r>
              <a:rPr lang="en-US" dirty="0"/>
              <a:t>Habitat change</a:t>
            </a:r>
          </a:p>
          <a:p>
            <a:pPr lvl="2"/>
            <a:r>
              <a:rPr lang="en-US" dirty="0"/>
              <a:t>Climate change</a:t>
            </a:r>
          </a:p>
          <a:p>
            <a:pPr lvl="2"/>
            <a:r>
              <a:rPr lang="en-US" dirty="0"/>
              <a:t>Overexploitation</a:t>
            </a:r>
          </a:p>
          <a:p>
            <a:pPr lvl="2"/>
            <a:r>
              <a:rPr lang="en-US" dirty="0"/>
              <a:t>Invasive alien species</a:t>
            </a:r>
          </a:p>
          <a:p>
            <a:pPr lvl="2"/>
            <a:r>
              <a:rPr lang="en-US" dirty="0"/>
              <a:t>Pollution and nutrient enrichment</a:t>
            </a:r>
          </a:p>
          <a:p>
            <a:pPr lvl="1"/>
            <a:r>
              <a:rPr lang="en-US" dirty="0"/>
              <a:t>A direct assessment of condition</a:t>
            </a:r>
          </a:p>
          <a:p>
            <a:pPr lvl="2"/>
            <a:r>
              <a:rPr lang="en-US" dirty="0"/>
              <a:t>biodiversity </a:t>
            </a:r>
          </a:p>
          <a:p>
            <a:pPr lvl="2"/>
            <a:r>
              <a:rPr lang="en-US" dirty="0"/>
              <a:t>environmental quality</a:t>
            </a:r>
          </a:p>
          <a:p>
            <a:pPr lvl="2"/>
            <a:r>
              <a:rPr lang="en-US" dirty="0"/>
              <a:t>Etc.</a:t>
            </a: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99594" y="484095"/>
            <a:ext cx="3530006" cy="24188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71810" y="3008314"/>
            <a:ext cx="4202070" cy="28994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6489890" y="6247241"/>
            <a:ext cx="2456550" cy="553998"/>
          </a:xfrm>
          <a:prstGeom prst="rect">
            <a:avLst/>
          </a:prstGeom>
          <a:noFill/>
        </p:spPr>
        <p:txBody>
          <a:bodyPr wrap="square" rtlCol="0">
            <a:spAutoFit/>
          </a:bodyPr>
          <a:lstStyle/>
          <a:p>
            <a:r>
              <a:rPr lang="en-US" sz="1000" dirty="0">
                <a:solidFill>
                  <a:prstClr val="black"/>
                </a:solidFill>
              </a:rPr>
              <a:t>Source: European Commission, Mapping and Assessment of Ecosystems and their Services, 3rd Report – Final, March 2016.</a:t>
            </a:r>
            <a:endParaRPr lang="en-GB" sz="1000" dirty="0">
              <a:solidFill>
                <a:prstClr val="black"/>
              </a:solidFill>
            </a:endParaRPr>
          </a:p>
        </p:txBody>
      </p:sp>
    </p:spTree>
    <p:extLst>
      <p:ext uri="{BB962C8B-B14F-4D97-AF65-F5344CB8AC3E}">
        <p14:creationId xmlns:p14="http://schemas.microsoft.com/office/powerpoint/2010/main" val="17402678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28650" y="495111"/>
            <a:ext cx="6858000" cy="591670"/>
          </a:xfrm>
        </p:spPr>
        <p:txBody>
          <a:bodyPr/>
          <a:lstStyle/>
          <a:p>
            <a:r>
              <a:rPr lang="en-US" dirty="0"/>
              <a:t>Europe: aggregated assessment of cropland condition</a:t>
            </a:r>
            <a:endParaRPr lang="en-GB" dirty="0"/>
          </a:p>
        </p:txBody>
      </p:sp>
      <p:sp>
        <p:nvSpPr>
          <p:cNvPr id="4" name="Slide Number Placeholder 3"/>
          <p:cNvSpPr>
            <a:spLocks noGrp="1"/>
          </p:cNvSpPr>
          <p:nvPr>
            <p:ph type="sldNum" sz="quarter" idx="4"/>
          </p:nvPr>
        </p:nvSpPr>
        <p:spPr/>
        <p:txBody>
          <a:bodyPr/>
          <a:lstStyle/>
          <a:p>
            <a:r>
              <a:rPr lang="en-US">
                <a:solidFill>
                  <a:prstClr val="black"/>
                </a:solidFill>
              </a:rPr>
              <a:t>Page </a:t>
            </a:r>
            <a:fld id="{C8303BCE-995F-4709-9859-41737DB22DB5}" type="slidenum">
              <a:rPr lang="en-US" smtClean="0">
                <a:solidFill>
                  <a:prstClr val="black"/>
                </a:solidFill>
              </a:rPr>
              <a:pPr/>
              <a:t>21</a:t>
            </a:fld>
            <a:endParaRPr lang="en-US" dirty="0">
              <a:solidFill>
                <a:prstClr val="black"/>
              </a:solidFill>
            </a:endParaRPr>
          </a:p>
        </p:txBody>
      </p:sp>
      <p:pic>
        <p:nvPicPr>
          <p:cNvPr id="6" name="Picture 5"/>
          <p:cNvPicPr>
            <a:picLocks noChangeAspect="1"/>
          </p:cNvPicPr>
          <p:nvPr/>
        </p:nvPicPr>
        <p:blipFill>
          <a:blip r:embed="rId3"/>
          <a:stretch>
            <a:fillRect/>
          </a:stretch>
        </p:blipFill>
        <p:spPr>
          <a:xfrm>
            <a:off x="322873" y="1232225"/>
            <a:ext cx="8508928" cy="5457813"/>
          </a:xfrm>
          <a:prstGeom prst="rect">
            <a:avLst/>
          </a:prstGeom>
        </p:spPr>
      </p:pic>
      <p:sp>
        <p:nvSpPr>
          <p:cNvPr id="3" name="TextBox 2"/>
          <p:cNvSpPr txBox="1"/>
          <p:nvPr/>
        </p:nvSpPr>
        <p:spPr>
          <a:xfrm>
            <a:off x="6660010" y="5970796"/>
            <a:ext cx="2456550" cy="553998"/>
          </a:xfrm>
          <a:prstGeom prst="rect">
            <a:avLst/>
          </a:prstGeom>
          <a:noFill/>
        </p:spPr>
        <p:txBody>
          <a:bodyPr wrap="square" rtlCol="0">
            <a:spAutoFit/>
          </a:bodyPr>
          <a:lstStyle/>
          <a:p>
            <a:r>
              <a:rPr lang="en-US" sz="1000" dirty="0">
                <a:solidFill>
                  <a:prstClr val="black"/>
                </a:solidFill>
              </a:rPr>
              <a:t>Source: European Commission, Mapping and Assessment of Ecosystems and their Services, 3rd Report – Final, March 2016.</a:t>
            </a:r>
            <a:endParaRPr lang="en-GB" sz="1000" dirty="0">
              <a:solidFill>
                <a:prstClr val="black"/>
              </a:solidFill>
            </a:endParaRPr>
          </a:p>
        </p:txBody>
      </p:sp>
    </p:spTree>
    <p:extLst>
      <p:ext uri="{BB962C8B-B14F-4D97-AF65-F5344CB8AC3E}">
        <p14:creationId xmlns:p14="http://schemas.microsoft.com/office/powerpoint/2010/main" val="86890035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ctrTitle"/>
          </p:nvPr>
        </p:nvSpPr>
        <p:spPr>
          <a:xfrm>
            <a:off x="359401" y="381063"/>
            <a:ext cx="8515351" cy="591670"/>
          </a:xfrm>
        </p:spPr>
        <p:txBody>
          <a:bodyPr/>
          <a:lstStyle/>
          <a:p>
            <a:r>
              <a:rPr lang="en-US" sz="2400" dirty="0"/>
              <a:t>An Experimental Ecosystem Account for the Great Barrier Reef Region 2015 by ABS</a:t>
            </a:r>
            <a:endParaRPr lang="en-GB" sz="2400" dirty="0"/>
          </a:p>
        </p:txBody>
      </p:sp>
      <p:pic>
        <p:nvPicPr>
          <p:cNvPr id="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0153" y="1674253"/>
            <a:ext cx="9053848" cy="36962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Subtitle 1"/>
          <p:cNvSpPr txBox="1">
            <a:spLocks/>
          </p:cNvSpPr>
          <p:nvPr/>
        </p:nvSpPr>
        <p:spPr bwMode="auto">
          <a:xfrm>
            <a:off x="2397334" y="5903893"/>
            <a:ext cx="6746666"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spAutoFit/>
          </a:bodyPr>
          <a:lstStyle>
            <a:lvl1pPr marL="0" indent="0" algn="l" rtl="0" fontAlgn="base">
              <a:spcBef>
                <a:spcPct val="20000"/>
              </a:spcBef>
              <a:spcAft>
                <a:spcPct val="0"/>
              </a:spcAft>
              <a:buFontTx/>
              <a:buNone/>
              <a:defRPr sz="28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cs typeface="+mn-cs"/>
              </a:defRPr>
            </a:lvl2pPr>
            <a:lvl3pPr marL="1143000" indent="-228600" algn="l" rtl="0" fontAlgn="base">
              <a:spcBef>
                <a:spcPct val="20000"/>
              </a:spcBef>
              <a:spcAft>
                <a:spcPct val="0"/>
              </a:spcAft>
              <a:buChar char="•"/>
              <a:defRPr sz="2400">
                <a:solidFill>
                  <a:schemeClr val="tx1"/>
                </a:solidFill>
                <a:latin typeface="+mn-lt"/>
                <a:cs typeface="+mn-cs"/>
              </a:defRPr>
            </a:lvl3pPr>
            <a:lvl4pPr marL="1600200" indent="-228600" algn="l" rtl="0" fontAlgn="base">
              <a:spcBef>
                <a:spcPct val="20000"/>
              </a:spcBef>
              <a:spcAft>
                <a:spcPct val="0"/>
              </a:spcAft>
              <a:buChar char="–"/>
              <a:defRPr sz="2000">
                <a:solidFill>
                  <a:schemeClr val="tx1"/>
                </a:solidFill>
                <a:latin typeface="+mn-lt"/>
                <a:cs typeface="+mn-cs"/>
              </a:defRPr>
            </a:lvl4pPr>
            <a:lvl5pPr marL="2057400" indent="-228600" algn="l" rtl="0" fontAlgn="base">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a:lstStyle>
          <a:p>
            <a:pPr algn="ctr"/>
            <a:endParaRPr lang="en-CA" sz="1000" i="1" dirty="0">
              <a:solidFill>
                <a:prstClr val="black"/>
              </a:solidFill>
              <a:latin typeface="Palatino Linotype" panose="02040502050505030304" pitchFamily="18" charset="0"/>
            </a:endParaRPr>
          </a:p>
          <a:p>
            <a:r>
              <a:rPr lang="en-CA" sz="1000" dirty="0">
                <a:solidFill>
                  <a:prstClr val="black"/>
                </a:solidFill>
                <a:latin typeface="Palatino Linotype" panose="02040502050505030304" pitchFamily="18" charset="0"/>
              </a:rPr>
              <a:t>Source: </a:t>
            </a:r>
            <a:r>
              <a:rPr lang="en-GB" sz="1000" i="1" dirty="0">
                <a:latin typeface="Palatino Linotype" panose="02040502050505030304" pitchFamily="18" charset="0"/>
              </a:rPr>
              <a:t>Information Paper: An Experimental Ecosystem Account for the Great Barrier Reef Region 2015 </a:t>
            </a:r>
          </a:p>
          <a:p>
            <a:r>
              <a:rPr lang="en-GB" sz="1000" dirty="0">
                <a:solidFill>
                  <a:srgbClr val="FF0000"/>
                </a:solidFill>
                <a:hlinkClick r:id="rId4" invalidUrl="http://www.abs.gov.au/AUSSTATS/abs@.nsf/Latestproducts/4680.0.55.001Main Features12015?opendocument&amp;tabname=Summary&amp;prodno=4680.0.55.001&amp;issue=2015&amp;num=&amp;view="/>
              </a:rPr>
              <a:t>http://www.abs.gov.au/AUSSTATS/abs@.nsf/Latestproducts/4680.0.55.001Main%20Features12015?opendocument&amp;tabname=Summary&amp;prodno=4680.0.55.001&amp;issue=2015&amp;num=&amp;view=</a:t>
            </a:r>
            <a:endParaRPr lang="en-GB" sz="1000" dirty="0">
              <a:solidFill>
                <a:srgbClr val="FF0000"/>
              </a:solidFill>
            </a:endParaRPr>
          </a:p>
          <a:p>
            <a:pPr algn="ctr"/>
            <a:endParaRPr lang="en-AU" sz="1000" dirty="0">
              <a:solidFill>
                <a:prstClr val="black"/>
              </a:solidFill>
              <a:hlinkClick r:id="rId5"/>
            </a:endParaRPr>
          </a:p>
        </p:txBody>
      </p:sp>
    </p:spTree>
    <p:extLst>
      <p:ext uri="{BB962C8B-B14F-4D97-AF65-F5344CB8AC3E}">
        <p14:creationId xmlns:p14="http://schemas.microsoft.com/office/powerpoint/2010/main" val="46697809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88259" y="454698"/>
            <a:ext cx="8686800" cy="484094"/>
          </a:xfrm>
        </p:spPr>
        <p:txBody>
          <a:bodyPr/>
          <a:lstStyle/>
          <a:p>
            <a:r>
              <a:rPr lang="en-US" sz="3200" dirty="0">
                <a:solidFill>
                  <a:srgbClr val="68A1D7"/>
                </a:solidFill>
              </a:rPr>
              <a:t>South African pilot study </a:t>
            </a:r>
            <a:r>
              <a:rPr lang="mr-IN" sz="3200" dirty="0">
                <a:solidFill>
                  <a:srgbClr val="68A1D7"/>
                </a:solidFill>
              </a:rPr>
              <a:t>–</a:t>
            </a:r>
            <a:r>
              <a:rPr lang="en-US" sz="3200" dirty="0">
                <a:solidFill>
                  <a:srgbClr val="68A1D7"/>
                </a:solidFill>
              </a:rPr>
              <a:t> </a:t>
            </a:r>
            <a:br>
              <a:rPr lang="en-US" sz="3200" dirty="0">
                <a:solidFill>
                  <a:srgbClr val="68A1D7"/>
                </a:solidFill>
              </a:rPr>
            </a:br>
            <a:r>
              <a:rPr lang="en-US" sz="3200" dirty="0">
                <a:solidFill>
                  <a:srgbClr val="68A1D7"/>
                </a:solidFill>
              </a:rPr>
              <a:t>National river ecosystem condition accounts</a:t>
            </a:r>
          </a:p>
        </p:txBody>
      </p:sp>
      <p:pic>
        <p:nvPicPr>
          <p:cNvPr id="4" name="Picture 3"/>
          <p:cNvPicPr>
            <a:picLocks noChangeAspect="1"/>
          </p:cNvPicPr>
          <p:nvPr/>
        </p:nvPicPr>
        <p:blipFill>
          <a:blip r:embed="rId2"/>
          <a:stretch>
            <a:fillRect/>
          </a:stretch>
        </p:blipFill>
        <p:spPr>
          <a:xfrm>
            <a:off x="457200" y="896920"/>
            <a:ext cx="7942521" cy="5291230"/>
          </a:xfrm>
          <a:prstGeom prst="rect">
            <a:avLst/>
          </a:prstGeom>
        </p:spPr>
      </p:pic>
    </p:spTree>
    <p:extLst>
      <p:ext uri="{BB962C8B-B14F-4D97-AF65-F5344CB8AC3E}">
        <p14:creationId xmlns:p14="http://schemas.microsoft.com/office/powerpoint/2010/main" val="176187415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28649" y="2944905"/>
            <a:ext cx="7324503" cy="605397"/>
          </a:xfrm>
        </p:spPr>
        <p:txBody>
          <a:bodyPr/>
          <a:lstStyle/>
          <a:p>
            <a:r>
              <a:rPr lang="en-US" dirty="0"/>
              <a:t>Accounting for </a:t>
            </a:r>
            <a:r>
              <a:rPr lang="en-US"/>
              <a:t>ecosystem services</a:t>
            </a:r>
          </a:p>
        </p:txBody>
      </p:sp>
    </p:spTree>
    <p:extLst>
      <p:ext uri="{BB962C8B-B14F-4D97-AF65-F5344CB8AC3E}">
        <p14:creationId xmlns:p14="http://schemas.microsoft.com/office/powerpoint/2010/main" val="127395402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Text Placeholder 2"/>
          <p:cNvSpPr>
            <a:spLocks noGrp="1"/>
          </p:cNvSpPr>
          <p:nvPr>
            <p:ph type="body" sz="quarter" idx="13"/>
          </p:nvPr>
        </p:nvSpPr>
        <p:spPr/>
        <p:txBody>
          <a:bodyPr/>
          <a:lstStyle/>
          <a:p>
            <a:endParaRPr lang="en-US" dirty="0"/>
          </a:p>
        </p:txBody>
      </p:sp>
      <p:pic>
        <p:nvPicPr>
          <p:cNvPr id="1229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0748" y="98612"/>
            <a:ext cx="7428940" cy="59832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6360731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28649" y="58868"/>
            <a:ext cx="8188779" cy="591670"/>
          </a:xfrm>
        </p:spPr>
        <p:txBody>
          <a:bodyPr/>
          <a:lstStyle/>
          <a:p>
            <a:r>
              <a:rPr lang="en-US" sz="3200" dirty="0"/>
              <a:t>Ecosystem services supply and use table</a:t>
            </a:r>
            <a:endParaRPr lang="en-GB" sz="3200" dirty="0"/>
          </a:p>
        </p:txBody>
      </p:sp>
      <p:pic>
        <p:nvPicPr>
          <p:cNvPr id="4" name="Picture 3"/>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4978" y="669702"/>
            <a:ext cx="7535635" cy="5306096"/>
          </a:xfrm>
          <a:prstGeom prst="rect">
            <a:avLst/>
          </a:prstGeom>
          <a:noFill/>
          <a:ln>
            <a:noFill/>
          </a:ln>
        </p:spPr>
      </p:pic>
    </p:spTree>
    <p:extLst>
      <p:ext uri="{BB962C8B-B14F-4D97-AF65-F5344CB8AC3E}">
        <p14:creationId xmlns:p14="http://schemas.microsoft.com/office/powerpoint/2010/main" val="64708396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en-US" dirty="0"/>
              <a:t>Netherlands</a:t>
            </a:r>
          </a:p>
        </p:txBody>
      </p:sp>
      <p:sp>
        <p:nvSpPr>
          <p:cNvPr id="3" name="Tijdelijke aanduiding voor tekst 2"/>
          <p:cNvSpPr>
            <a:spLocks noGrp="1"/>
          </p:cNvSpPr>
          <p:nvPr>
            <p:ph type="body" sz="quarter" idx="13"/>
          </p:nvPr>
        </p:nvSpPr>
        <p:spPr>
          <a:xfrm>
            <a:off x="628650" y="1478805"/>
            <a:ext cx="2473084" cy="3308347"/>
          </a:xfrm>
        </p:spPr>
        <p:txBody>
          <a:bodyPr/>
          <a:lstStyle/>
          <a:p>
            <a:r>
              <a:rPr lang="en-US" dirty="0"/>
              <a:t>Limburg province:</a:t>
            </a:r>
          </a:p>
          <a:p>
            <a:r>
              <a:rPr lang="en-US" dirty="0"/>
              <a:t>Biophysical model for 7 ecosystem services</a:t>
            </a:r>
          </a:p>
          <a:p>
            <a:r>
              <a:rPr lang="en-US" dirty="0"/>
              <a:t>Spatially explicit!</a:t>
            </a:r>
          </a:p>
          <a:p>
            <a:pPr marL="0" indent="0">
              <a:buNone/>
            </a:pPr>
            <a:r>
              <a:rPr lang="en-US" dirty="0"/>
              <a:t>(although resolution differs)</a:t>
            </a:r>
          </a:p>
        </p:txBody>
      </p:sp>
      <p:sp>
        <p:nvSpPr>
          <p:cNvPr id="4" name="Tijdelijke aanduiding voor dianummer 3"/>
          <p:cNvSpPr>
            <a:spLocks noGrp="1"/>
          </p:cNvSpPr>
          <p:nvPr>
            <p:ph type="sldNum" sz="quarter" idx="4"/>
          </p:nvPr>
        </p:nvSpPr>
        <p:spPr/>
        <p:txBody>
          <a:bodyPr/>
          <a:lstStyle/>
          <a:p>
            <a:r>
              <a:rPr lang="en-US">
                <a:solidFill>
                  <a:prstClr val="black"/>
                </a:solidFill>
              </a:rPr>
              <a:t>Page </a:t>
            </a:r>
            <a:fld id="{C8303BCE-995F-4709-9859-41737DB22DB5}" type="slidenum">
              <a:rPr lang="en-US" smtClean="0">
                <a:solidFill>
                  <a:prstClr val="black"/>
                </a:solidFill>
              </a:rPr>
              <a:pPr/>
              <a:t>27</a:t>
            </a:fld>
            <a:endParaRPr lang="en-US" dirty="0">
              <a:solidFill>
                <a:prstClr val="black"/>
              </a:solidFill>
            </a:endParaRPr>
          </a:p>
        </p:txBody>
      </p:sp>
      <p:pic>
        <p:nvPicPr>
          <p:cNvPr id="5" name="Picture 2" descr="D:\Ecospace Limburg\Article 2\Submission\Second revision\Figures\Figure2_revision.t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01734" y="227341"/>
            <a:ext cx="5538686" cy="638557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16510" y="6255778"/>
            <a:ext cx="3800475" cy="314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8142265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778098"/>
          </a:xfrm>
        </p:spPr>
        <p:txBody>
          <a:bodyPr>
            <a:normAutofit/>
          </a:bodyPr>
          <a:lstStyle/>
          <a:p>
            <a:r>
              <a:rPr lang="nl-NL" dirty="0" err="1">
                <a:solidFill>
                  <a:srgbClr val="68A1D7"/>
                </a:solidFill>
              </a:rPr>
              <a:t>Physical</a:t>
            </a:r>
            <a:r>
              <a:rPr lang="nl-NL" dirty="0">
                <a:solidFill>
                  <a:srgbClr val="68A1D7"/>
                </a:solidFill>
              </a:rPr>
              <a:t> Supply </a:t>
            </a:r>
            <a:r>
              <a:rPr lang="nl-NL" dirty="0" err="1">
                <a:solidFill>
                  <a:srgbClr val="68A1D7"/>
                </a:solidFill>
              </a:rPr>
              <a:t>Table</a:t>
            </a:r>
            <a:r>
              <a:rPr lang="nl-NL" dirty="0">
                <a:solidFill>
                  <a:srgbClr val="68A1D7"/>
                </a:solidFill>
              </a:rPr>
              <a:t>  (</a:t>
            </a:r>
            <a:r>
              <a:rPr lang="nl-NL" dirty="0" err="1">
                <a:solidFill>
                  <a:srgbClr val="68A1D7"/>
                </a:solidFill>
              </a:rPr>
              <a:t>example</a:t>
            </a:r>
            <a:r>
              <a:rPr lang="nl-NL" dirty="0">
                <a:solidFill>
                  <a:srgbClr val="68A1D7"/>
                </a:solidFill>
              </a:rPr>
              <a:t> Netherlands)</a:t>
            </a:r>
          </a:p>
        </p:txBody>
      </p:sp>
      <p:graphicFrame>
        <p:nvGraphicFramePr>
          <p:cNvPr id="6" name="Tabel 5"/>
          <p:cNvGraphicFramePr>
            <a:graphicFrameLocks noGrp="1"/>
          </p:cNvGraphicFramePr>
          <p:nvPr>
            <p:extLst>
              <p:ext uri="{D42A27DB-BD31-4B8C-83A1-F6EECF244321}">
                <p14:modId xmlns:p14="http://schemas.microsoft.com/office/powerpoint/2010/main" val="963445092"/>
              </p:ext>
            </p:extLst>
          </p:nvPr>
        </p:nvGraphicFramePr>
        <p:xfrm>
          <a:off x="457203" y="3461060"/>
          <a:ext cx="8229594" cy="2551083"/>
        </p:xfrm>
        <a:graphic>
          <a:graphicData uri="http://schemas.openxmlformats.org/drawingml/2006/table">
            <a:tbl>
              <a:tblPr/>
              <a:tblGrid>
                <a:gridCol w="1586884">
                  <a:extLst>
                    <a:ext uri="{9D8B030D-6E8A-4147-A177-3AD203B41FA5}">
                      <a16:colId xmlns:a16="http://schemas.microsoft.com/office/drawing/2014/main" val="20000"/>
                    </a:ext>
                  </a:extLst>
                </a:gridCol>
                <a:gridCol w="1154741">
                  <a:extLst>
                    <a:ext uri="{9D8B030D-6E8A-4147-A177-3AD203B41FA5}">
                      <a16:colId xmlns:a16="http://schemas.microsoft.com/office/drawing/2014/main" val="20001"/>
                    </a:ext>
                  </a:extLst>
                </a:gridCol>
                <a:gridCol w="500624">
                  <a:extLst>
                    <a:ext uri="{9D8B030D-6E8A-4147-A177-3AD203B41FA5}">
                      <a16:colId xmlns:a16="http://schemas.microsoft.com/office/drawing/2014/main" val="20002"/>
                    </a:ext>
                  </a:extLst>
                </a:gridCol>
                <a:gridCol w="453395">
                  <a:extLst>
                    <a:ext uri="{9D8B030D-6E8A-4147-A177-3AD203B41FA5}">
                      <a16:colId xmlns:a16="http://schemas.microsoft.com/office/drawing/2014/main" val="20003"/>
                    </a:ext>
                  </a:extLst>
                </a:gridCol>
                <a:gridCol w="453395">
                  <a:extLst>
                    <a:ext uri="{9D8B030D-6E8A-4147-A177-3AD203B41FA5}">
                      <a16:colId xmlns:a16="http://schemas.microsoft.com/office/drawing/2014/main" val="20004"/>
                    </a:ext>
                  </a:extLst>
                </a:gridCol>
                <a:gridCol w="453395">
                  <a:extLst>
                    <a:ext uri="{9D8B030D-6E8A-4147-A177-3AD203B41FA5}">
                      <a16:colId xmlns:a16="http://schemas.microsoft.com/office/drawing/2014/main" val="20005"/>
                    </a:ext>
                  </a:extLst>
                </a:gridCol>
                <a:gridCol w="453395">
                  <a:extLst>
                    <a:ext uri="{9D8B030D-6E8A-4147-A177-3AD203B41FA5}">
                      <a16:colId xmlns:a16="http://schemas.microsoft.com/office/drawing/2014/main" val="20006"/>
                    </a:ext>
                  </a:extLst>
                </a:gridCol>
                <a:gridCol w="453395">
                  <a:extLst>
                    <a:ext uri="{9D8B030D-6E8A-4147-A177-3AD203B41FA5}">
                      <a16:colId xmlns:a16="http://schemas.microsoft.com/office/drawing/2014/main" val="20007"/>
                    </a:ext>
                  </a:extLst>
                </a:gridCol>
                <a:gridCol w="453395">
                  <a:extLst>
                    <a:ext uri="{9D8B030D-6E8A-4147-A177-3AD203B41FA5}">
                      <a16:colId xmlns:a16="http://schemas.microsoft.com/office/drawing/2014/main" val="20008"/>
                    </a:ext>
                  </a:extLst>
                </a:gridCol>
                <a:gridCol w="453395">
                  <a:extLst>
                    <a:ext uri="{9D8B030D-6E8A-4147-A177-3AD203B41FA5}">
                      <a16:colId xmlns:a16="http://schemas.microsoft.com/office/drawing/2014/main" val="20009"/>
                    </a:ext>
                  </a:extLst>
                </a:gridCol>
                <a:gridCol w="453395">
                  <a:extLst>
                    <a:ext uri="{9D8B030D-6E8A-4147-A177-3AD203B41FA5}">
                      <a16:colId xmlns:a16="http://schemas.microsoft.com/office/drawing/2014/main" val="20010"/>
                    </a:ext>
                  </a:extLst>
                </a:gridCol>
                <a:gridCol w="453395">
                  <a:extLst>
                    <a:ext uri="{9D8B030D-6E8A-4147-A177-3AD203B41FA5}">
                      <a16:colId xmlns:a16="http://schemas.microsoft.com/office/drawing/2014/main" val="20011"/>
                    </a:ext>
                  </a:extLst>
                </a:gridCol>
                <a:gridCol w="453395">
                  <a:extLst>
                    <a:ext uri="{9D8B030D-6E8A-4147-A177-3AD203B41FA5}">
                      <a16:colId xmlns:a16="http://schemas.microsoft.com/office/drawing/2014/main" val="20012"/>
                    </a:ext>
                  </a:extLst>
                </a:gridCol>
                <a:gridCol w="453395">
                  <a:extLst>
                    <a:ext uri="{9D8B030D-6E8A-4147-A177-3AD203B41FA5}">
                      <a16:colId xmlns:a16="http://schemas.microsoft.com/office/drawing/2014/main" val="20013"/>
                    </a:ext>
                  </a:extLst>
                </a:gridCol>
              </a:tblGrid>
              <a:tr h="184245">
                <a:tc gridSpan="2">
                  <a:txBody>
                    <a:bodyPr/>
                    <a:lstStyle/>
                    <a:p>
                      <a:pPr algn="l" fontAlgn="b"/>
                      <a:r>
                        <a:rPr lang="nl-NL" sz="1000" b="1" i="0" u="none" strike="noStrike" dirty="0" err="1">
                          <a:solidFill>
                            <a:srgbClr val="000000"/>
                          </a:solidFill>
                          <a:effectLst/>
                          <a:latin typeface="Calibri"/>
                        </a:rPr>
                        <a:t>Physical</a:t>
                      </a:r>
                      <a:r>
                        <a:rPr lang="nl-NL" sz="1000" b="1" i="0" u="none" strike="noStrike" dirty="0">
                          <a:solidFill>
                            <a:srgbClr val="000000"/>
                          </a:solidFill>
                          <a:effectLst/>
                          <a:latin typeface="Calibri"/>
                        </a:rPr>
                        <a:t> Supply per Hectare</a:t>
                      </a:r>
                    </a:p>
                  </a:txBody>
                  <a:tcPr marL="7086" marR="7086" marT="7086" marB="0" anchor="b">
                    <a:lnL>
                      <a:noFill/>
                    </a:lnL>
                    <a:lnR>
                      <a:noFill/>
                    </a:lnR>
                    <a:lnT>
                      <a:noFill/>
                    </a:lnT>
                    <a:lnB w="12700" cap="flat" cmpd="sng" algn="ctr">
                      <a:solidFill>
                        <a:srgbClr val="000000"/>
                      </a:solidFill>
                      <a:prstDash val="solid"/>
                      <a:round/>
                      <a:headEnd type="none" w="med" len="med"/>
                      <a:tailEnd type="none" w="med" len="med"/>
                    </a:lnB>
                  </a:tcPr>
                </a:tc>
                <a:tc hMerge="1">
                  <a:txBody>
                    <a:bodyPr/>
                    <a:lstStyle/>
                    <a:p>
                      <a:endParaRPr lang="nl-NL"/>
                    </a:p>
                  </a:txBody>
                  <a:tcPr/>
                </a:tc>
                <a:tc>
                  <a:txBody>
                    <a:bodyPr/>
                    <a:lstStyle/>
                    <a:p>
                      <a:pPr algn="l" fontAlgn="b"/>
                      <a:endParaRPr lang="nl-NL" sz="800" b="0" i="0" u="none" strike="noStrike">
                        <a:solidFill>
                          <a:srgbClr val="000000"/>
                        </a:solidFill>
                        <a:effectLst/>
                        <a:latin typeface="Calibri"/>
                      </a:endParaRPr>
                    </a:p>
                  </a:txBody>
                  <a:tcPr marL="7086" marR="7086" marT="7086"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nl-NL" sz="800" b="0" i="0" u="none" strike="noStrike">
                        <a:solidFill>
                          <a:srgbClr val="000000"/>
                        </a:solidFill>
                        <a:effectLst/>
                        <a:latin typeface="Calibri"/>
                      </a:endParaRPr>
                    </a:p>
                  </a:txBody>
                  <a:tcPr marL="7086" marR="7086" marT="7086"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nl-NL" sz="800" b="0" i="0" u="none" strike="noStrike" dirty="0">
                        <a:solidFill>
                          <a:srgbClr val="000000"/>
                        </a:solidFill>
                        <a:effectLst/>
                        <a:latin typeface="Calibri"/>
                      </a:endParaRPr>
                    </a:p>
                  </a:txBody>
                  <a:tcPr marL="7086" marR="7086" marT="7086"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nl-NL" sz="800" b="0" i="0" u="none" strike="noStrike">
                        <a:solidFill>
                          <a:srgbClr val="000000"/>
                        </a:solidFill>
                        <a:effectLst/>
                        <a:latin typeface="Calibri"/>
                      </a:endParaRPr>
                    </a:p>
                  </a:txBody>
                  <a:tcPr marL="7086" marR="7086" marT="7086"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nl-NL" sz="800" b="0" i="0" u="none" strike="noStrike">
                        <a:solidFill>
                          <a:srgbClr val="000000"/>
                        </a:solidFill>
                        <a:effectLst/>
                        <a:latin typeface="Calibri"/>
                      </a:endParaRPr>
                    </a:p>
                  </a:txBody>
                  <a:tcPr marL="7086" marR="7086" marT="7086"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nl-NL" sz="800" b="0" i="0" u="none" strike="noStrike">
                        <a:solidFill>
                          <a:srgbClr val="000000"/>
                        </a:solidFill>
                        <a:effectLst/>
                        <a:latin typeface="Calibri"/>
                      </a:endParaRPr>
                    </a:p>
                  </a:txBody>
                  <a:tcPr marL="7086" marR="7086" marT="7086"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nl-NL" sz="800" b="0" i="0" u="none" strike="noStrike">
                        <a:solidFill>
                          <a:srgbClr val="000000"/>
                        </a:solidFill>
                        <a:effectLst/>
                        <a:latin typeface="Calibri"/>
                      </a:endParaRPr>
                    </a:p>
                  </a:txBody>
                  <a:tcPr marL="7086" marR="7086" marT="7086"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nl-NL" sz="800" b="0" i="0" u="none" strike="noStrike">
                        <a:solidFill>
                          <a:srgbClr val="000000"/>
                        </a:solidFill>
                        <a:effectLst/>
                        <a:latin typeface="Calibri"/>
                      </a:endParaRPr>
                    </a:p>
                  </a:txBody>
                  <a:tcPr marL="7086" marR="7086" marT="7086"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nl-NL" sz="800" b="0" i="0" u="none" strike="noStrike">
                        <a:solidFill>
                          <a:srgbClr val="000000"/>
                        </a:solidFill>
                        <a:effectLst/>
                        <a:latin typeface="Calibri"/>
                      </a:endParaRPr>
                    </a:p>
                  </a:txBody>
                  <a:tcPr marL="7086" marR="7086" marT="7086"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nl-NL" sz="800" b="0" i="0" u="none" strike="noStrike">
                        <a:solidFill>
                          <a:srgbClr val="000000"/>
                        </a:solidFill>
                        <a:effectLst/>
                        <a:latin typeface="Calibri"/>
                      </a:endParaRPr>
                    </a:p>
                  </a:txBody>
                  <a:tcPr marL="7086" marR="7086" marT="7086"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nl-NL" sz="800" b="0" i="0" u="none" strike="noStrike">
                        <a:solidFill>
                          <a:srgbClr val="000000"/>
                        </a:solidFill>
                        <a:effectLst/>
                        <a:latin typeface="Calibri"/>
                      </a:endParaRPr>
                    </a:p>
                  </a:txBody>
                  <a:tcPr marL="7086" marR="7086" marT="7086"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nl-NL" sz="800" b="0" i="0" u="none" strike="noStrike">
                        <a:solidFill>
                          <a:srgbClr val="000000"/>
                        </a:solidFill>
                        <a:effectLst/>
                        <a:latin typeface="Calibri"/>
                      </a:endParaRPr>
                    </a:p>
                  </a:txBody>
                  <a:tcPr marL="7086" marR="7086" marT="7086" marB="0" anchor="b">
                    <a:lnL>
                      <a:noFill/>
                    </a:lnL>
                    <a:lnR>
                      <a:noFill/>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225936">
                <a:tc>
                  <a:txBody>
                    <a:bodyPr/>
                    <a:lstStyle/>
                    <a:p>
                      <a:pPr algn="l" fontAlgn="b"/>
                      <a:r>
                        <a:rPr lang="nl-NL" sz="800" b="1" i="0" u="none" strike="noStrike">
                          <a:solidFill>
                            <a:srgbClr val="000000"/>
                          </a:solidFill>
                          <a:effectLst/>
                          <a:latin typeface="Calibri"/>
                        </a:rPr>
                        <a:t> Ecosystem services </a:t>
                      </a:r>
                    </a:p>
                  </a:txBody>
                  <a:tcPr marL="7086" marR="7086" marT="7086"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CE6F1"/>
                    </a:solidFill>
                  </a:tcPr>
                </a:tc>
                <a:tc>
                  <a:txBody>
                    <a:bodyPr/>
                    <a:lstStyle/>
                    <a:p>
                      <a:pPr algn="l" fontAlgn="b"/>
                      <a:r>
                        <a:rPr lang="nl-NL" sz="800" b="1" i="0" u="none" strike="noStrike" dirty="0">
                          <a:solidFill>
                            <a:srgbClr val="000000"/>
                          </a:solidFill>
                          <a:effectLst/>
                          <a:latin typeface="Calibri"/>
                        </a:rPr>
                        <a:t> </a:t>
                      </a:r>
                      <a:r>
                        <a:rPr lang="nl-NL" sz="800" b="1" i="0" u="none" strike="noStrike" dirty="0" err="1">
                          <a:solidFill>
                            <a:srgbClr val="000000"/>
                          </a:solidFill>
                          <a:effectLst/>
                          <a:latin typeface="Calibri"/>
                        </a:rPr>
                        <a:t>Ecosystem</a:t>
                      </a:r>
                      <a:r>
                        <a:rPr lang="nl-NL" sz="800" b="1" i="0" u="none" strike="noStrike" dirty="0">
                          <a:solidFill>
                            <a:srgbClr val="000000"/>
                          </a:solidFill>
                          <a:effectLst/>
                          <a:latin typeface="Calibri"/>
                        </a:rPr>
                        <a:t> Units </a:t>
                      </a:r>
                    </a:p>
                  </a:txBody>
                  <a:tcPr marL="7086" marR="7086" marT="7086"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CE6F1"/>
                    </a:solidFill>
                  </a:tcPr>
                </a:tc>
                <a:tc>
                  <a:txBody>
                    <a:bodyPr/>
                    <a:lstStyle/>
                    <a:p>
                      <a:pPr algn="l" fontAlgn="b"/>
                      <a:r>
                        <a:rPr lang="nl-NL" sz="800" b="1" i="0" u="none" strike="noStrike" dirty="0">
                          <a:solidFill>
                            <a:srgbClr val="000000"/>
                          </a:solidFill>
                          <a:effectLst/>
                          <a:latin typeface="Calibri"/>
                        </a:rPr>
                        <a:t>Non-</a:t>
                      </a:r>
                      <a:r>
                        <a:rPr lang="nl-NL" sz="800" b="1" i="0" u="none" strike="noStrike" dirty="0" err="1">
                          <a:solidFill>
                            <a:srgbClr val="000000"/>
                          </a:solidFill>
                          <a:effectLst/>
                          <a:latin typeface="Calibri"/>
                        </a:rPr>
                        <a:t>perennial</a:t>
                      </a:r>
                      <a:r>
                        <a:rPr lang="nl-NL" sz="800" b="1" i="0" u="none" strike="noStrike" dirty="0">
                          <a:solidFill>
                            <a:srgbClr val="000000"/>
                          </a:solidFill>
                          <a:effectLst/>
                          <a:latin typeface="Calibri"/>
                        </a:rPr>
                        <a:t> </a:t>
                      </a:r>
                      <a:r>
                        <a:rPr lang="nl-NL" sz="800" b="1" i="0" u="none" strike="noStrike" dirty="0" err="1">
                          <a:solidFill>
                            <a:srgbClr val="000000"/>
                          </a:solidFill>
                          <a:effectLst/>
                          <a:latin typeface="Calibri"/>
                        </a:rPr>
                        <a:t>plants</a:t>
                      </a:r>
                      <a:endParaRPr lang="nl-NL" sz="800" b="1" i="0" u="none" strike="noStrike" dirty="0">
                        <a:solidFill>
                          <a:srgbClr val="000000"/>
                        </a:solidFill>
                        <a:effectLst/>
                        <a:latin typeface="Calibri"/>
                      </a:endParaRPr>
                    </a:p>
                  </a:txBody>
                  <a:tcPr marL="7086" marR="7086" marT="7086" marB="0" vert="vert27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CE6F1"/>
                    </a:solidFill>
                  </a:tcPr>
                </a:tc>
                <a:tc>
                  <a:txBody>
                    <a:bodyPr/>
                    <a:lstStyle/>
                    <a:p>
                      <a:pPr algn="l" fontAlgn="b"/>
                      <a:r>
                        <a:rPr lang="nl-NL" sz="800" b="1" i="0" u="none" strike="noStrike" dirty="0" err="1">
                          <a:solidFill>
                            <a:srgbClr val="000000"/>
                          </a:solidFill>
                          <a:effectLst/>
                          <a:latin typeface="Calibri"/>
                        </a:rPr>
                        <a:t>Perennial</a:t>
                      </a:r>
                      <a:r>
                        <a:rPr lang="nl-NL" sz="800" b="1" i="0" u="none" strike="noStrike" dirty="0">
                          <a:solidFill>
                            <a:srgbClr val="000000"/>
                          </a:solidFill>
                          <a:effectLst/>
                          <a:latin typeface="Calibri"/>
                        </a:rPr>
                        <a:t> </a:t>
                      </a:r>
                      <a:r>
                        <a:rPr lang="nl-NL" sz="800" b="1" i="0" u="none" strike="noStrike" dirty="0" err="1">
                          <a:solidFill>
                            <a:srgbClr val="000000"/>
                          </a:solidFill>
                          <a:effectLst/>
                          <a:latin typeface="Calibri"/>
                        </a:rPr>
                        <a:t>plants</a:t>
                      </a:r>
                      <a:endParaRPr lang="nl-NL" sz="800" b="1" i="0" u="none" strike="noStrike" dirty="0">
                        <a:solidFill>
                          <a:srgbClr val="000000"/>
                        </a:solidFill>
                        <a:effectLst/>
                        <a:latin typeface="Calibri"/>
                      </a:endParaRPr>
                    </a:p>
                  </a:txBody>
                  <a:tcPr marL="7086" marR="7086" marT="7086" marB="0" vert="vert27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CE6F1"/>
                    </a:solidFill>
                  </a:tcPr>
                </a:tc>
                <a:tc>
                  <a:txBody>
                    <a:bodyPr/>
                    <a:lstStyle/>
                    <a:p>
                      <a:pPr algn="l" fontAlgn="b"/>
                      <a:r>
                        <a:rPr lang="nl-NL" sz="800" b="1" i="0" u="none" strike="noStrike" dirty="0" err="1">
                          <a:solidFill>
                            <a:srgbClr val="000000"/>
                          </a:solidFill>
                          <a:effectLst/>
                          <a:latin typeface="Calibri"/>
                        </a:rPr>
                        <a:t>Meadows</a:t>
                      </a:r>
                      <a:r>
                        <a:rPr lang="nl-NL" sz="800" b="1" i="0" u="none" strike="noStrike" dirty="0">
                          <a:solidFill>
                            <a:srgbClr val="000000"/>
                          </a:solidFill>
                          <a:effectLst/>
                          <a:latin typeface="Calibri"/>
                        </a:rPr>
                        <a:t> (</a:t>
                      </a:r>
                      <a:r>
                        <a:rPr lang="nl-NL" sz="800" b="1" i="0" u="none" strike="noStrike" dirty="0" err="1">
                          <a:solidFill>
                            <a:srgbClr val="000000"/>
                          </a:solidFill>
                          <a:effectLst/>
                          <a:latin typeface="Calibri"/>
                        </a:rPr>
                        <a:t>for</a:t>
                      </a:r>
                      <a:r>
                        <a:rPr lang="nl-NL" sz="800" b="1" i="0" u="none" strike="noStrike" dirty="0">
                          <a:solidFill>
                            <a:srgbClr val="000000"/>
                          </a:solidFill>
                          <a:effectLst/>
                          <a:latin typeface="Calibri"/>
                        </a:rPr>
                        <a:t> </a:t>
                      </a:r>
                      <a:r>
                        <a:rPr lang="nl-NL" sz="800" b="1" i="0" u="none" strike="noStrike" dirty="0" err="1">
                          <a:solidFill>
                            <a:srgbClr val="000000"/>
                          </a:solidFill>
                          <a:effectLst/>
                          <a:latin typeface="Calibri"/>
                        </a:rPr>
                        <a:t>grazing</a:t>
                      </a:r>
                      <a:r>
                        <a:rPr lang="nl-NL" sz="800" b="1" i="0" u="none" strike="noStrike" dirty="0">
                          <a:solidFill>
                            <a:srgbClr val="000000"/>
                          </a:solidFill>
                          <a:effectLst/>
                          <a:latin typeface="Calibri"/>
                        </a:rPr>
                        <a:t>) </a:t>
                      </a:r>
                    </a:p>
                  </a:txBody>
                  <a:tcPr marL="7086" marR="7086" marT="7086" marB="0" vert="vert27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CE6F1"/>
                    </a:solidFill>
                  </a:tcPr>
                </a:tc>
                <a:tc>
                  <a:txBody>
                    <a:bodyPr/>
                    <a:lstStyle/>
                    <a:p>
                      <a:pPr algn="l" fontAlgn="b"/>
                      <a:r>
                        <a:rPr lang="nl-NL" sz="800" b="1" i="0" u="none" strike="noStrike" dirty="0" err="1">
                          <a:solidFill>
                            <a:srgbClr val="000000"/>
                          </a:solidFill>
                          <a:effectLst/>
                          <a:latin typeface="Calibri"/>
                        </a:rPr>
                        <a:t>Hedgerows</a:t>
                      </a:r>
                      <a:endParaRPr lang="nl-NL" sz="800" b="1" i="0" u="none" strike="noStrike" dirty="0">
                        <a:solidFill>
                          <a:srgbClr val="000000"/>
                        </a:solidFill>
                        <a:effectLst/>
                        <a:latin typeface="Calibri"/>
                      </a:endParaRPr>
                    </a:p>
                  </a:txBody>
                  <a:tcPr marL="7086" marR="7086" marT="7086" marB="0" vert="vert27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CE6F1"/>
                    </a:solidFill>
                  </a:tcPr>
                </a:tc>
                <a:tc>
                  <a:txBody>
                    <a:bodyPr/>
                    <a:lstStyle/>
                    <a:p>
                      <a:pPr algn="l" fontAlgn="b"/>
                      <a:r>
                        <a:rPr lang="nl-NL" sz="800" b="1" i="0" u="none" strike="noStrike" dirty="0" err="1">
                          <a:solidFill>
                            <a:srgbClr val="000000"/>
                          </a:solidFill>
                          <a:effectLst/>
                          <a:latin typeface="Calibri"/>
                        </a:rPr>
                        <a:t>Deciduous</a:t>
                      </a:r>
                      <a:r>
                        <a:rPr lang="nl-NL" sz="800" b="1" i="0" u="none" strike="noStrike" dirty="0">
                          <a:solidFill>
                            <a:srgbClr val="000000"/>
                          </a:solidFill>
                          <a:effectLst/>
                          <a:latin typeface="Calibri"/>
                        </a:rPr>
                        <a:t> </a:t>
                      </a:r>
                      <a:r>
                        <a:rPr lang="nl-NL" sz="800" b="1" i="0" u="none" strike="noStrike" dirty="0" err="1">
                          <a:solidFill>
                            <a:srgbClr val="000000"/>
                          </a:solidFill>
                          <a:effectLst/>
                          <a:latin typeface="Calibri"/>
                        </a:rPr>
                        <a:t>forest</a:t>
                      </a:r>
                      <a:endParaRPr lang="nl-NL" sz="800" b="1" i="0" u="none" strike="noStrike" dirty="0">
                        <a:solidFill>
                          <a:srgbClr val="000000"/>
                        </a:solidFill>
                        <a:effectLst/>
                        <a:latin typeface="Calibri"/>
                      </a:endParaRPr>
                    </a:p>
                  </a:txBody>
                  <a:tcPr marL="7086" marR="7086" marT="7086" marB="0" vert="vert27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CE6F1"/>
                    </a:solidFill>
                  </a:tcPr>
                </a:tc>
                <a:tc>
                  <a:txBody>
                    <a:bodyPr/>
                    <a:lstStyle/>
                    <a:p>
                      <a:pPr algn="l" fontAlgn="b"/>
                      <a:r>
                        <a:rPr lang="nl-NL" sz="800" b="1" i="0" u="none" strike="noStrike">
                          <a:solidFill>
                            <a:srgbClr val="000000"/>
                          </a:solidFill>
                          <a:effectLst/>
                          <a:latin typeface="Calibri"/>
                        </a:rPr>
                        <a:t>Coniferous forest</a:t>
                      </a:r>
                    </a:p>
                  </a:txBody>
                  <a:tcPr marL="7086" marR="7086" marT="7086" marB="0" vert="vert27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CE6F1"/>
                    </a:solidFill>
                  </a:tcPr>
                </a:tc>
                <a:tc>
                  <a:txBody>
                    <a:bodyPr/>
                    <a:lstStyle/>
                    <a:p>
                      <a:pPr algn="l" fontAlgn="b"/>
                      <a:r>
                        <a:rPr lang="nl-NL" sz="800" b="1" i="0" u="none" strike="noStrike" dirty="0">
                          <a:solidFill>
                            <a:srgbClr val="000000"/>
                          </a:solidFill>
                          <a:effectLst/>
                          <a:latin typeface="Calibri"/>
                        </a:rPr>
                        <a:t>Mixed </a:t>
                      </a:r>
                      <a:r>
                        <a:rPr lang="nl-NL" sz="800" b="1" i="0" u="none" strike="noStrike" dirty="0" err="1">
                          <a:solidFill>
                            <a:srgbClr val="000000"/>
                          </a:solidFill>
                          <a:effectLst/>
                          <a:latin typeface="Calibri"/>
                        </a:rPr>
                        <a:t>forest</a:t>
                      </a:r>
                      <a:endParaRPr lang="nl-NL" sz="800" b="1" i="0" u="none" strike="noStrike" dirty="0">
                        <a:solidFill>
                          <a:srgbClr val="000000"/>
                        </a:solidFill>
                        <a:effectLst/>
                        <a:latin typeface="Calibri"/>
                      </a:endParaRPr>
                    </a:p>
                  </a:txBody>
                  <a:tcPr marL="7086" marR="7086" marT="7086" marB="0" vert="vert27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CE6F1"/>
                    </a:solidFill>
                  </a:tcPr>
                </a:tc>
                <a:tc>
                  <a:txBody>
                    <a:bodyPr/>
                    <a:lstStyle/>
                    <a:p>
                      <a:pPr algn="l" fontAlgn="b"/>
                      <a:r>
                        <a:rPr lang="nl-NL" sz="800" b="1" i="0" u="none" strike="noStrike">
                          <a:solidFill>
                            <a:srgbClr val="000000"/>
                          </a:solidFill>
                          <a:effectLst/>
                          <a:latin typeface="Calibri"/>
                        </a:rPr>
                        <a:t>Heath land</a:t>
                      </a:r>
                    </a:p>
                  </a:txBody>
                  <a:tcPr marL="7086" marR="7086" marT="7086" marB="0" vert="vert27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CE6F1"/>
                    </a:solidFill>
                  </a:tcPr>
                </a:tc>
                <a:tc>
                  <a:txBody>
                    <a:bodyPr/>
                    <a:lstStyle/>
                    <a:p>
                      <a:pPr algn="l" fontAlgn="b"/>
                      <a:r>
                        <a:rPr lang="nl-NL" sz="800" b="1" i="0" u="none" strike="noStrike">
                          <a:solidFill>
                            <a:srgbClr val="000000"/>
                          </a:solidFill>
                          <a:effectLst/>
                          <a:latin typeface="Calibri"/>
                        </a:rPr>
                        <a:t>Fresh water wetlands</a:t>
                      </a:r>
                    </a:p>
                  </a:txBody>
                  <a:tcPr marL="7086" marR="7086" marT="7086" marB="0" vert="vert27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CE6F1"/>
                    </a:solidFill>
                  </a:tcPr>
                </a:tc>
                <a:tc>
                  <a:txBody>
                    <a:bodyPr/>
                    <a:lstStyle/>
                    <a:p>
                      <a:pPr algn="l" fontAlgn="b"/>
                      <a:r>
                        <a:rPr lang="nl-NL" sz="800" b="1" i="0" u="none" strike="noStrike">
                          <a:solidFill>
                            <a:srgbClr val="000000"/>
                          </a:solidFill>
                          <a:effectLst/>
                          <a:latin typeface="Calibri"/>
                        </a:rPr>
                        <a:t>Natural grassland</a:t>
                      </a:r>
                    </a:p>
                  </a:txBody>
                  <a:tcPr marL="7086" marR="7086" marT="7086" marB="0" vert="vert27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CE6F1"/>
                    </a:solidFill>
                  </a:tcPr>
                </a:tc>
                <a:tc>
                  <a:txBody>
                    <a:bodyPr/>
                    <a:lstStyle/>
                    <a:p>
                      <a:pPr algn="l" fontAlgn="b"/>
                      <a:r>
                        <a:rPr lang="nl-NL" sz="800" b="1" i="0" u="none" strike="noStrike" dirty="0">
                          <a:solidFill>
                            <a:srgbClr val="000000"/>
                          </a:solidFill>
                          <a:effectLst/>
                          <a:latin typeface="Calibri"/>
                        </a:rPr>
                        <a:t>Public green </a:t>
                      </a:r>
                      <a:r>
                        <a:rPr lang="nl-NL" sz="800" b="1" i="0" u="none" strike="noStrike" dirty="0" err="1">
                          <a:solidFill>
                            <a:srgbClr val="000000"/>
                          </a:solidFill>
                          <a:effectLst/>
                          <a:latin typeface="Calibri"/>
                        </a:rPr>
                        <a:t>space</a:t>
                      </a:r>
                      <a:endParaRPr lang="nl-NL" sz="800" b="1" i="0" u="none" strike="noStrike" dirty="0">
                        <a:solidFill>
                          <a:srgbClr val="000000"/>
                        </a:solidFill>
                        <a:effectLst/>
                        <a:latin typeface="Calibri"/>
                      </a:endParaRPr>
                    </a:p>
                  </a:txBody>
                  <a:tcPr marL="7086" marR="7086" marT="7086" marB="0" vert="vert27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CE6F1"/>
                    </a:solidFill>
                  </a:tcPr>
                </a:tc>
                <a:tc>
                  <a:txBody>
                    <a:bodyPr/>
                    <a:lstStyle/>
                    <a:p>
                      <a:pPr algn="l" fontAlgn="b"/>
                      <a:r>
                        <a:rPr lang="nl-NL" sz="800" b="1" i="0" u="none" strike="noStrike" dirty="0">
                          <a:solidFill>
                            <a:srgbClr val="000000"/>
                          </a:solidFill>
                          <a:effectLst/>
                          <a:latin typeface="Calibri"/>
                        </a:rPr>
                        <a:t>River </a:t>
                      </a:r>
                      <a:r>
                        <a:rPr lang="nl-NL" sz="800" b="1" i="0" u="none" strike="noStrike" dirty="0" err="1">
                          <a:solidFill>
                            <a:srgbClr val="000000"/>
                          </a:solidFill>
                          <a:effectLst/>
                          <a:latin typeface="Calibri"/>
                        </a:rPr>
                        <a:t>flood</a:t>
                      </a:r>
                      <a:r>
                        <a:rPr lang="nl-NL" sz="800" b="1" i="0" u="none" strike="noStrike" dirty="0">
                          <a:solidFill>
                            <a:srgbClr val="000000"/>
                          </a:solidFill>
                          <a:effectLst/>
                          <a:latin typeface="Calibri"/>
                        </a:rPr>
                        <a:t> </a:t>
                      </a:r>
                      <a:r>
                        <a:rPr lang="nl-NL" sz="800" b="1" i="0" u="none" strike="noStrike" dirty="0" err="1">
                          <a:solidFill>
                            <a:srgbClr val="000000"/>
                          </a:solidFill>
                          <a:effectLst/>
                          <a:latin typeface="Calibri"/>
                        </a:rPr>
                        <a:t>basin</a:t>
                      </a:r>
                      <a:endParaRPr lang="nl-NL" sz="800" b="1" i="0" u="none" strike="noStrike" dirty="0">
                        <a:solidFill>
                          <a:srgbClr val="000000"/>
                        </a:solidFill>
                        <a:effectLst/>
                        <a:latin typeface="Calibri"/>
                      </a:endParaRPr>
                    </a:p>
                  </a:txBody>
                  <a:tcPr marL="7086" marR="7086" marT="7086" marB="0" vert="vert27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CE6F1"/>
                    </a:solidFill>
                  </a:tcPr>
                </a:tc>
                <a:extLst>
                  <a:ext uri="{0D108BD9-81ED-4DB2-BD59-A6C34878D82A}">
                    <a16:rowId xmlns:a16="http://schemas.microsoft.com/office/drawing/2014/main" val="10001"/>
                  </a:ext>
                </a:extLst>
              </a:tr>
              <a:tr h="141727">
                <a:tc>
                  <a:txBody>
                    <a:bodyPr/>
                    <a:lstStyle/>
                    <a:p>
                      <a:pPr algn="l" fontAlgn="b"/>
                      <a:r>
                        <a:rPr lang="nl-NL" sz="800" b="1" i="0" u="none" strike="noStrike">
                          <a:solidFill>
                            <a:srgbClr val="000000"/>
                          </a:solidFill>
                          <a:effectLst/>
                          <a:latin typeface="Calibri"/>
                        </a:rPr>
                        <a:t> Crops </a:t>
                      </a:r>
                    </a:p>
                  </a:txBody>
                  <a:tcPr marL="7086" marR="7086" marT="7086"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l" fontAlgn="b"/>
                      <a:r>
                        <a:rPr lang="nl-NL" sz="800" b="1" i="0" u="none" strike="noStrike" dirty="0">
                          <a:solidFill>
                            <a:srgbClr val="000000"/>
                          </a:solidFill>
                          <a:effectLst/>
                          <a:latin typeface="Calibri"/>
                        </a:rPr>
                        <a:t> </a:t>
                      </a:r>
                      <a:r>
                        <a:rPr lang="nl-NL" sz="800" b="1" i="0" u="none" strike="noStrike" dirty="0" err="1">
                          <a:solidFill>
                            <a:srgbClr val="000000"/>
                          </a:solidFill>
                          <a:effectLst/>
                          <a:latin typeface="Calibri"/>
                        </a:rPr>
                        <a:t>tonnes</a:t>
                      </a:r>
                      <a:r>
                        <a:rPr lang="nl-NL" sz="800" b="1" i="0" u="none" strike="noStrike" dirty="0">
                          <a:solidFill>
                            <a:srgbClr val="000000"/>
                          </a:solidFill>
                          <a:effectLst/>
                          <a:latin typeface="Calibri"/>
                        </a:rPr>
                        <a:t>/ha/</a:t>
                      </a:r>
                      <a:r>
                        <a:rPr lang="nl-NL" sz="800" b="1" i="0" u="none" strike="noStrike" dirty="0" err="1">
                          <a:solidFill>
                            <a:srgbClr val="000000"/>
                          </a:solidFill>
                          <a:effectLst/>
                          <a:latin typeface="Calibri"/>
                        </a:rPr>
                        <a:t>yr</a:t>
                      </a:r>
                      <a:r>
                        <a:rPr lang="nl-NL" sz="800" b="1" i="0" u="none" strike="noStrike" dirty="0">
                          <a:solidFill>
                            <a:srgbClr val="000000"/>
                          </a:solidFill>
                          <a:effectLst/>
                          <a:latin typeface="Calibri"/>
                        </a:rPr>
                        <a:t> </a:t>
                      </a:r>
                    </a:p>
                  </a:txBody>
                  <a:tcPr marL="7086" marR="7086" marT="7086"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l" fontAlgn="b"/>
                      <a:r>
                        <a:rPr lang="nl-NL" sz="800" b="0" i="0" u="none" strike="noStrike">
                          <a:solidFill>
                            <a:srgbClr val="000000"/>
                          </a:solidFill>
                          <a:effectLst/>
                          <a:latin typeface="Calibri"/>
                        </a:rPr>
                        <a:t>          26,63 </a:t>
                      </a:r>
                    </a:p>
                  </a:txBody>
                  <a:tcPr marL="7086" marR="7086" marT="7086"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l" fontAlgn="b"/>
                      <a:r>
                        <a:rPr lang="nl-NL" sz="800" b="0" i="0" u="none" strike="noStrike">
                          <a:solidFill>
                            <a:srgbClr val="000000"/>
                          </a:solidFill>
                          <a:effectLst/>
                          <a:latin typeface="Calibri"/>
                        </a:rPr>
                        <a:t>          8,02 </a:t>
                      </a:r>
                    </a:p>
                  </a:txBody>
                  <a:tcPr marL="7086" marR="7086" marT="7086"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r>
                        <a:rPr lang="nl-NL" sz="800" b="0" i="0" u="none" strike="noStrike">
                          <a:solidFill>
                            <a:srgbClr val="000000"/>
                          </a:solidFill>
                          <a:effectLst/>
                          <a:latin typeface="Calibri"/>
                        </a:rPr>
                        <a:t>               -   </a:t>
                      </a:r>
                    </a:p>
                  </a:txBody>
                  <a:tcPr marL="7086" marR="7086" marT="7086"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r>
                        <a:rPr lang="nl-NL" sz="800" b="0" i="0" u="none" strike="noStrike">
                          <a:solidFill>
                            <a:srgbClr val="000000"/>
                          </a:solidFill>
                          <a:effectLst/>
                          <a:latin typeface="Calibri"/>
                        </a:rPr>
                        <a:t>               -   </a:t>
                      </a:r>
                    </a:p>
                  </a:txBody>
                  <a:tcPr marL="7086" marR="7086" marT="7086"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l" fontAlgn="b"/>
                      <a:r>
                        <a:rPr lang="nl-NL" sz="800" b="0" i="0" u="none" strike="noStrike">
                          <a:solidFill>
                            <a:srgbClr val="000000"/>
                          </a:solidFill>
                          <a:effectLst/>
                          <a:latin typeface="Calibri"/>
                        </a:rPr>
                        <a:t>               -   </a:t>
                      </a:r>
                    </a:p>
                  </a:txBody>
                  <a:tcPr marL="7086" marR="7086" marT="7086"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l" fontAlgn="b"/>
                      <a:r>
                        <a:rPr lang="nl-NL" sz="800" b="0" i="0" u="none" strike="noStrike">
                          <a:solidFill>
                            <a:srgbClr val="000000"/>
                          </a:solidFill>
                          <a:effectLst/>
                          <a:latin typeface="Calibri"/>
                        </a:rPr>
                        <a:t>               -   </a:t>
                      </a:r>
                    </a:p>
                  </a:txBody>
                  <a:tcPr marL="7086" marR="7086" marT="7086"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r>
                        <a:rPr lang="nl-NL" sz="800" b="0" i="0" u="none" strike="noStrike">
                          <a:solidFill>
                            <a:srgbClr val="000000"/>
                          </a:solidFill>
                          <a:effectLst/>
                          <a:latin typeface="Calibri"/>
                        </a:rPr>
                        <a:t>               -   </a:t>
                      </a:r>
                    </a:p>
                  </a:txBody>
                  <a:tcPr marL="7086" marR="7086" marT="7086"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r>
                        <a:rPr lang="nl-NL" sz="800" b="0" i="0" u="none" strike="noStrike">
                          <a:solidFill>
                            <a:srgbClr val="000000"/>
                          </a:solidFill>
                          <a:effectLst/>
                          <a:latin typeface="Calibri"/>
                        </a:rPr>
                        <a:t>               -   </a:t>
                      </a:r>
                    </a:p>
                  </a:txBody>
                  <a:tcPr marL="7086" marR="7086" marT="7086"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r>
                        <a:rPr lang="nl-NL" sz="800" b="0" i="0" u="none" strike="noStrike">
                          <a:solidFill>
                            <a:srgbClr val="000000"/>
                          </a:solidFill>
                          <a:effectLst/>
                          <a:latin typeface="Calibri"/>
                        </a:rPr>
                        <a:t>               -   </a:t>
                      </a:r>
                    </a:p>
                  </a:txBody>
                  <a:tcPr marL="7086" marR="7086" marT="7086"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r>
                        <a:rPr lang="nl-NL" sz="800" b="0" i="0" u="none" strike="noStrike">
                          <a:solidFill>
                            <a:srgbClr val="000000"/>
                          </a:solidFill>
                          <a:effectLst/>
                          <a:latin typeface="Calibri"/>
                        </a:rPr>
                        <a:t>               -   </a:t>
                      </a:r>
                    </a:p>
                  </a:txBody>
                  <a:tcPr marL="7086" marR="7086" marT="7086"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r>
                        <a:rPr lang="nl-NL" sz="800" b="0" i="0" u="none" strike="noStrike">
                          <a:solidFill>
                            <a:srgbClr val="000000"/>
                          </a:solidFill>
                          <a:effectLst/>
                          <a:latin typeface="Calibri"/>
                        </a:rPr>
                        <a:t>               -   </a:t>
                      </a:r>
                    </a:p>
                  </a:txBody>
                  <a:tcPr marL="7086" marR="7086" marT="7086"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l" fontAlgn="b"/>
                      <a:r>
                        <a:rPr lang="nl-NL" sz="800" b="0" i="0" u="none" strike="noStrike">
                          <a:solidFill>
                            <a:srgbClr val="000000"/>
                          </a:solidFill>
                          <a:effectLst/>
                          <a:latin typeface="Calibri"/>
                        </a:rPr>
                        <a:t>               -   </a:t>
                      </a:r>
                    </a:p>
                  </a:txBody>
                  <a:tcPr marL="7086" marR="7086" marT="708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0002"/>
                  </a:ext>
                </a:extLst>
              </a:tr>
              <a:tr h="141727">
                <a:tc>
                  <a:txBody>
                    <a:bodyPr/>
                    <a:lstStyle/>
                    <a:p>
                      <a:pPr algn="l" fontAlgn="b"/>
                      <a:r>
                        <a:rPr lang="nl-NL" sz="800" b="1" i="0" u="none" strike="noStrike">
                          <a:solidFill>
                            <a:srgbClr val="000000"/>
                          </a:solidFill>
                          <a:effectLst/>
                          <a:latin typeface="Calibri"/>
                        </a:rPr>
                        <a:t> Fodder </a:t>
                      </a:r>
                    </a:p>
                  </a:txBody>
                  <a:tcPr marL="7086" marR="7086" marT="7086"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l" fontAlgn="b"/>
                      <a:r>
                        <a:rPr lang="nl-NL" sz="800" b="1" i="0" u="none" strike="noStrike" dirty="0">
                          <a:solidFill>
                            <a:srgbClr val="000000"/>
                          </a:solidFill>
                          <a:effectLst/>
                          <a:latin typeface="Calibri"/>
                        </a:rPr>
                        <a:t> </a:t>
                      </a:r>
                      <a:r>
                        <a:rPr lang="nl-NL" sz="800" b="1" i="0" u="none" strike="noStrike" dirty="0" err="1">
                          <a:solidFill>
                            <a:srgbClr val="000000"/>
                          </a:solidFill>
                          <a:effectLst/>
                          <a:latin typeface="Calibri"/>
                        </a:rPr>
                        <a:t>tonnes</a:t>
                      </a:r>
                      <a:r>
                        <a:rPr lang="nl-NL" sz="800" b="1" i="0" u="none" strike="noStrike" dirty="0">
                          <a:solidFill>
                            <a:srgbClr val="000000"/>
                          </a:solidFill>
                          <a:effectLst/>
                          <a:latin typeface="Calibri"/>
                        </a:rPr>
                        <a:t>/ha/</a:t>
                      </a:r>
                      <a:r>
                        <a:rPr lang="nl-NL" sz="800" b="1" i="0" u="none" strike="noStrike" dirty="0" err="1">
                          <a:solidFill>
                            <a:srgbClr val="000000"/>
                          </a:solidFill>
                          <a:effectLst/>
                          <a:latin typeface="Calibri"/>
                        </a:rPr>
                        <a:t>yr</a:t>
                      </a:r>
                      <a:r>
                        <a:rPr lang="nl-NL" sz="800" b="1" i="0" u="none" strike="noStrike" dirty="0">
                          <a:solidFill>
                            <a:srgbClr val="000000"/>
                          </a:solidFill>
                          <a:effectLst/>
                          <a:latin typeface="Calibri"/>
                        </a:rPr>
                        <a:t> </a:t>
                      </a:r>
                    </a:p>
                  </a:txBody>
                  <a:tcPr marL="7086" marR="7086" marT="7086"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l" fontAlgn="b"/>
                      <a:r>
                        <a:rPr lang="nl-NL" sz="800" b="0" i="0" u="none" strike="noStrike">
                          <a:solidFill>
                            <a:srgbClr val="000000"/>
                          </a:solidFill>
                          <a:effectLst/>
                          <a:latin typeface="Calibri"/>
                        </a:rPr>
                        <a:t>            2,63 </a:t>
                      </a:r>
                    </a:p>
                  </a:txBody>
                  <a:tcPr marL="7086" marR="7086" marT="7086"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l" fontAlgn="b"/>
                      <a:r>
                        <a:rPr lang="nl-NL" sz="800" b="0" i="0" u="none" strike="noStrike">
                          <a:solidFill>
                            <a:srgbClr val="000000"/>
                          </a:solidFill>
                          <a:effectLst/>
                          <a:latin typeface="Calibri"/>
                        </a:rPr>
                        <a:t>          0,58 </a:t>
                      </a:r>
                    </a:p>
                  </a:txBody>
                  <a:tcPr marL="7086" marR="7086" marT="7086" marB="0" anchor="b">
                    <a:lnL>
                      <a:noFill/>
                    </a:lnL>
                    <a:lnR>
                      <a:noFill/>
                    </a:lnR>
                    <a:lnT>
                      <a:noFill/>
                    </a:lnT>
                    <a:lnB>
                      <a:noFill/>
                    </a:lnB>
                  </a:tcPr>
                </a:tc>
                <a:tc>
                  <a:txBody>
                    <a:bodyPr/>
                    <a:lstStyle/>
                    <a:p>
                      <a:pPr algn="l" fontAlgn="b"/>
                      <a:r>
                        <a:rPr lang="nl-NL" sz="800" b="0" i="0" u="none" strike="noStrike">
                          <a:solidFill>
                            <a:srgbClr val="000000"/>
                          </a:solidFill>
                          <a:effectLst/>
                          <a:latin typeface="Calibri"/>
                        </a:rPr>
                        <a:t>        12,13 </a:t>
                      </a:r>
                    </a:p>
                  </a:txBody>
                  <a:tcPr marL="7086" marR="7086" marT="7086" marB="0" anchor="b">
                    <a:lnL>
                      <a:noFill/>
                    </a:lnL>
                    <a:lnR>
                      <a:noFill/>
                    </a:lnR>
                    <a:lnT>
                      <a:noFill/>
                    </a:lnT>
                    <a:lnB>
                      <a:noFill/>
                    </a:lnB>
                  </a:tcPr>
                </a:tc>
                <a:tc>
                  <a:txBody>
                    <a:bodyPr/>
                    <a:lstStyle/>
                    <a:p>
                      <a:pPr algn="l" fontAlgn="b"/>
                      <a:r>
                        <a:rPr lang="nl-NL" sz="800" b="0" i="0" u="none" strike="noStrike">
                          <a:solidFill>
                            <a:srgbClr val="000000"/>
                          </a:solidFill>
                          <a:effectLst/>
                          <a:latin typeface="Calibri"/>
                        </a:rPr>
                        <a:t>               -   </a:t>
                      </a:r>
                    </a:p>
                  </a:txBody>
                  <a:tcPr marL="7086" marR="7086" marT="7086"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l" fontAlgn="b"/>
                      <a:r>
                        <a:rPr lang="nl-NL" sz="800" b="0" i="0" u="none" strike="noStrike">
                          <a:solidFill>
                            <a:srgbClr val="000000"/>
                          </a:solidFill>
                          <a:effectLst/>
                          <a:latin typeface="Calibri"/>
                        </a:rPr>
                        <a:t>               -   </a:t>
                      </a:r>
                    </a:p>
                  </a:txBody>
                  <a:tcPr marL="7086" marR="7086" marT="7086"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l" fontAlgn="b"/>
                      <a:r>
                        <a:rPr lang="nl-NL" sz="800" b="0" i="0" u="none" strike="noStrike">
                          <a:solidFill>
                            <a:srgbClr val="000000"/>
                          </a:solidFill>
                          <a:effectLst/>
                          <a:latin typeface="Calibri"/>
                        </a:rPr>
                        <a:t>               -   </a:t>
                      </a:r>
                    </a:p>
                  </a:txBody>
                  <a:tcPr marL="7086" marR="7086" marT="7086" marB="0" anchor="b">
                    <a:lnL>
                      <a:noFill/>
                    </a:lnL>
                    <a:lnR>
                      <a:noFill/>
                    </a:lnR>
                    <a:lnT>
                      <a:noFill/>
                    </a:lnT>
                    <a:lnB>
                      <a:noFill/>
                    </a:lnB>
                  </a:tcPr>
                </a:tc>
                <a:tc>
                  <a:txBody>
                    <a:bodyPr/>
                    <a:lstStyle/>
                    <a:p>
                      <a:pPr algn="l" fontAlgn="b"/>
                      <a:r>
                        <a:rPr lang="nl-NL" sz="800" b="0" i="0" u="none" strike="noStrike">
                          <a:solidFill>
                            <a:srgbClr val="000000"/>
                          </a:solidFill>
                          <a:effectLst/>
                          <a:latin typeface="Calibri"/>
                        </a:rPr>
                        <a:t>               -   </a:t>
                      </a:r>
                    </a:p>
                  </a:txBody>
                  <a:tcPr marL="7086" marR="7086" marT="7086" marB="0" anchor="b">
                    <a:lnL>
                      <a:noFill/>
                    </a:lnL>
                    <a:lnR>
                      <a:noFill/>
                    </a:lnR>
                    <a:lnT>
                      <a:noFill/>
                    </a:lnT>
                    <a:lnB>
                      <a:noFill/>
                    </a:lnB>
                  </a:tcPr>
                </a:tc>
                <a:tc>
                  <a:txBody>
                    <a:bodyPr/>
                    <a:lstStyle/>
                    <a:p>
                      <a:pPr algn="l" fontAlgn="b"/>
                      <a:r>
                        <a:rPr lang="nl-NL" sz="800" b="0" i="0" u="none" strike="noStrike">
                          <a:solidFill>
                            <a:srgbClr val="000000"/>
                          </a:solidFill>
                          <a:effectLst/>
                          <a:latin typeface="Calibri"/>
                        </a:rPr>
                        <a:t>               -   </a:t>
                      </a:r>
                    </a:p>
                  </a:txBody>
                  <a:tcPr marL="7086" marR="7086" marT="7086" marB="0" anchor="b">
                    <a:lnL>
                      <a:noFill/>
                    </a:lnL>
                    <a:lnR>
                      <a:noFill/>
                    </a:lnR>
                    <a:lnT>
                      <a:noFill/>
                    </a:lnT>
                    <a:lnB>
                      <a:noFill/>
                    </a:lnB>
                  </a:tcPr>
                </a:tc>
                <a:tc>
                  <a:txBody>
                    <a:bodyPr/>
                    <a:lstStyle/>
                    <a:p>
                      <a:pPr algn="l" fontAlgn="b"/>
                      <a:r>
                        <a:rPr lang="nl-NL" sz="800" b="0" i="0" u="none" strike="noStrike">
                          <a:solidFill>
                            <a:srgbClr val="000000"/>
                          </a:solidFill>
                          <a:effectLst/>
                          <a:latin typeface="Calibri"/>
                        </a:rPr>
                        <a:t>               -   </a:t>
                      </a:r>
                    </a:p>
                  </a:txBody>
                  <a:tcPr marL="7086" marR="7086" marT="7086" marB="0" anchor="b">
                    <a:lnL>
                      <a:noFill/>
                    </a:lnL>
                    <a:lnR>
                      <a:noFill/>
                    </a:lnR>
                    <a:lnT>
                      <a:noFill/>
                    </a:lnT>
                    <a:lnB>
                      <a:noFill/>
                    </a:lnB>
                  </a:tcPr>
                </a:tc>
                <a:tc>
                  <a:txBody>
                    <a:bodyPr/>
                    <a:lstStyle/>
                    <a:p>
                      <a:pPr algn="l" fontAlgn="b"/>
                      <a:r>
                        <a:rPr lang="nl-NL" sz="800" b="0" i="0" u="none" strike="noStrike">
                          <a:solidFill>
                            <a:srgbClr val="000000"/>
                          </a:solidFill>
                          <a:effectLst/>
                          <a:latin typeface="Calibri"/>
                        </a:rPr>
                        <a:t>               -   </a:t>
                      </a:r>
                    </a:p>
                  </a:txBody>
                  <a:tcPr marL="7086" marR="7086" marT="7086" marB="0" anchor="b">
                    <a:lnL>
                      <a:noFill/>
                    </a:lnL>
                    <a:lnR>
                      <a:noFill/>
                    </a:lnR>
                    <a:lnT>
                      <a:noFill/>
                    </a:lnT>
                    <a:lnB>
                      <a:noFill/>
                    </a:lnB>
                  </a:tcPr>
                </a:tc>
                <a:tc>
                  <a:txBody>
                    <a:bodyPr/>
                    <a:lstStyle/>
                    <a:p>
                      <a:pPr algn="l" fontAlgn="b"/>
                      <a:r>
                        <a:rPr lang="nl-NL" sz="800" b="0" i="0" u="none" strike="noStrike">
                          <a:solidFill>
                            <a:srgbClr val="000000"/>
                          </a:solidFill>
                          <a:effectLst/>
                          <a:latin typeface="Calibri"/>
                        </a:rPr>
                        <a:t>               -   </a:t>
                      </a:r>
                    </a:p>
                  </a:txBody>
                  <a:tcPr marL="7086" marR="7086" marT="7086"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l" fontAlgn="b"/>
                      <a:r>
                        <a:rPr lang="nl-NL" sz="800" b="0" i="0" u="none" strike="noStrike">
                          <a:solidFill>
                            <a:srgbClr val="000000"/>
                          </a:solidFill>
                          <a:effectLst/>
                          <a:latin typeface="Calibri"/>
                        </a:rPr>
                        <a:t>          4,74 </a:t>
                      </a:r>
                    </a:p>
                  </a:txBody>
                  <a:tcPr marL="7086" marR="7086" marT="708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0003"/>
                  </a:ext>
                </a:extLst>
              </a:tr>
              <a:tr h="141727">
                <a:tc>
                  <a:txBody>
                    <a:bodyPr/>
                    <a:lstStyle/>
                    <a:p>
                      <a:pPr algn="l" fontAlgn="b"/>
                      <a:r>
                        <a:rPr lang="nl-NL" sz="800" b="1" i="0" u="none" strike="noStrike">
                          <a:solidFill>
                            <a:srgbClr val="000000"/>
                          </a:solidFill>
                          <a:effectLst/>
                          <a:latin typeface="Calibri"/>
                        </a:rPr>
                        <a:t> Meat (from game) </a:t>
                      </a:r>
                    </a:p>
                  </a:txBody>
                  <a:tcPr marL="7086" marR="7086" marT="7086"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l" fontAlgn="b"/>
                      <a:r>
                        <a:rPr lang="nl-NL" sz="800" b="1" i="0" u="none" strike="noStrike" dirty="0">
                          <a:solidFill>
                            <a:srgbClr val="000000"/>
                          </a:solidFill>
                          <a:effectLst/>
                          <a:latin typeface="Calibri"/>
                        </a:rPr>
                        <a:t> kg/ha/</a:t>
                      </a:r>
                      <a:r>
                        <a:rPr lang="nl-NL" sz="800" b="1" i="0" u="none" strike="noStrike" dirty="0" err="1">
                          <a:solidFill>
                            <a:srgbClr val="000000"/>
                          </a:solidFill>
                          <a:effectLst/>
                          <a:latin typeface="Calibri"/>
                        </a:rPr>
                        <a:t>yr</a:t>
                      </a:r>
                      <a:r>
                        <a:rPr lang="nl-NL" sz="800" b="1" i="0" u="none" strike="noStrike" dirty="0">
                          <a:solidFill>
                            <a:srgbClr val="000000"/>
                          </a:solidFill>
                          <a:effectLst/>
                          <a:latin typeface="Calibri"/>
                        </a:rPr>
                        <a:t> </a:t>
                      </a:r>
                    </a:p>
                  </a:txBody>
                  <a:tcPr marL="7086" marR="7086" marT="7086"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l" fontAlgn="b"/>
                      <a:r>
                        <a:rPr lang="nl-NL" sz="800" b="0" i="0" u="none" strike="noStrike">
                          <a:solidFill>
                            <a:srgbClr val="000000"/>
                          </a:solidFill>
                          <a:effectLst/>
                          <a:latin typeface="Calibri"/>
                        </a:rPr>
                        <a:t>            0,21 </a:t>
                      </a:r>
                    </a:p>
                  </a:txBody>
                  <a:tcPr marL="7086" marR="7086" marT="7086"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l" fontAlgn="b"/>
                      <a:r>
                        <a:rPr lang="nl-NL" sz="800" b="0" i="0" u="none" strike="noStrike">
                          <a:solidFill>
                            <a:srgbClr val="000000"/>
                          </a:solidFill>
                          <a:effectLst/>
                          <a:latin typeface="Calibri"/>
                        </a:rPr>
                        <a:t>          0,19 </a:t>
                      </a:r>
                    </a:p>
                  </a:txBody>
                  <a:tcPr marL="7086" marR="7086" marT="7086" marB="0" anchor="b">
                    <a:lnL>
                      <a:noFill/>
                    </a:lnL>
                    <a:lnR>
                      <a:noFill/>
                    </a:lnR>
                    <a:lnT>
                      <a:noFill/>
                    </a:lnT>
                    <a:lnB>
                      <a:noFill/>
                    </a:lnB>
                  </a:tcPr>
                </a:tc>
                <a:tc>
                  <a:txBody>
                    <a:bodyPr/>
                    <a:lstStyle/>
                    <a:p>
                      <a:pPr algn="l" fontAlgn="b"/>
                      <a:r>
                        <a:rPr lang="nl-NL" sz="800" b="0" i="0" u="none" strike="noStrike">
                          <a:solidFill>
                            <a:srgbClr val="000000"/>
                          </a:solidFill>
                          <a:effectLst/>
                          <a:latin typeface="Calibri"/>
                        </a:rPr>
                        <a:t>          0,22 </a:t>
                      </a:r>
                    </a:p>
                  </a:txBody>
                  <a:tcPr marL="7086" marR="7086" marT="7086" marB="0" anchor="b">
                    <a:lnL>
                      <a:noFill/>
                    </a:lnL>
                    <a:lnR>
                      <a:noFill/>
                    </a:lnR>
                    <a:lnT>
                      <a:noFill/>
                    </a:lnT>
                    <a:lnB>
                      <a:noFill/>
                    </a:lnB>
                  </a:tcPr>
                </a:tc>
                <a:tc>
                  <a:txBody>
                    <a:bodyPr/>
                    <a:lstStyle/>
                    <a:p>
                      <a:pPr algn="l" fontAlgn="b"/>
                      <a:r>
                        <a:rPr lang="nl-NL" sz="800" b="0" i="0" u="none" strike="noStrike">
                          <a:solidFill>
                            <a:srgbClr val="000000"/>
                          </a:solidFill>
                          <a:effectLst/>
                          <a:latin typeface="Calibri"/>
                        </a:rPr>
                        <a:t>          0,28 </a:t>
                      </a:r>
                    </a:p>
                  </a:txBody>
                  <a:tcPr marL="7086" marR="7086" marT="7086"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l" fontAlgn="b"/>
                      <a:r>
                        <a:rPr lang="nl-NL" sz="800" b="0" i="0" u="none" strike="noStrike">
                          <a:solidFill>
                            <a:srgbClr val="000000"/>
                          </a:solidFill>
                          <a:effectLst/>
                          <a:latin typeface="Calibri"/>
                        </a:rPr>
                        <a:t>          0,22 </a:t>
                      </a:r>
                    </a:p>
                  </a:txBody>
                  <a:tcPr marL="7086" marR="7086" marT="7086"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l" fontAlgn="b"/>
                      <a:r>
                        <a:rPr lang="nl-NL" sz="800" b="0" i="0" u="none" strike="noStrike">
                          <a:solidFill>
                            <a:srgbClr val="000000"/>
                          </a:solidFill>
                          <a:effectLst/>
                          <a:latin typeface="Calibri"/>
                        </a:rPr>
                        <a:t>          0,24 </a:t>
                      </a:r>
                    </a:p>
                  </a:txBody>
                  <a:tcPr marL="7086" marR="7086" marT="7086" marB="0" anchor="b">
                    <a:lnL>
                      <a:noFill/>
                    </a:lnL>
                    <a:lnR>
                      <a:noFill/>
                    </a:lnR>
                    <a:lnT>
                      <a:noFill/>
                    </a:lnT>
                    <a:lnB>
                      <a:noFill/>
                    </a:lnB>
                  </a:tcPr>
                </a:tc>
                <a:tc>
                  <a:txBody>
                    <a:bodyPr/>
                    <a:lstStyle/>
                    <a:p>
                      <a:pPr algn="l" fontAlgn="b"/>
                      <a:r>
                        <a:rPr lang="nl-NL" sz="800" b="0" i="0" u="none" strike="noStrike">
                          <a:solidFill>
                            <a:srgbClr val="000000"/>
                          </a:solidFill>
                          <a:effectLst/>
                          <a:latin typeface="Calibri"/>
                        </a:rPr>
                        <a:t>          0,28 </a:t>
                      </a:r>
                    </a:p>
                  </a:txBody>
                  <a:tcPr marL="7086" marR="7086" marT="7086" marB="0" anchor="b">
                    <a:lnL>
                      <a:noFill/>
                    </a:lnL>
                    <a:lnR>
                      <a:noFill/>
                    </a:lnR>
                    <a:lnT>
                      <a:noFill/>
                    </a:lnT>
                    <a:lnB>
                      <a:noFill/>
                    </a:lnB>
                  </a:tcPr>
                </a:tc>
                <a:tc>
                  <a:txBody>
                    <a:bodyPr/>
                    <a:lstStyle/>
                    <a:p>
                      <a:pPr algn="l" fontAlgn="b"/>
                      <a:r>
                        <a:rPr lang="nl-NL" sz="800" b="0" i="0" u="none" strike="noStrike">
                          <a:solidFill>
                            <a:srgbClr val="000000"/>
                          </a:solidFill>
                          <a:effectLst/>
                          <a:latin typeface="Calibri"/>
                        </a:rPr>
                        <a:t>          0,29 </a:t>
                      </a:r>
                    </a:p>
                  </a:txBody>
                  <a:tcPr marL="7086" marR="7086" marT="7086" marB="0" anchor="b">
                    <a:lnL>
                      <a:noFill/>
                    </a:lnL>
                    <a:lnR>
                      <a:noFill/>
                    </a:lnR>
                    <a:lnT>
                      <a:noFill/>
                    </a:lnT>
                    <a:lnB>
                      <a:noFill/>
                    </a:lnB>
                  </a:tcPr>
                </a:tc>
                <a:tc>
                  <a:txBody>
                    <a:bodyPr/>
                    <a:lstStyle/>
                    <a:p>
                      <a:pPr algn="l" fontAlgn="b"/>
                      <a:r>
                        <a:rPr lang="nl-NL" sz="800" b="0" i="0" u="none" strike="noStrike">
                          <a:solidFill>
                            <a:srgbClr val="000000"/>
                          </a:solidFill>
                          <a:effectLst/>
                          <a:latin typeface="Calibri"/>
                        </a:rPr>
                        <a:t>          0,22 </a:t>
                      </a:r>
                    </a:p>
                  </a:txBody>
                  <a:tcPr marL="7086" marR="7086" marT="7086" marB="0" anchor="b">
                    <a:lnL>
                      <a:noFill/>
                    </a:lnL>
                    <a:lnR>
                      <a:noFill/>
                    </a:lnR>
                    <a:lnT>
                      <a:noFill/>
                    </a:lnT>
                    <a:lnB>
                      <a:noFill/>
                    </a:lnB>
                  </a:tcPr>
                </a:tc>
                <a:tc>
                  <a:txBody>
                    <a:bodyPr/>
                    <a:lstStyle/>
                    <a:p>
                      <a:pPr algn="l" fontAlgn="b"/>
                      <a:r>
                        <a:rPr lang="nl-NL" sz="800" b="0" i="0" u="none" strike="noStrike">
                          <a:solidFill>
                            <a:srgbClr val="000000"/>
                          </a:solidFill>
                          <a:effectLst/>
                          <a:latin typeface="Calibri"/>
                        </a:rPr>
                        <a:t>          0,26 </a:t>
                      </a:r>
                    </a:p>
                  </a:txBody>
                  <a:tcPr marL="7086" marR="7086" marT="7086" marB="0" anchor="b">
                    <a:lnL>
                      <a:noFill/>
                    </a:lnL>
                    <a:lnR>
                      <a:noFill/>
                    </a:lnR>
                    <a:lnT>
                      <a:noFill/>
                    </a:lnT>
                    <a:lnB>
                      <a:noFill/>
                    </a:lnB>
                  </a:tcPr>
                </a:tc>
                <a:tc>
                  <a:txBody>
                    <a:bodyPr/>
                    <a:lstStyle/>
                    <a:p>
                      <a:pPr algn="l" fontAlgn="b"/>
                      <a:r>
                        <a:rPr lang="nl-NL" sz="800" b="0" i="0" u="none" strike="noStrike">
                          <a:solidFill>
                            <a:srgbClr val="000000"/>
                          </a:solidFill>
                          <a:effectLst/>
                          <a:latin typeface="Calibri"/>
                        </a:rPr>
                        <a:t>          0,19 </a:t>
                      </a:r>
                    </a:p>
                  </a:txBody>
                  <a:tcPr marL="7086" marR="7086" marT="7086"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l" fontAlgn="b"/>
                      <a:r>
                        <a:rPr lang="nl-NL" sz="800" b="0" i="0" u="none" strike="noStrike">
                          <a:solidFill>
                            <a:srgbClr val="000000"/>
                          </a:solidFill>
                          <a:effectLst/>
                          <a:latin typeface="Calibri"/>
                        </a:rPr>
                        <a:t>          0,17 </a:t>
                      </a:r>
                    </a:p>
                  </a:txBody>
                  <a:tcPr marL="7086" marR="7086" marT="708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0004"/>
                  </a:ext>
                </a:extLst>
              </a:tr>
              <a:tr h="141727">
                <a:tc>
                  <a:txBody>
                    <a:bodyPr/>
                    <a:lstStyle/>
                    <a:p>
                      <a:pPr algn="l" fontAlgn="b"/>
                      <a:r>
                        <a:rPr lang="en-US" sz="800" b="1" i="0" u="none" strike="noStrike">
                          <a:solidFill>
                            <a:srgbClr val="000000"/>
                          </a:solidFill>
                          <a:effectLst/>
                          <a:latin typeface="Calibri"/>
                        </a:rPr>
                        <a:t> Ground water (drinking water only) </a:t>
                      </a:r>
                    </a:p>
                  </a:txBody>
                  <a:tcPr marL="7086" marR="7086" marT="7086"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l" fontAlgn="b"/>
                      <a:r>
                        <a:rPr lang="nl-NL" sz="800" b="1" i="0" u="none" strike="noStrike">
                          <a:solidFill>
                            <a:srgbClr val="000000"/>
                          </a:solidFill>
                          <a:effectLst/>
                          <a:latin typeface="Calibri"/>
                        </a:rPr>
                        <a:t> 1000m3/ha/yr </a:t>
                      </a:r>
                    </a:p>
                  </a:txBody>
                  <a:tcPr marL="7086" marR="7086" marT="7086"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l" fontAlgn="b"/>
                      <a:r>
                        <a:rPr lang="nl-NL" sz="800" b="0" i="0" u="none" strike="noStrike">
                          <a:solidFill>
                            <a:srgbClr val="000000"/>
                          </a:solidFill>
                          <a:effectLst/>
                          <a:latin typeface="Calibri"/>
                        </a:rPr>
                        <a:t>            0,17 </a:t>
                      </a:r>
                    </a:p>
                  </a:txBody>
                  <a:tcPr marL="7086" marR="7086" marT="7086"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l" fontAlgn="b"/>
                      <a:r>
                        <a:rPr lang="nl-NL" sz="800" b="0" i="0" u="none" strike="noStrike">
                          <a:solidFill>
                            <a:srgbClr val="000000"/>
                          </a:solidFill>
                          <a:effectLst/>
                          <a:latin typeface="Calibri"/>
                        </a:rPr>
                        <a:t>          0,17 </a:t>
                      </a:r>
                    </a:p>
                  </a:txBody>
                  <a:tcPr marL="7086" marR="7086" marT="7086" marB="0" anchor="b">
                    <a:lnL>
                      <a:noFill/>
                    </a:lnL>
                    <a:lnR>
                      <a:noFill/>
                    </a:lnR>
                    <a:lnT>
                      <a:noFill/>
                    </a:lnT>
                    <a:lnB>
                      <a:noFill/>
                    </a:lnB>
                  </a:tcPr>
                </a:tc>
                <a:tc>
                  <a:txBody>
                    <a:bodyPr/>
                    <a:lstStyle/>
                    <a:p>
                      <a:pPr algn="l" fontAlgn="b"/>
                      <a:r>
                        <a:rPr lang="nl-NL" sz="800" b="0" i="0" u="none" strike="noStrike">
                          <a:solidFill>
                            <a:srgbClr val="000000"/>
                          </a:solidFill>
                          <a:effectLst/>
                          <a:latin typeface="Calibri"/>
                        </a:rPr>
                        <a:t>          0,15 </a:t>
                      </a:r>
                    </a:p>
                  </a:txBody>
                  <a:tcPr marL="7086" marR="7086" marT="7086" marB="0" anchor="b">
                    <a:lnL>
                      <a:noFill/>
                    </a:lnL>
                    <a:lnR>
                      <a:noFill/>
                    </a:lnR>
                    <a:lnT>
                      <a:noFill/>
                    </a:lnT>
                    <a:lnB>
                      <a:noFill/>
                    </a:lnB>
                  </a:tcPr>
                </a:tc>
                <a:tc>
                  <a:txBody>
                    <a:bodyPr/>
                    <a:lstStyle/>
                    <a:p>
                      <a:pPr algn="l" fontAlgn="b"/>
                      <a:r>
                        <a:rPr lang="nl-NL" sz="800" b="0" i="0" u="none" strike="noStrike">
                          <a:solidFill>
                            <a:srgbClr val="000000"/>
                          </a:solidFill>
                          <a:effectLst/>
                          <a:latin typeface="Calibri"/>
                        </a:rPr>
                        <a:t>          0,17 </a:t>
                      </a:r>
                    </a:p>
                  </a:txBody>
                  <a:tcPr marL="7086" marR="7086" marT="7086"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l" fontAlgn="b"/>
                      <a:r>
                        <a:rPr lang="nl-NL" sz="800" b="0" i="0" u="none" strike="noStrike">
                          <a:solidFill>
                            <a:srgbClr val="000000"/>
                          </a:solidFill>
                          <a:effectLst/>
                          <a:latin typeface="Calibri"/>
                        </a:rPr>
                        <a:t>          0,17 </a:t>
                      </a:r>
                    </a:p>
                  </a:txBody>
                  <a:tcPr marL="7086" marR="7086" marT="7086"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l" fontAlgn="b"/>
                      <a:r>
                        <a:rPr lang="nl-NL" sz="800" b="0" i="0" u="none" strike="noStrike">
                          <a:solidFill>
                            <a:srgbClr val="000000"/>
                          </a:solidFill>
                          <a:effectLst/>
                          <a:latin typeface="Calibri"/>
                        </a:rPr>
                        <a:t>          0,01 </a:t>
                      </a:r>
                    </a:p>
                  </a:txBody>
                  <a:tcPr marL="7086" marR="7086" marT="7086" marB="0" anchor="b">
                    <a:lnL>
                      <a:noFill/>
                    </a:lnL>
                    <a:lnR>
                      <a:noFill/>
                    </a:lnR>
                    <a:lnT>
                      <a:noFill/>
                    </a:lnT>
                    <a:lnB>
                      <a:noFill/>
                    </a:lnB>
                  </a:tcPr>
                </a:tc>
                <a:tc>
                  <a:txBody>
                    <a:bodyPr/>
                    <a:lstStyle/>
                    <a:p>
                      <a:pPr algn="l" fontAlgn="b"/>
                      <a:r>
                        <a:rPr lang="nl-NL" sz="800" b="0" i="0" u="none" strike="noStrike">
                          <a:solidFill>
                            <a:srgbClr val="000000"/>
                          </a:solidFill>
                          <a:effectLst/>
                          <a:latin typeface="Calibri"/>
                        </a:rPr>
                        <a:t>          0,05 </a:t>
                      </a:r>
                    </a:p>
                  </a:txBody>
                  <a:tcPr marL="7086" marR="7086" marT="7086" marB="0" anchor="b">
                    <a:lnL>
                      <a:noFill/>
                    </a:lnL>
                    <a:lnR>
                      <a:noFill/>
                    </a:lnR>
                    <a:lnT>
                      <a:noFill/>
                    </a:lnT>
                    <a:lnB>
                      <a:noFill/>
                    </a:lnB>
                  </a:tcPr>
                </a:tc>
                <a:tc>
                  <a:txBody>
                    <a:bodyPr/>
                    <a:lstStyle/>
                    <a:p>
                      <a:pPr algn="l" fontAlgn="b"/>
                      <a:r>
                        <a:rPr lang="nl-NL" sz="800" b="0" i="0" u="none" strike="noStrike">
                          <a:solidFill>
                            <a:srgbClr val="000000"/>
                          </a:solidFill>
                          <a:effectLst/>
                          <a:latin typeface="Calibri"/>
                        </a:rPr>
                        <a:t>          0,05 </a:t>
                      </a:r>
                    </a:p>
                  </a:txBody>
                  <a:tcPr marL="7086" marR="7086" marT="7086" marB="0" anchor="b">
                    <a:lnL>
                      <a:noFill/>
                    </a:lnL>
                    <a:lnR>
                      <a:noFill/>
                    </a:lnR>
                    <a:lnT>
                      <a:noFill/>
                    </a:lnT>
                    <a:lnB>
                      <a:noFill/>
                    </a:lnB>
                  </a:tcPr>
                </a:tc>
                <a:tc>
                  <a:txBody>
                    <a:bodyPr/>
                    <a:lstStyle/>
                    <a:p>
                      <a:pPr algn="l" fontAlgn="b"/>
                      <a:r>
                        <a:rPr lang="nl-NL" sz="800" b="0" i="0" u="none" strike="noStrike">
                          <a:solidFill>
                            <a:srgbClr val="000000"/>
                          </a:solidFill>
                          <a:effectLst/>
                          <a:latin typeface="Calibri"/>
                        </a:rPr>
                        <a:t>               -   </a:t>
                      </a:r>
                    </a:p>
                  </a:txBody>
                  <a:tcPr marL="7086" marR="7086" marT="7086" marB="0" anchor="b">
                    <a:lnL>
                      <a:noFill/>
                    </a:lnL>
                    <a:lnR>
                      <a:noFill/>
                    </a:lnR>
                    <a:lnT>
                      <a:noFill/>
                    </a:lnT>
                    <a:lnB>
                      <a:noFill/>
                    </a:lnB>
                  </a:tcPr>
                </a:tc>
                <a:tc>
                  <a:txBody>
                    <a:bodyPr/>
                    <a:lstStyle/>
                    <a:p>
                      <a:pPr algn="l" fontAlgn="b"/>
                      <a:r>
                        <a:rPr lang="nl-NL" sz="800" b="0" i="0" u="none" strike="noStrike">
                          <a:solidFill>
                            <a:srgbClr val="000000"/>
                          </a:solidFill>
                          <a:effectLst/>
                          <a:latin typeface="Calibri"/>
                        </a:rPr>
                        <a:t>          0,23 </a:t>
                      </a:r>
                    </a:p>
                  </a:txBody>
                  <a:tcPr marL="7086" marR="7086" marT="7086" marB="0" anchor="b">
                    <a:lnL>
                      <a:noFill/>
                    </a:lnL>
                    <a:lnR>
                      <a:noFill/>
                    </a:lnR>
                    <a:lnT>
                      <a:noFill/>
                    </a:lnT>
                    <a:lnB>
                      <a:noFill/>
                    </a:lnB>
                  </a:tcPr>
                </a:tc>
                <a:tc>
                  <a:txBody>
                    <a:bodyPr/>
                    <a:lstStyle/>
                    <a:p>
                      <a:pPr algn="l" fontAlgn="b"/>
                      <a:r>
                        <a:rPr lang="nl-NL" sz="800" b="0" i="0" u="none" strike="noStrike">
                          <a:solidFill>
                            <a:srgbClr val="000000"/>
                          </a:solidFill>
                          <a:effectLst/>
                          <a:latin typeface="Calibri"/>
                        </a:rPr>
                        <a:t>          0,08 </a:t>
                      </a:r>
                    </a:p>
                  </a:txBody>
                  <a:tcPr marL="7086" marR="7086" marT="7086"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l" fontAlgn="b"/>
                      <a:r>
                        <a:rPr lang="nl-NL" sz="800" b="0" i="0" u="none" strike="noStrike">
                          <a:solidFill>
                            <a:srgbClr val="000000"/>
                          </a:solidFill>
                          <a:effectLst/>
                          <a:latin typeface="Calibri"/>
                        </a:rPr>
                        <a:t>          0,09 </a:t>
                      </a:r>
                    </a:p>
                  </a:txBody>
                  <a:tcPr marL="7086" marR="7086" marT="708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0005"/>
                  </a:ext>
                </a:extLst>
              </a:tr>
              <a:tr h="141727">
                <a:tc>
                  <a:txBody>
                    <a:bodyPr/>
                    <a:lstStyle/>
                    <a:p>
                      <a:pPr algn="l" fontAlgn="b"/>
                      <a:r>
                        <a:rPr lang="nl-NL" sz="800" b="1" i="0" u="none" strike="noStrike">
                          <a:solidFill>
                            <a:srgbClr val="000000"/>
                          </a:solidFill>
                          <a:effectLst/>
                          <a:latin typeface="Calibri"/>
                        </a:rPr>
                        <a:t> capture of PM10 </a:t>
                      </a:r>
                    </a:p>
                  </a:txBody>
                  <a:tcPr marL="7086" marR="7086" marT="7086"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l" fontAlgn="b"/>
                      <a:r>
                        <a:rPr lang="nl-NL" sz="800" b="1" i="0" u="none" strike="noStrike">
                          <a:solidFill>
                            <a:srgbClr val="000000"/>
                          </a:solidFill>
                          <a:effectLst/>
                          <a:latin typeface="Calibri"/>
                        </a:rPr>
                        <a:t> tonnes/ha/yr </a:t>
                      </a:r>
                    </a:p>
                  </a:txBody>
                  <a:tcPr marL="7086" marR="7086" marT="7086"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l" fontAlgn="b"/>
                      <a:r>
                        <a:rPr lang="nl-NL" sz="800" b="0" i="0" u="none" strike="noStrike">
                          <a:solidFill>
                            <a:srgbClr val="000000"/>
                          </a:solidFill>
                          <a:effectLst/>
                          <a:latin typeface="Calibri"/>
                        </a:rPr>
                        <a:t>            0,01 </a:t>
                      </a:r>
                    </a:p>
                  </a:txBody>
                  <a:tcPr marL="7086" marR="7086" marT="7086"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l" fontAlgn="b"/>
                      <a:r>
                        <a:rPr lang="nl-NL" sz="800" b="0" i="0" u="none" strike="noStrike">
                          <a:solidFill>
                            <a:srgbClr val="000000"/>
                          </a:solidFill>
                          <a:effectLst/>
                          <a:latin typeface="Calibri"/>
                        </a:rPr>
                        <a:t>          0,01 </a:t>
                      </a:r>
                    </a:p>
                  </a:txBody>
                  <a:tcPr marL="7086" marR="7086" marT="7086" marB="0" anchor="b">
                    <a:lnL>
                      <a:noFill/>
                    </a:lnL>
                    <a:lnR>
                      <a:noFill/>
                    </a:lnR>
                    <a:lnT>
                      <a:noFill/>
                    </a:lnT>
                    <a:lnB>
                      <a:noFill/>
                    </a:lnB>
                  </a:tcPr>
                </a:tc>
                <a:tc>
                  <a:txBody>
                    <a:bodyPr/>
                    <a:lstStyle/>
                    <a:p>
                      <a:pPr algn="l" fontAlgn="b"/>
                      <a:r>
                        <a:rPr lang="nl-NL" sz="800" b="0" i="0" u="none" strike="noStrike">
                          <a:solidFill>
                            <a:srgbClr val="000000"/>
                          </a:solidFill>
                          <a:effectLst/>
                          <a:latin typeface="Calibri"/>
                        </a:rPr>
                        <a:t>          0,01 </a:t>
                      </a:r>
                    </a:p>
                  </a:txBody>
                  <a:tcPr marL="7086" marR="7086" marT="7086" marB="0" anchor="b">
                    <a:lnL>
                      <a:noFill/>
                    </a:lnL>
                    <a:lnR>
                      <a:noFill/>
                    </a:lnR>
                    <a:lnT>
                      <a:noFill/>
                    </a:lnT>
                    <a:lnB>
                      <a:noFill/>
                    </a:lnB>
                  </a:tcPr>
                </a:tc>
                <a:tc>
                  <a:txBody>
                    <a:bodyPr/>
                    <a:lstStyle/>
                    <a:p>
                      <a:pPr algn="l" fontAlgn="b"/>
                      <a:r>
                        <a:rPr lang="nl-NL" sz="800" b="0" i="0" u="none" strike="noStrike">
                          <a:solidFill>
                            <a:srgbClr val="000000"/>
                          </a:solidFill>
                          <a:effectLst/>
                          <a:latin typeface="Calibri"/>
                        </a:rPr>
                        <a:t>               -   </a:t>
                      </a:r>
                    </a:p>
                  </a:txBody>
                  <a:tcPr marL="7086" marR="7086" marT="7086"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l" fontAlgn="b"/>
                      <a:r>
                        <a:rPr lang="nl-NL" sz="800" b="0" i="0" u="none" strike="noStrike">
                          <a:solidFill>
                            <a:srgbClr val="000000"/>
                          </a:solidFill>
                          <a:effectLst/>
                          <a:latin typeface="Calibri"/>
                        </a:rPr>
                        <a:t>          0,03 </a:t>
                      </a:r>
                    </a:p>
                  </a:txBody>
                  <a:tcPr marL="7086" marR="7086" marT="7086"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l" fontAlgn="b"/>
                      <a:r>
                        <a:rPr lang="nl-NL" sz="800" b="0" i="0" u="none" strike="noStrike">
                          <a:solidFill>
                            <a:srgbClr val="000000"/>
                          </a:solidFill>
                          <a:effectLst/>
                          <a:latin typeface="Calibri"/>
                        </a:rPr>
                        <a:t>          0,06 </a:t>
                      </a:r>
                    </a:p>
                  </a:txBody>
                  <a:tcPr marL="7086" marR="7086" marT="7086" marB="0" anchor="b">
                    <a:lnL>
                      <a:noFill/>
                    </a:lnL>
                    <a:lnR>
                      <a:noFill/>
                    </a:lnR>
                    <a:lnT>
                      <a:noFill/>
                    </a:lnT>
                    <a:lnB>
                      <a:noFill/>
                    </a:lnB>
                  </a:tcPr>
                </a:tc>
                <a:tc>
                  <a:txBody>
                    <a:bodyPr/>
                    <a:lstStyle/>
                    <a:p>
                      <a:pPr algn="l" fontAlgn="b"/>
                      <a:r>
                        <a:rPr lang="nl-NL" sz="800" b="0" i="0" u="none" strike="noStrike">
                          <a:solidFill>
                            <a:srgbClr val="000000"/>
                          </a:solidFill>
                          <a:effectLst/>
                          <a:latin typeface="Calibri"/>
                        </a:rPr>
                        <a:t>          0,05 </a:t>
                      </a:r>
                    </a:p>
                  </a:txBody>
                  <a:tcPr marL="7086" marR="7086" marT="7086" marB="0" anchor="b">
                    <a:lnL>
                      <a:noFill/>
                    </a:lnL>
                    <a:lnR>
                      <a:noFill/>
                    </a:lnR>
                    <a:lnT>
                      <a:noFill/>
                    </a:lnT>
                    <a:lnB>
                      <a:noFill/>
                    </a:lnB>
                  </a:tcPr>
                </a:tc>
                <a:tc>
                  <a:txBody>
                    <a:bodyPr/>
                    <a:lstStyle/>
                    <a:p>
                      <a:pPr algn="l" fontAlgn="b"/>
                      <a:r>
                        <a:rPr lang="nl-NL" sz="800" b="0" i="0" u="none" strike="noStrike">
                          <a:solidFill>
                            <a:srgbClr val="000000"/>
                          </a:solidFill>
                          <a:effectLst/>
                          <a:latin typeface="Calibri"/>
                        </a:rPr>
                        <a:t>               -   </a:t>
                      </a:r>
                    </a:p>
                  </a:txBody>
                  <a:tcPr marL="7086" marR="7086" marT="7086" marB="0" anchor="b">
                    <a:lnL>
                      <a:noFill/>
                    </a:lnL>
                    <a:lnR>
                      <a:noFill/>
                    </a:lnR>
                    <a:lnT>
                      <a:noFill/>
                    </a:lnT>
                    <a:lnB>
                      <a:noFill/>
                    </a:lnB>
                  </a:tcPr>
                </a:tc>
                <a:tc>
                  <a:txBody>
                    <a:bodyPr/>
                    <a:lstStyle/>
                    <a:p>
                      <a:pPr algn="l" fontAlgn="b"/>
                      <a:r>
                        <a:rPr lang="nl-NL" sz="800" b="0" i="0" u="none" strike="noStrike">
                          <a:solidFill>
                            <a:srgbClr val="000000"/>
                          </a:solidFill>
                          <a:effectLst/>
                          <a:latin typeface="Calibri"/>
                        </a:rPr>
                        <a:t>               -   </a:t>
                      </a:r>
                    </a:p>
                  </a:txBody>
                  <a:tcPr marL="7086" marR="7086" marT="7086" marB="0" anchor="b">
                    <a:lnL>
                      <a:noFill/>
                    </a:lnL>
                    <a:lnR>
                      <a:noFill/>
                    </a:lnR>
                    <a:lnT>
                      <a:noFill/>
                    </a:lnT>
                    <a:lnB>
                      <a:noFill/>
                    </a:lnB>
                  </a:tcPr>
                </a:tc>
                <a:tc>
                  <a:txBody>
                    <a:bodyPr/>
                    <a:lstStyle/>
                    <a:p>
                      <a:pPr algn="l" fontAlgn="b"/>
                      <a:r>
                        <a:rPr lang="nl-NL" sz="800" b="0" i="0" u="none" strike="noStrike">
                          <a:solidFill>
                            <a:srgbClr val="000000"/>
                          </a:solidFill>
                          <a:effectLst/>
                          <a:latin typeface="Calibri"/>
                        </a:rPr>
                        <a:t>               -   </a:t>
                      </a:r>
                    </a:p>
                  </a:txBody>
                  <a:tcPr marL="7086" marR="7086" marT="7086" marB="0" anchor="b">
                    <a:lnL>
                      <a:noFill/>
                    </a:lnL>
                    <a:lnR>
                      <a:noFill/>
                    </a:lnR>
                    <a:lnT>
                      <a:noFill/>
                    </a:lnT>
                    <a:lnB>
                      <a:noFill/>
                    </a:lnB>
                  </a:tcPr>
                </a:tc>
                <a:tc>
                  <a:txBody>
                    <a:bodyPr/>
                    <a:lstStyle/>
                    <a:p>
                      <a:pPr algn="l" fontAlgn="b"/>
                      <a:r>
                        <a:rPr lang="nl-NL" sz="800" b="0" i="0" u="none" strike="noStrike">
                          <a:solidFill>
                            <a:srgbClr val="000000"/>
                          </a:solidFill>
                          <a:effectLst/>
                          <a:latin typeface="Calibri"/>
                        </a:rPr>
                        <a:t>          0,02 </a:t>
                      </a:r>
                    </a:p>
                  </a:txBody>
                  <a:tcPr marL="7086" marR="7086" marT="7086"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l" fontAlgn="b"/>
                      <a:r>
                        <a:rPr lang="nl-NL" sz="800" b="0" i="0" u="none" strike="noStrike">
                          <a:solidFill>
                            <a:srgbClr val="000000"/>
                          </a:solidFill>
                          <a:effectLst/>
                          <a:latin typeface="Calibri"/>
                        </a:rPr>
                        <a:t>          0,01 </a:t>
                      </a:r>
                    </a:p>
                  </a:txBody>
                  <a:tcPr marL="7086" marR="7086" marT="708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0006"/>
                  </a:ext>
                </a:extLst>
              </a:tr>
              <a:tr h="141727">
                <a:tc>
                  <a:txBody>
                    <a:bodyPr/>
                    <a:lstStyle/>
                    <a:p>
                      <a:pPr algn="l" fontAlgn="b"/>
                      <a:r>
                        <a:rPr lang="nl-NL" sz="800" b="1" i="0" u="none" strike="noStrike" dirty="0">
                          <a:solidFill>
                            <a:srgbClr val="000000"/>
                          </a:solidFill>
                          <a:effectLst/>
                          <a:latin typeface="Calibri"/>
                        </a:rPr>
                        <a:t> Carbon </a:t>
                      </a:r>
                      <a:r>
                        <a:rPr lang="nl-NL" sz="800" b="1" i="0" u="none" strike="noStrike" dirty="0" err="1">
                          <a:solidFill>
                            <a:srgbClr val="000000"/>
                          </a:solidFill>
                          <a:effectLst/>
                          <a:latin typeface="Calibri"/>
                        </a:rPr>
                        <a:t>sequestration</a:t>
                      </a:r>
                      <a:r>
                        <a:rPr lang="nl-NL" sz="800" b="1" i="0" u="none" strike="noStrike" dirty="0">
                          <a:solidFill>
                            <a:srgbClr val="000000"/>
                          </a:solidFill>
                          <a:effectLst/>
                          <a:latin typeface="Calibri"/>
                        </a:rPr>
                        <a:t> </a:t>
                      </a:r>
                    </a:p>
                  </a:txBody>
                  <a:tcPr marL="7086" marR="7086" marT="7086"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l" fontAlgn="b"/>
                      <a:r>
                        <a:rPr lang="nl-NL" sz="800" b="1" i="0" u="none" strike="noStrike">
                          <a:solidFill>
                            <a:srgbClr val="000000"/>
                          </a:solidFill>
                          <a:effectLst/>
                          <a:latin typeface="Calibri"/>
                        </a:rPr>
                        <a:t> tonnesC/ha/yr </a:t>
                      </a:r>
                    </a:p>
                  </a:txBody>
                  <a:tcPr marL="7086" marR="7086" marT="7086"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l" fontAlgn="b"/>
                      <a:r>
                        <a:rPr lang="nl-NL" sz="800" b="0" i="0" u="none" strike="noStrike">
                          <a:solidFill>
                            <a:srgbClr val="000000"/>
                          </a:solidFill>
                          <a:effectLst/>
                          <a:latin typeface="Calibri"/>
                        </a:rPr>
                        <a:t>                 -   </a:t>
                      </a:r>
                    </a:p>
                  </a:txBody>
                  <a:tcPr marL="7086" marR="7086" marT="7086"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l" fontAlgn="b"/>
                      <a:r>
                        <a:rPr lang="nl-NL" sz="800" b="0" i="0" u="none" strike="noStrike">
                          <a:solidFill>
                            <a:srgbClr val="000000"/>
                          </a:solidFill>
                          <a:effectLst/>
                          <a:latin typeface="Calibri"/>
                        </a:rPr>
                        <a:t>          0,30 </a:t>
                      </a:r>
                    </a:p>
                  </a:txBody>
                  <a:tcPr marL="7086" marR="7086" marT="7086" marB="0" anchor="b">
                    <a:lnL>
                      <a:noFill/>
                    </a:lnL>
                    <a:lnR>
                      <a:noFill/>
                    </a:lnR>
                    <a:lnT>
                      <a:noFill/>
                    </a:lnT>
                    <a:lnB>
                      <a:noFill/>
                    </a:lnB>
                  </a:tcPr>
                </a:tc>
                <a:tc>
                  <a:txBody>
                    <a:bodyPr/>
                    <a:lstStyle/>
                    <a:p>
                      <a:pPr algn="l" fontAlgn="b"/>
                      <a:r>
                        <a:rPr lang="nl-NL" sz="800" b="0" i="0" u="none" strike="noStrike">
                          <a:solidFill>
                            <a:srgbClr val="000000"/>
                          </a:solidFill>
                          <a:effectLst/>
                          <a:latin typeface="Calibri"/>
                        </a:rPr>
                        <a:t>          0,18 </a:t>
                      </a:r>
                    </a:p>
                  </a:txBody>
                  <a:tcPr marL="7086" marR="7086" marT="7086" marB="0" anchor="b">
                    <a:lnL>
                      <a:noFill/>
                    </a:lnL>
                    <a:lnR>
                      <a:noFill/>
                    </a:lnR>
                    <a:lnT>
                      <a:noFill/>
                    </a:lnT>
                    <a:lnB>
                      <a:noFill/>
                    </a:lnB>
                  </a:tcPr>
                </a:tc>
                <a:tc>
                  <a:txBody>
                    <a:bodyPr/>
                    <a:lstStyle/>
                    <a:p>
                      <a:pPr algn="l" fontAlgn="b"/>
                      <a:r>
                        <a:rPr lang="nl-NL" sz="800" b="0" i="0" u="none" strike="noStrike">
                          <a:solidFill>
                            <a:srgbClr val="000000"/>
                          </a:solidFill>
                          <a:effectLst/>
                          <a:latin typeface="Calibri"/>
                        </a:rPr>
                        <a:t>          0,17 </a:t>
                      </a:r>
                    </a:p>
                  </a:txBody>
                  <a:tcPr marL="7086" marR="7086" marT="7086"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l" fontAlgn="b"/>
                      <a:r>
                        <a:rPr lang="nl-NL" sz="800" b="0" i="0" u="none" strike="noStrike">
                          <a:solidFill>
                            <a:srgbClr val="000000"/>
                          </a:solidFill>
                          <a:effectLst/>
                          <a:latin typeface="Calibri"/>
                        </a:rPr>
                        <a:t>          1,45 </a:t>
                      </a:r>
                    </a:p>
                  </a:txBody>
                  <a:tcPr marL="7086" marR="7086" marT="7086"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l" fontAlgn="b"/>
                      <a:r>
                        <a:rPr lang="nl-NL" sz="800" b="0" i="0" u="none" strike="noStrike">
                          <a:solidFill>
                            <a:srgbClr val="000000"/>
                          </a:solidFill>
                          <a:effectLst/>
                          <a:latin typeface="Calibri"/>
                        </a:rPr>
                        <a:t>          1,45 </a:t>
                      </a:r>
                    </a:p>
                  </a:txBody>
                  <a:tcPr marL="7086" marR="7086" marT="7086" marB="0" anchor="b">
                    <a:lnL>
                      <a:noFill/>
                    </a:lnL>
                    <a:lnR>
                      <a:noFill/>
                    </a:lnR>
                    <a:lnT>
                      <a:noFill/>
                    </a:lnT>
                    <a:lnB>
                      <a:noFill/>
                    </a:lnB>
                  </a:tcPr>
                </a:tc>
                <a:tc>
                  <a:txBody>
                    <a:bodyPr/>
                    <a:lstStyle/>
                    <a:p>
                      <a:pPr algn="l" fontAlgn="b"/>
                      <a:r>
                        <a:rPr lang="nl-NL" sz="800" b="0" i="0" u="none" strike="noStrike">
                          <a:solidFill>
                            <a:srgbClr val="000000"/>
                          </a:solidFill>
                          <a:effectLst/>
                          <a:latin typeface="Calibri"/>
                        </a:rPr>
                        <a:t>          1,45 </a:t>
                      </a:r>
                    </a:p>
                  </a:txBody>
                  <a:tcPr marL="7086" marR="7086" marT="7086" marB="0" anchor="b">
                    <a:lnL>
                      <a:noFill/>
                    </a:lnL>
                    <a:lnR>
                      <a:noFill/>
                    </a:lnR>
                    <a:lnT>
                      <a:noFill/>
                    </a:lnT>
                    <a:lnB>
                      <a:noFill/>
                    </a:lnB>
                  </a:tcPr>
                </a:tc>
                <a:tc>
                  <a:txBody>
                    <a:bodyPr/>
                    <a:lstStyle/>
                    <a:p>
                      <a:pPr algn="l" fontAlgn="b"/>
                      <a:r>
                        <a:rPr lang="nl-NL" sz="800" b="0" i="0" u="none" strike="noStrike">
                          <a:solidFill>
                            <a:srgbClr val="000000"/>
                          </a:solidFill>
                          <a:effectLst/>
                          <a:latin typeface="Calibri"/>
                        </a:rPr>
                        <a:t>          0,19 </a:t>
                      </a:r>
                    </a:p>
                  </a:txBody>
                  <a:tcPr marL="7086" marR="7086" marT="7086" marB="0" anchor="b">
                    <a:lnL>
                      <a:noFill/>
                    </a:lnL>
                    <a:lnR>
                      <a:noFill/>
                    </a:lnR>
                    <a:lnT>
                      <a:noFill/>
                    </a:lnT>
                    <a:lnB>
                      <a:noFill/>
                    </a:lnB>
                  </a:tcPr>
                </a:tc>
                <a:tc>
                  <a:txBody>
                    <a:bodyPr/>
                    <a:lstStyle/>
                    <a:p>
                      <a:pPr algn="l" fontAlgn="b"/>
                      <a:r>
                        <a:rPr lang="nl-NL" sz="800" b="0" i="0" u="none" strike="noStrike">
                          <a:solidFill>
                            <a:srgbClr val="000000"/>
                          </a:solidFill>
                          <a:effectLst/>
                          <a:latin typeface="Calibri"/>
                        </a:rPr>
                        <a:t>          0,22 </a:t>
                      </a:r>
                    </a:p>
                  </a:txBody>
                  <a:tcPr marL="7086" marR="7086" marT="7086" marB="0" anchor="b">
                    <a:lnL>
                      <a:noFill/>
                    </a:lnL>
                    <a:lnR>
                      <a:noFill/>
                    </a:lnR>
                    <a:lnT>
                      <a:noFill/>
                    </a:lnT>
                    <a:lnB>
                      <a:noFill/>
                    </a:lnB>
                  </a:tcPr>
                </a:tc>
                <a:tc>
                  <a:txBody>
                    <a:bodyPr/>
                    <a:lstStyle/>
                    <a:p>
                      <a:pPr algn="l" fontAlgn="b"/>
                      <a:r>
                        <a:rPr lang="nl-NL" sz="800" b="0" i="0" u="none" strike="noStrike">
                          <a:solidFill>
                            <a:srgbClr val="000000"/>
                          </a:solidFill>
                          <a:effectLst/>
                          <a:latin typeface="Calibri"/>
                        </a:rPr>
                        <a:t>          0,19 </a:t>
                      </a:r>
                    </a:p>
                  </a:txBody>
                  <a:tcPr marL="7086" marR="7086" marT="7086" marB="0" anchor="b">
                    <a:lnL>
                      <a:noFill/>
                    </a:lnL>
                    <a:lnR>
                      <a:noFill/>
                    </a:lnR>
                    <a:lnT>
                      <a:noFill/>
                    </a:lnT>
                    <a:lnB>
                      <a:noFill/>
                    </a:lnB>
                  </a:tcPr>
                </a:tc>
                <a:tc>
                  <a:txBody>
                    <a:bodyPr/>
                    <a:lstStyle/>
                    <a:p>
                      <a:pPr algn="l" fontAlgn="b"/>
                      <a:r>
                        <a:rPr lang="nl-NL" sz="800" b="0" i="0" u="none" strike="noStrike">
                          <a:solidFill>
                            <a:srgbClr val="000000"/>
                          </a:solidFill>
                          <a:effectLst/>
                          <a:latin typeface="Calibri"/>
                        </a:rPr>
                        <a:t>          0,25 </a:t>
                      </a:r>
                    </a:p>
                  </a:txBody>
                  <a:tcPr marL="7086" marR="7086" marT="7086"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l" fontAlgn="b"/>
                      <a:r>
                        <a:rPr lang="nl-NL" sz="800" b="0" i="0" u="none" strike="noStrike">
                          <a:solidFill>
                            <a:srgbClr val="000000"/>
                          </a:solidFill>
                          <a:effectLst/>
                          <a:latin typeface="Calibri"/>
                        </a:rPr>
                        <a:t>          0,20 </a:t>
                      </a:r>
                    </a:p>
                  </a:txBody>
                  <a:tcPr marL="7086" marR="7086" marT="708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0007"/>
                  </a:ext>
                </a:extLst>
              </a:tr>
              <a:tr h="141727">
                <a:tc>
                  <a:txBody>
                    <a:bodyPr/>
                    <a:lstStyle/>
                    <a:p>
                      <a:pPr algn="l" fontAlgn="b"/>
                      <a:r>
                        <a:rPr lang="nl-NL" sz="800" b="1" i="0" u="none" strike="noStrike" dirty="0" err="1">
                          <a:solidFill>
                            <a:srgbClr val="000000"/>
                          </a:solidFill>
                          <a:effectLst/>
                          <a:latin typeface="Calibri"/>
                        </a:rPr>
                        <a:t>Recreation</a:t>
                      </a:r>
                      <a:r>
                        <a:rPr lang="nl-NL" sz="800" b="1" i="0" u="none" strike="noStrike" dirty="0">
                          <a:solidFill>
                            <a:srgbClr val="000000"/>
                          </a:solidFill>
                          <a:effectLst/>
                          <a:latin typeface="Calibri"/>
                        </a:rPr>
                        <a:t> (</a:t>
                      </a:r>
                      <a:r>
                        <a:rPr lang="nl-NL" sz="800" b="1" i="0" u="none" strike="noStrike" dirty="0" err="1">
                          <a:solidFill>
                            <a:srgbClr val="000000"/>
                          </a:solidFill>
                          <a:effectLst/>
                          <a:latin typeface="Calibri"/>
                        </a:rPr>
                        <a:t>cycling</a:t>
                      </a:r>
                      <a:r>
                        <a:rPr lang="nl-NL" sz="800" b="1" i="0" u="none" strike="noStrike" dirty="0">
                          <a:solidFill>
                            <a:srgbClr val="000000"/>
                          </a:solidFill>
                          <a:effectLst/>
                          <a:latin typeface="Calibri"/>
                        </a:rPr>
                        <a:t>) </a:t>
                      </a:r>
                    </a:p>
                  </a:txBody>
                  <a:tcPr marL="7086" marR="7086" marT="7086"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l" fontAlgn="b"/>
                      <a:r>
                        <a:rPr lang="nl-NL" sz="800" b="1" i="0" u="none" strike="noStrike">
                          <a:solidFill>
                            <a:srgbClr val="000000"/>
                          </a:solidFill>
                          <a:effectLst/>
                          <a:latin typeface="Calibri"/>
                        </a:rPr>
                        <a:t>1000s of bike trips/ha/yr</a:t>
                      </a:r>
                    </a:p>
                  </a:txBody>
                  <a:tcPr marL="7086" marR="7086" marT="7086"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l" fontAlgn="b"/>
                      <a:r>
                        <a:rPr lang="nl-NL" sz="800" b="0" i="0" u="none" strike="noStrike">
                          <a:solidFill>
                            <a:srgbClr val="000000"/>
                          </a:solidFill>
                          <a:effectLst/>
                          <a:latin typeface="Calibri"/>
                        </a:rPr>
                        <a:t>            0,03 </a:t>
                      </a:r>
                    </a:p>
                  </a:txBody>
                  <a:tcPr marL="7086" marR="7086" marT="7086"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l" fontAlgn="b"/>
                      <a:r>
                        <a:rPr lang="nl-NL" sz="800" b="0" i="0" u="none" strike="noStrike">
                          <a:solidFill>
                            <a:srgbClr val="000000"/>
                          </a:solidFill>
                          <a:effectLst/>
                          <a:latin typeface="Calibri"/>
                        </a:rPr>
                        <a:t>          0,04 </a:t>
                      </a:r>
                    </a:p>
                  </a:txBody>
                  <a:tcPr marL="7086" marR="7086" marT="7086" marB="0" anchor="b">
                    <a:lnL>
                      <a:noFill/>
                    </a:lnL>
                    <a:lnR>
                      <a:noFill/>
                    </a:lnR>
                    <a:lnT>
                      <a:noFill/>
                    </a:lnT>
                    <a:lnB>
                      <a:noFill/>
                    </a:lnB>
                  </a:tcPr>
                </a:tc>
                <a:tc>
                  <a:txBody>
                    <a:bodyPr/>
                    <a:lstStyle/>
                    <a:p>
                      <a:pPr algn="l" fontAlgn="b"/>
                      <a:r>
                        <a:rPr lang="nl-NL" sz="800" b="0" i="0" u="none" strike="noStrike">
                          <a:solidFill>
                            <a:srgbClr val="000000"/>
                          </a:solidFill>
                          <a:effectLst/>
                          <a:latin typeface="Calibri"/>
                        </a:rPr>
                        <a:t>          0,04 </a:t>
                      </a:r>
                    </a:p>
                  </a:txBody>
                  <a:tcPr marL="7086" marR="7086" marT="7086" marB="0" anchor="b">
                    <a:lnL>
                      <a:noFill/>
                    </a:lnL>
                    <a:lnR>
                      <a:noFill/>
                    </a:lnR>
                    <a:lnT>
                      <a:noFill/>
                    </a:lnT>
                    <a:lnB>
                      <a:noFill/>
                    </a:lnB>
                  </a:tcPr>
                </a:tc>
                <a:tc>
                  <a:txBody>
                    <a:bodyPr/>
                    <a:lstStyle/>
                    <a:p>
                      <a:pPr algn="l" fontAlgn="b"/>
                      <a:r>
                        <a:rPr lang="nl-NL" sz="800" b="0" i="0" u="none" strike="noStrike">
                          <a:solidFill>
                            <a:srgbClr val="000000"/>
                          </a:solidFill>
                          <a:effectLst/>
                          <a:latin typeface="Calibri"/>
                        </a:rPr>
                        <a:t>          0,03 </a:t>
                      </a:r>
                    </a:p>
                  </a:txBody>
                  <a:tcPr marL="7086" marR="7086" marT="7086"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l" fontAlgn="b"/>
                      <a:r>
                        <a:rPr lang="nl-NL" sz="800" b="0" i="0" u="none" strike="noStrike">
                          <a:solidFill>
                            <a:srgbClr val="000000"/>
                          </a:solidFill>
                          <a:effectLst/>
                          <a:latin typeface="Calibri"/>
                        </a:rPr>
                        <a:t>          0,05 </a:t>
                      </a:r>
                    </a:p>
                  </a:txBody>
                  <a:tcPr marL="7086" marR="7086" marT="7086"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l" fontAlgn="b"/>
                      <a:r>
                        <a:rPr lang="nl-NL" sz="800" b="0" i="0" u="none" strike="noStrike">
                          <a:solidFill>
                            <a:srgbClr val="000000"/>
                          </a:solidFill>
                          <a:effectLst/>
                          <a:latin typeface="Calibri"/>
                        </a:rPr>
                        <a:t>          0,03 </a:t>
                      </a:r>
                    </a:p>
                  </a:txBody>
                  <a:tcPr marL="7086" marR="7086" marT="7086" marB="0" anchor="b">
                    <a:lnL>
                      <a:noFill/>
                    </a:lnL>
                    <a:lnR>
                      <a:noFill/>
                    </a:lnR>
                    <a:lnT>
                      <a:noFill/>
                    </a:lnT>
                    <a:lnB>
                      <a:noFill/>
                    </a:lnB>
                  </a:tcPr>
                </a:tc>
                <a:tc>
                  <a:txBody>
                    <a:bodyPr/>
                    <a:lstStyle/>
                    <a:p>
                      <a:pPr algn="l" fontAlgn="b"/>
                      <a:r>
                        <a:rPr lang="nl-NL" sz="800" b="0" i="0" u="none" strike="noStrike">
                          <a:solidFill>
                            <a:srgbClr val="000000"/>
                          </a:solidFill>
                          <a:effectLst/>
                          <a:latin typeface="Calibri"/>
                        </a:rPr>
                        <a:t>          0,04 </a:t>
                      </a:r>
                    </a:p>
                  </a:txBody>
                  <a:tcPr marL="7086" marR="7086" marT="7086" marB="0" anchor="b">
                    <a:lnL>
                      <a:noFill/>
                    </a:lnL>
                    <a:lnR>
                      <a:noFill/>
                    </a:lnR>
                    <a:lnT>
                      <a:noFill/>
                    </a:lnT>
                    <a:lnB>
                      <a:noFill/>
                    </a:lnB>
                  </a:tcPr>
                </a:tc>
                <a:tc>
                  <a:txBody>
                    <a:bodyPr/>
                    <a:lstStyle/>
                    <a:p>
                      <a:pPr algn="l" fontAlgn="b"/>
                      <a:r>
                        <a:rPr lang="nl-NL" sz="800" b="0" i="0" u="none" strike="noStrike">
                          <a:solidFill>
                            <a:srgbClr val="000000"/>
                          </a:solidFill>
                          <a:effectLst/>
                          <a:latin typeface="Calibri"/>
                        </a:rPr>
                        <a:t>               -   </a:t>
                      </a:r>
                    </a:p>
                  </a:txBody>
                  <a:tcPr marL="7086" marR="7086" marT="7086" marB="0" anchor="b">
                    <a:lnL>
                      <a:noFill/>
                    </a:lnL>
                    <a:lnR>
                      <a:noFill/>
                    </a:lnR>
                    <a:lnT>
                      <a:noFill/>
                    </a:lnT>
                    <a:lnB>
                      <a:noFill/>
                    </a:lnB>
                  </a:tcPr>
                </a:tc>
                <a:tc>
                  <a:txBody>
                    <a:bodyPr/>
                    <a:lstStyle/>
                    <a:p>
                      <a:pPr algn="l" fontAlgn="b"/>
                      <a:r>
                        <a:rPr lang="nl-NL" sz="800" b="0" i="0" u="none" strike="noStrike">
                          <a:solidFill>
                            <a:srgbClr val="000000"/>
                          </a:solidFill>
                          <a:effectLst/>
                          <a:latin typeface="Calibri"/>
                        </a:rPr>
                        <a:t>               -   </a:t>
                      </a:r>
                    </a:p>
                  </a:txBody>
                  <a:tcPr marL="7086" marR="7086" marT="7086" marB="0" anchor="b">
                    <a:lnL>
                      <a:noFill/>
                    </a:lnL>
                    <a:lnR>
                      <a:noFill/>
                    </a:lnR>
                    <a:lnT>
                      <a:noFill/>
                    </a:lnT>
                    <a:lnB>
                      <a:noFill/>
                    </a:lnB>
                  </a:tcPr>
                </a:tc>
                <a:tc>
                  <a:txBody>
                    <a:bodyPr/>
                    <a:lstStyle/>
                    <a:p>
                      <a:pPr algn="l" fontAlgn="b"/>
                      <a:r>
                        <a:rPr lang="nl-NL" sz="800" b="0" i="0" u="none" strike="noStrike">
                          <a:solidFill>
                            <a:srgbClr val="000000"/>
                          </a:solidFill>
                          <a:effectLst/>
                          <a:latin typeface="Calibri"/>
                        </a:rPr>
                        <a:t>          0,03 </a:t>
                      </a:r>
                    </a:p>
                  </a:txBody>
                  <a:tcPr marL="7086" marR="7086" marT="7086" marB="0" anchor="b">
                    <a:lnL>
                      <a:noFill/>
                    </a:lnL>
                    <a:lnR>
                      <a:noFill/>
                    </a:lnR>
                    <a:lnT>
                      <a:noFill/>
                    </a:lnT>
                    <a:lnB>
                      <a:noFill/>
                    </a:lnB>
                  </a:tcPr>
                </a:tc>
                <a:tc>
                  <a:txBody>
                    <a:bodyPr/>
                    <a:lstStyle/>
                    <a:p>
                      <a:pPr algn="l" fontAlgn="b"/>
                      <a:r>
                        <a:rPr lang="nl-NL" sz="800" b="0" i="0" u="none" strike="noStrike">
                          <a:solidFill>
                            <a:srgbClr val="000000"/>
                          </a:solidFill>
                          <a:effectLst/>
                          <a:latin typeface="Calibri"/>
                        </a:rPr>
                        <a:t>          0,04 </a:t>
                      </a:r>
                    </a:p>
                  </a:txBody>
                  <a:tcPr marL="7086" marR="7086" marT="7086"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l" fontAlgn="b"/>
                      <a:r>
                        <a:rPr lang="nl-NL" sz="800" b="0" i="0" u="none" strike="noStrike">
                          <a:solidFill>
                            <a:srgbClr val="000000"/>
                          </a:solidFill>
                          <a:effectLst/>
                          <a:latin typeface="Calibri"/>
                        </a:rPr>
                        <a:t>          0,04 </a:t>
                      </a:r>
                    </a:p>
                  </a:txBody>
                  <a:tcPr marL="7086" marR="7086" marT="708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0008"/>
                  </a:ext>
                </a:extLst>
              </a:tr>
              <a:tr h="148813">
                <a:tc>
                  <a:txBody>
                    <a:bodyPr/>
                    <a:lstStyle/>
                    <a:p>
                      <a:pPr algn="l" fontAlgn="b"/>
                      <a:r>
                        <a:rPr lang="nl-NL" sz="800" b="1" i="0" u="none" strike="noStrike" dirty="0">
                          <a:solidFill>
                            <a:srgbClr val="000000"/>
                          </a:solidFill>
                          <a:effectLst/>
                          <a:latin typeface="Calibri"/>
                        </a:rPr>
                        <a:t> Nature </a:t>
                      </a:r>
                      <a:r>
                        <a:rPr lang="nl-NL" sz="800" b="1" i="0" u="none" strike="noStrike" dirty="0" err="1">
                          <a:solidFill>
                            <a:srgbClr val="000000"/>
                          </a:solidFill>
                          <a:effectLst/>
                          <a:latin typeface="Calibri"/>
                        </a:rPr>
                        <a:t>tourism</a:t>
                      </a:r>
                      <a:r>
                        <a:rPr lang="nl-NL" sz="800" b="1" i="0" u="none" strike="noStrike" dirty="0">
                          <a:solidFill>
                            <a:srgbClr val="000000"/>
                          </a:solidFill>
                          <a:effectLst/>
                          <a:latin typeface="Calibri"/>
                        </a:rPr>
                        <a:t> </a:t>
                      </a:r>
                    </a:p>
                  </a:txBody>
                  <a:tcPr marL="7086" marR="7086" marT="7086"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l" fontAlgn="b"/>
                      <a:r>
                        <a:rPr lang="nl-NL" sz="800" b="1" i="0" u="none" strike="noStrike" dirty="0">
                          <a:solidFill>
                            <a:srgbClr val="000000"/>
                          </a:solidFill>
                          <a:effectLst/>
                          <a:latin typeface="Calibri"/>
                        </a:rPr>
                        <a:t> #</a:t>
                      </a:r>
                      <a:r>
                        <a:rPr lang="nl-NL" sz="800" b="1" i="0" u="none" strike="noStrike" dirty="0" err="1">
                          <a:solidFill>
                            <a:srgbClr val="000000"/>
                          </a:solidFill>
                          <a:effectLst/>
                          <a:latin typeface="Calibri"/>
                        </a:rPr>
                        <a:t>tourists</a:t>
                      </a:r>
                      <a:r>
                        <a:rPr lang="nl-NL" sz="800" b="1" i="0" u="none" strike="noStrike" dirty="0">
                          <a:solidFill>
                            <a:srgbClr val="000000"/>
                          </a:solidFill>
                          <a:effectLst/>
                          <a:latin typeface="Calibri"/>
                        </a:rPr>
                        <a:t>/ha/</a:t>
                      </a:r>
                      <a:r>
                        <a:rPr lang="nl-NL" sz="800" b="1" i="0" u="none" strike="noStrike" dirty="0" err="1">
                          <a:solidFill>
                            <a:srgbClr val="000000"/>
                          </a:solidFill>
                          <a:effectLst/>
                          <a:latin typeface="Calibri"/>
                        </a:rPr>
                        <a:t>yr</a:t>
                      </a:r>
                      <a:r>
                        <a:rPr lang="nl-NL" sz="800" b="1" i="0" u="none" strike="noStrike" dirty="0">
                          <a:solidFill>
                            <a:srgbClr val="000000"/>
                          </a:solidFill>
                          <a:effectLst/>
                          <a:latin typeface="Calibri"/>
                        </a:rPr>
                        <a:t> </a:t>
                      </a:r>
                    </a:p>
                  </a:txBody>
                  <a:tcPr marL="7086" marR="7086" marT="7086"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l" fontAlgn="b"/>
                      <a:r>
                        <a:rPr lang="nl-NL" sz="800" b="0" i="0" u="none" strike="noStrike" dirty="0">
                          <a:solidFill>
                            <a:srgbClr val="000000"/>
                          </a:solidFill>
                          <a:effectLst/>
                          <a:latin typeface="Calibri"/>
                        </a:rPr>
                        <a:t>            1,75 </a:t>
                      </a:r>
                    </a:p>
                  </a:txBody>
                  <a:tcPr marL="7086" marR="7086" marT="7086"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l" fontAlgn="b"/>
                      <a:r>
                        <a:rPr lang="nl-NL" sz="800" b="0" i="0" u="none" strike="noStrike" dirty="0">
                          <a:solidFill>
                            <a:srgbClr val="000000"/>
                          </a:solidFill>
                          <a:effectLst/>
                          <a:latin typeface="Calibri"/>
                        </a:rPr>
                        <a:t>          2,72 </a:t>
                      </a:r>
                    </a:p>
                  </a:txBody>
                  <a:tcPr marL="7086" marR="7086" marT="7086"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r>
                        <a:rPr lang="nl-NL" sz="800" b="0" i="0" u="none" strike="noStrike">
                          <a:solidFill>
                            <a:srgbClr val="000000"/>
                          </a:solidFill>
                          <a:effectLst/>
                          <a:latin typeface="Calibri"/>
                        </a:rPr>
                        <a:t>          5,05 </a:t>
                      </a:r>
                    </a:p>
                  </a:txBody>
                  <a:tcPr marL="7086" marR="7086" marT="7086"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r>
                        <a:rPr lang="nl-NL" sz="800" b="0" i="0" u="none" strike="noStrike">
                          <a:solidFill>
                            <a:srgbClr val="000000"/>
                          </a:solidFill>
                          <a:effectLst/>
                          <a:latin typeface="Calibri"/>
                        </a:rPr>
                        <a:t>        19,66 </a:t>
                      </a:r>
                    </a:p>
                  </a:txBody>
                  <a:tcPr marL="7086" marR="7086" marT="7086"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l" fontAlgn="b"/>
                      <a:r>
                        <a:rPr lang="nl-NL" sz="800" b="0" i="0" u="none" strike="noStrike">
                          <a:solidFill>
                            <a:srgbClr val="000000"/>
                          </a:solidFill>
                          <a:effectLst/>
                          <a:latin typeface="Calibri"/>
                        </a:rPr>
                        <a:t>        14,06 </a:t>
                      </a:r>
                    </a:p>
                  </a:txBody>
                  <a:tcPr marL="7086" marR="7086" marT="7086"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l" fontAlgn="b"/>
                      <a:r>
                        <a:rPr lang="nl-NL" sz="800" b="0" i="0" u="none" strike="noStrike">
                          <a:solidFill>
                            <a:srgbClr val="000000"/>
                          </a:solidFill>
                          <a:effectLst/>
                          <a:latin typeface="Calibri"/>
                        </a:rPr>
                        <a:t>        13,21 </a:t>
                      </a:r>
                    </a:p>
                  </a:txBody>
                  <a:tcPr marL="7086" marR="7086" marT="7086"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r>
                        <a:rPr lang="nl-NL" sz="800" b="0" i="0" u="none" strike="noStrike">
                          <a:solidFill>
                            <a:srgbClr val="000000"/>
                          </a:solidFill>
                          <a:effectLst/>
                          <a:latin typeface="Calibri"/>
                        </a:rPr>
                        <a:t>        14,17 </a:t>
                      </a:r>
                    </a:p>
                  </a:txBody>
                  <a:tcPr marL="7086" marR="7086" marT="7086"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r>
                        <a:rPr lang="nl-NL" sz="800" b="0" i="0" u="none" strike="noStrike" dirty="0">
                          <a:solidFill>
                            <a:srgbClr val="000000"/>
                          </a:solidFill>
                          <a:effectLst/>
                          <a:latin typeface="Calibri"/>
                        </a:rPr>
                        <a:t>        10,81 </a:t>
                      </a:r>
                    </a:p>
                  </a:txBody>
                  <a:tcPr marL="7086" marR="7086" marT="7086"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r>
                        <a:rPr lang="nl-NL" sz="800" b="0" i="0" u="none" strike="noStrike">
                          <a:solidFill>
                            <a:srgbClr val="000000"/>
                          </a:solidFill>
                          <a:effectLst/>
                          <a:latin typeface="Calibri"/>
                        </a:rPr>
                        <a:t>        12,89 </a:t>
                      </a:r>
                    </a:p>
                  </a:txBody>
                  <a:tcPr marL="7086" marR="7086" marT="7086"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r>
                        <a:rPr lang="nl-NL" sz="800" b="0" i="0" u="none" strike="noStrike">
                          <a:solidFill>
                            <a:srgbClr val="000000"/>
                          </a:solidFill>
                          <a:effectLst/>
                          <a:latin typeface="Calibri"/>
                        </a:rPr>
                        <a:t>        17,87 </a:t>
                      </a:r>
                    </a:p>
                  </a:txBody>
                  <a:tcPr marL="7086" marR="7086" marT="7086"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r>
                        <a:rPr lang="nl-NL" sz="800" b="0" i="0" u="none" strike="noStrike">
                          <a:solidFill>
                            <a:srgbClr val="000000"/>
                          </a:solidFill>
                          <a:effectLst/>
                          <a:latin typeface="Calibri"/>
                        </a:rPr>
                        <a:t>          2,46 </a:t>
                      </a:r>
                    </a:p>
                  </a:txBody>
                  <a:tcPr marL="7086" marR="7086" marT="7086"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l" fontAlgn="b"/>
                      <a:r>
                        <a:rPr lang="nl-NL" sz="800" b="0" i="0" u="none" strike="noStrike" dirty="0">
                          <a:solidFill>
                            <a:srgbClr val="000000"/>
                          </a:solidFill>
                          <a:effectLst/>
                          <a:latin typeface="Calibri"/>
                        </a:rPr>
                        <a:t>          6,70 </a:t>
                      </a:r>
                    </a:p>
                  </a:txBody>
                  <a:tcPr marL="7086" marR="7086" marT="7086"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bl>
          </a:graphicData>
        </a:graphic>
      </p:graphicFrame>
      <p:graphicFrame>
        <p:nvGraphicFramePr>
          <p:cNvPr id="7" name="Tabel 6"/>
          <p:cNvGraphicFramePr>
            <a:graphicFrameLocks noGrp="1"/>
          </p:cNvGraphicFramePr>
          <p:nvPr>
            <p:extLst>
              <p:ext uri="{D42A27DB-BD31-4B8C-83A1-F6EECF244321}">
                <p14:modId xmlns:p14="http://schemas.microsoft.com/office/powerpoint/2010/main" val="1373117672"/>
              </p:ext>
            </p:extLst>
          </p:nvPr>
        </p:nvGraphicFramePr>
        <p:xfrm>
          <a:off x="457200" y="800652"/>
          <a:ext cx="8229600" cy="2641911"/>
        </p:xfrm>
        <a:graphic>
          <a:graphicData uri="http://schemas.openxmlformats.org/drawingml/2006/table">
            <a:tbl>
              <a:tblPr/>
              <a:tblGrid>
                <a:gridCol w="1495886">
                  <a:extLst>
                    <a:ext uri="{9D8B030D-6E8A-4147-A177-3AD203B41FA5}">
                      <a16:colId xmlns:a16="http://schemas.microsoft.com/office/drawing/2014/main" val="20000"/>
                    </a:ext>
                  </a:extLst>
                </a:gridCol>
                <a:gridCol w="1088524">
                  <a:extLst>
                    <a:ext uri="{9D8B030D-6E8A-4147-A177-3AD203B41FA5}">
                      <a16:colId xmlns:a16="http://schemas.microsoft.com/office/drawing/2014/main" val="20001"/>
                    </a:ext>
                  </a:extLst>
                </a:gridCol>
                <a:gridCol w="471917">
                  <a:extLst>
                    <a:ext uri="{9D8B030D-6E8A-4147-A177-3AD203B41FA5}">
                      <a16:colId xmlns:a16="http://schemas.microsoft.com/office/drawing/2014/main" val="20002"/>
                    </a:ext>
                  </a:extLst>
                </a:gridCol>
                <a:gridCol w="427396">
                  <a:extLst>
                    <a:ext uri="{9D8B030D-6E8A-4147-A177-3AD203B41FA5}">
                      <a16:colId xmlns:a16="http://schemas.microsoft.com/office/drawing/2014/main" val="20003"/>
                    </a:ext>
                  </a:extLst>
                </a:gridCol>
                <a:gridCol w="427396">
                  <a:extLst>
                    <a:ext uri="{9D8B030D-6E8A-4147-A177-3AD203B41FA5}">
                      <a16:colId xmlns:a16="http://schemas.microsoft.com/office/drawing/2014/main" val="20004"/>
                    </a:ext>
                  </a:extLst>
                </a:gridCol>
                <a:gridCol w="427396">
                  <a:extLst>
                    <a:ext uri="{9D8B030D-6E8A-4147-A177-3AD203B41FA5}">
                      <a16:colId xmlns:a16="http://schemas.microsoft.com/office/drawing/2014/main" val="20005"/>
                    </a:ext>
                  </a:extLst>
                </a:gridCol>
                <a:gridCol w="427396">
                  <a:extLst>
                    <a:ext uri="{9D8B030D-6E8A-4147-A177-3AD203B41FA5}">
                      <a16:colId xmlns:a16="http://schemas.microsoft.com/office/drawing/2014/main" val="20006"/>
                    </a:ext>
                  </a:extLst>
                </a:gridCol>
                <a:gridCol w="427396">
                  <a:extLst>
                    <a:ext uri="{9D8B030D-6E8A-4147-A177-3AD203B41FA5}">
                      <a16:colId xmlns:a16="http://schemas.microsoft.com/office/drawing/2014/main" val="20007"/>
                    </a:ext>
                  </a:extLst>
                </a:gridCol>
                <a:gridCol w="427396">
                  <a:extLst>
                    <a:ext uri="{9D8B030D-6E8A-4147-A177-3AD203B41FA5}">
                      <a16:colId xmlns:a16="http://schemas.microsoft.com/office/drawing/2014/main" val="20008"/>
                    </a:ext>
                  </a:extLst>
                </a:gridCol>
                <a:gridCol w="427396">
                  <a:extLst>
                    <a:ext uri="{9D8B030D-6E8A-4147-A177-3AD203B41FA5}">
                      <a16:colId xmlns:a16="http://schemas.microsoft.com/office/drawing/2014/main" val="20009"/>
                    </a:ext>
                  </a:extLst>
                </a:gridCol>
                <a:gridCol w="427396">
                  <a:extLst>
                    <a:ext uri="{9D8B030D-6E8A-4147-A177-3AD203B41FA5}">
                      <a16:colId xmlns:a16="http://schemas.microsoft.com/office/drawing/2014/main" val="20010"/>
                    </a:ext>
                  </a:extLst>
                </a:gridCol>
                <a:gridCol w="427396">
                  <a:extLst>
                    <a:ext uri="{9D8B030D-6E8A-4147-A177-3AD203B41FA5}">
                      <a16:colId xmlns:a16="http://schemas.microsoft.com/office/drawing/2014/main" val="20011"/>
                    </a:ext>
                  </a:extLst>
                </a:gridCol>
                <a:gridCol w="427396">
                  <a:extLst>
                    <a:ext uri="{9D8B030D-6E8A-4147-A177-3AD203B41FA5}">
                      <a16:colId xmlns:a16="http://schemas.microsoft.com/office/drawing/2014/main" val="20012"/>
                    </a:ext>
                  </a:extLst>
                </a:gridCol>
                <a:gridCol w="427396">
                  <a:extLst>
                    <a:ext uri="{9D8B030D-6E8A-4147-A177-3AD203B41FA5}">
                      <a16:colId xmlns:a16="http://schemas.microsoft.com/office/drawing/2014/main" val="20013"/>
                    </a:ext>
                  </a:extLst>
                </a:gridCol>
                <a:gridCol w="471917">
                  <a:extLst>
                    <a:ext uri="{9D8B030D-6E8A-4147-A177-3AD203B41FA5}">
                      <a16:colId xmlns:a16="http://schemas.microsoft.com/office/drawing/2014/main" val="20014"/>
                    </a:ext>
                  </a:extLst>
                </a:gridCol>
              </a:tblGrid>
              <a:tr h="173677">
                <a:tc>
                  <a:txBody>
                    <a:bodyPr/>
                    <a:lstStyle/>
                    <a:p>
                      <a:pPr algn="l" fontAlgn="b"/>
                      <a:r>
                        <a:rPr lang="nl-NL" sz="1000" b="1" i="0" u="none" strike="noStrike" dirty="0" err="1">
                          <a:solidFill>
                            <a:srgbClr val="000000"/>
                          </a:solidFill>
                          <a:effectLst/>
                          <a:latin typeface="Calibri"/>
                        </a:rPr>
                        <a:t>Physical</a:t>
                      </a:r>
                      <a:r>
                        <a:rPr lang="nl-NL" sz="1000" b="1" i="0" u="none" strike="noStrike" dirty="0">
                          <a:solidFill>
                            <a:srgbClr val="000000"/>
                          </a:solidFill>
                          <a:effectLst/>
                          <a:latin typeface="Calibri"/>
                        </a:rPr>
                        <a:t> </a:t>
                      </a:r>
                      <a:r>
                        <a:rPr lang="nl-NL" sz="1000" b="1" i="0" u="none" strike="noStrike" dirty="0" err="1">
                          <a:solidFill>
                            <a:srgbClr val="000000"/>
                          </a:solidFill>
                          <a:effectLst/>
                          <a:latin typeface="Calibri"/>
                        </a:rPr>
                        <a:t>supply</a:t>
                      </a:r>
                      <a:r>
                        <a:rPr lang="nl-NL" sz="1000" b="1" i="0" u="none" strike="noStrike" dirty="0">
                          <a:solidFill>
                            <a:srgbClr val="000000"/>
                          </a:solidFill>
                          <a:effectLst/>
                          <a:latin typeface="Calibri"/>
                        </a:rPr>
                        <a:t>, </a:t>
                      </a:r>
                      <a:r>
                        <a:rPr lang="nl-NL" sz="1000" b="1" i="0" u="none" strike="noStrike" dirty="0" err="1">
                          <a:solidFill>
                            <a:srgbClr val="000000"/>
                          </a:solidFill>
                          <a:effectLst/>
                          <a:latin typeface="Calibri"/>
                        </a:rPr>
                        <a:t>totals</a:t>
                      </a:r>
                      <a:endParaRPr lang="nl-NL" sz="1000" b="1" i="0" u="none" strike="noStrike" dirty="0">
                        <a:solidFill>
                          <a:srgbClr val="000000"/>
                        </a:solidFill>
                        <a:effectLst/>
                        <a:latin typeface="Calibri"/>
                      </a:endParaRPr>
                    </a:p>
                  </a:txBody>
                  <a:tcPr marL="6680" marR="6680" marT="668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nl-NL" sz="1000" b="1" i="0" u="none" strike="noStrike">
                        <a:solidFill>
                          <a:srgbClr val="000000"/>
                        </a:solidFill>
                        <a:effectLst/>
                        <a:latin typeface="Calibri"/>
                      </a:endParaRPr>
                    </a:p>
                  </a:txBody>
                  <a:tcPr marL="6680" marR="6680" marT="668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nl-NL" sz="1000" b="1" i="0" u="none" strike="noStrike">
                        <a:solidFill>
                          <a:srgbClr val="000000"/>
                        </a:solidFill>
                        <a:effectLst/>
                        <a:latin typeface="Calibri"/>
                      </a:endParaRPr>
                    </a:p>
                  </a:txBody>
                  <a:tcPr marL="6680" marR="6680" marT="668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nl-NL" sz="1000" b="1" i="0" u="none" strike="noStrike">
                        <a:solidFill>
                          <a:srgbClr val="000000"/>
                        </a:solidFill>
                        <a:effectLst/>
                        <a:latin typeface="Calibri"/>
                      </a:endParaRPr>
                    </a:p>
                  </a:txBody>
                  <a:tcPr marL="6680" marR="6680" marT="668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nl-NL" sz="1000" b="1" i="0" u="none" strike="noStrike">
                        <a:solidFill>
                          <a:srgbClr val="000000"/>
                        </a:solidFill>
                        <a:effectLst/>
                        <a:latin typeface="Calibri"/>
                      </a:endParaRPr>
                    </a:p>
                  </a:txBody>
                  <a:tcPr marL="6680" marR="6680" marT="668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nl-NL" sz="1000" b="1" i="0" u="none" strike="noStrike">
                        <a:solidFill>
                          <a:srgbClr val="000000"/>
                        </a:solidFill>
                        <a:effectLst/>
                        <a:latin typeface="Calibri"/>
                      </a:endParaRPr>
                    </a:p>
                  </a:txBody>
                  <a:tcPr marL="6680" marR="6680" marT="668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nl-NL" sz="1000" b="1" i="0" u="none" strike="noStrike">
                        <a:solidFill>
                          <a:srgbClr val="000000"/>
                        </a:solidFill>
                        <a:effectLst/>
                        <a:latin typeface="Calibri"/>
                      </a:endParaRPr>
                    </a:p>
                  </a:txBody>
                  <a:tcPr marL="6680" marR="6680" marT="668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nl-NL" sz="1000" b="1" i="0" u="none" strike="noStrike">
                        <a:solidFill>
                          <a:srgbClr val="000000"/>
                        </a:solidFill>
                        <a:effectLst/>
                        <a:latin typeface="Calibri"/>
                      </a:endParaRPr>
                    </a:p>
                  </a:txBody>
                  <a:tcPr marL="6680" marR="6680" marT="668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nl-NL" sz="1000" b="1" i="0" u="none" strike="noStrike">
                        <a:solidFill>
                          <a:srgbClr val="000000"/>
                        </a:solidFill>
                        <a:effectLst/>
                        <a:latin typeface="Calibri"/>
                      </a:endParaRPr>
                    </a:p>
                  </a:txBody>
                  <a:tcPr marL="6680" marR="6680" marT="668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nl-NL" sz="1000" b="1" i="0" u="none" strike="noStrike">
                        <a:solidFill>
                          <a:srgbClr val="000000"/>
                        </a:solidFill>
                        <a:effectLst/>
                        <a:latin typeface="Calibri"/>
                      </a:endParaRPr>
                    </a:p>
                  </a:txBody>
                  <a:tcPr marL="6680" marR="6680" marT="668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nl-NL" sz="1000" b="1" i="0" u="none" strike="noStrike">
                        <a:solidFill>
                          <a:srgbClr val="000000"/>
                        </a:solidFill>
                        <a:effectLst/>
                        <a:latin typeface="Calibri"/>
                      </a:endParaRPr>
                    </a:p>
                  </a:txBody>
                  <a:tcPr marL="6680" marR="6680" marT="668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nl-NL" sz="1000" b="1" i="0" u="none" strike="noStrike">
                        <a:solidFill>
                          <a:srgbClr val="000000"/>
                        </a:solidFill>
                        <a:effectLst/>
                        <a:latin typeface="Calibri"/>
                      </a:endParaRPr>
                    </a:p>
                  </a:txBody>
                  <a:tcPr marL="6680" marR="6680" marT="668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nl-NL" sz="1000" b="1" i="0" u="none" strike="noStrike">
                        <a:solidFill>
                          <a:srgbClr val="000000"/>
                        </a:solidFill>
                        <a:effectLst/>
                        <a:latin typeface="Calibri"/>
                      </a:endParaRPr>
                    </a:p>
                  </a:txBody>
                  <a:tcPr marL="6680" marR="6680" marT="668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nl-NL" sz="1000" b="1" i="0" u="none" strike="noStrike">
                        <a:solidFill>
                          <a:srgbClr val="000000"/>
                        </a:solidFill>
                        <a:effectLst/>
                        <a:latin typeface="Calibri"/>
                      </a:endParaRPr>
                    </a:p>
                  </a:txBody>
                  <a:tcPr marL="6680" marR="6680" marT="668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nl-NL" sz="800" b="1" i="0" u="none" strike="noStrike">
                        <a:solidFill>
                          <a:srgbClr val="000000"/>
                        </a:solidFill>
                        <a:effectLst/>
                        <a:latin typeface="Calibri"/>
                      </a:endParaRPr>
                    </a:p>
                  </a:txBody>
                  <a:tcPr marL="6680" marR="6680" marT="6680" marB="0" anchor="b">
                    <a:lnL>
                      <a:noFill/>
                    </a:lnL>
                    <a:lnR>
                      <a:noFill/>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66997">
                <a:tc>
                  <a:txBody>
                    <a:bodyPr/>
                    <a:lstStyle/>
                    <a:p>
                      <a:pPr algn="l" fontAlgn="b"/>
                      <a:r>
                        <a:rPr lang="nl-NL" sz="800" b="0" i="0" u="none" strike="noStrike">
                          <a:solidFill>
                            <a:srgbClr val="000000"/>
                          </a:solidFill>
                          <a:effectLst/>
                          <a:latin typeface="Calibri"/>
                        </a:rPr>
                        <a:t> </a:t>
                      </a:r>
                    </a:p>
                  </a:txBody>
                  <a:tcPr marL="6680" marR="6680" marT="6680" marB="0" anchor="b">
                    <a:lnL>
                      <a:noFill/>
                    </a:lnL>
                    <a:lnR>
                      <a:noFill/>
                    </a:lnR>
                    <a:lnT w="12700" cap="flat" cmpd="sng" algn="ctr">
                      <a:solidFill>
                        <a:srgbClr val="000000"/>
                      </a:solidFill>
                      <a:prstDash val="solid"/>
                      <a:round/>
                      <a:headEnd type="none" w="med" len="med"/>
                      <a:tailEnd type="none" w="med" len="med"/>
                    </a:lnT>
                    <a:lnB>
                      <a:noFill/>
                    </a:lnB>
                    <a:solidFill>
                      <a:srgbClr val="DCE6F1"/>
                    </a:solidFill>
                  </a:tcPr>
                </a:tc>
                <a:tc>
                  <a:txBody>
                    <a:bodyPr/>
                    <a:lstStyle/>
                    <a:p>
                      <a:pPr algn="l" fontAlgn="b"/>
                      <a:r>
                        <a:rPr lang="nl-NL" sz="800" b="1" i="0" u="none" strike="noStrike">
                          <a:solidFill>
                            <a:srgbClr val="000000"/>
                          </a:solidFill>
                          <a:effectLst/>
                          <a:latin typeface="Calibri"/>
                        </a:rPr>
                        <a:t> </a:t>
                      </a:r>
                    </a:p>
                  </a:txBody>
                  <a:tcPr marL="6680" marR="6680" marT="668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DCE6F1"/>
                    </a:solidFill>
                  </a:tcPr>
                </a:tc>
                <a:tc>
                  <a:txBody>
                    <a:bodyPr/>
                    <a:lstStyle/>
                    <a:p>
                      <a:pPr algn="r" fontAlgn="b"/>
                      <a:r>
                        <a:rPr lang="nl-NL" sz="800" b="0" i="0" u="none" strike="noStrike">
                          <a:solidFill>
                            <a:srgbClr val="000000"/>
                          </a:solidFill>
                          <a:effectLst/>
                          <a:latin typeface="Calibri"/>
                        </a:rPr>
                        <a:t>1</a:t>
                      </a:r>
                    </a:p>
                  </a:txBody>
                  <a:tcPr marL="6680" marR="6680" marT="668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DCE6F1"/>
                    </a:solidFill>
                  </a:tcPr>
                </a:tc>
                <a:tc>
                  <a:txBody>
                    <a:bodyPr/>
                    <a:lstStyle/>
                    <a:p>
                      <a:pPr algn="r" fontAlgn="b"/>
                      <a:r>
                        <a:rPr lang="nl-NL" sz="800" b="0" i="0" u="none" strike="noStrike">
                          <a:solidFill>
                            <a:srgbClr val="000000"/>
                          </a:solidFill>
                          <a:effectLst/>
                          <a:latin typeface="Calibri"/>
                        </a:rPr>
                        <a:t>2</a:t>
                      </a:r>
                    </a:p>
                  </a:txBody>
                  <a:tcPr marL="6680" marR="6680" marT="6680" marB="0" anchor="b">
                    <a:lnL>
                      <a:noFill/>
                    </a:lnL>
                    <a:lnR>
                      <a:noFill/>
                    </a:lnR>
                    <a:lnT w="12700" cap="flat" cmpd="sng" algn="ctr">
                      <a:solidFill>
                        <a:srgbClr val="000000"/>
                      </a:solidFill>
                      <a:prstDash val="solid"/>
                      <a:round/>
                      <a:headEnd type="none" w="med" len="med"/>
                      <a:tailEnd type="none" w="med" len="med"/>
                    </a:lnT>
                    <a:lnB>
                      <a:noFill/>
                    </a:lnB>
                    <a:solidFill>
                      <a:srgbClr val="DCE6F1"/>
                    </a:solidFill>
                  </a:tcPr>
                </a:tc>
                <a:tc>
                  <a:txBody>
                    <a:bodyPr/>
                    <a:lstStyle/>
                    <a:p>
                      <a:pPr algn="r" fontAlgn="b"/>
                      <a:r>
                        <a:rPr lang="nl-NL" sz="800" b="0" i="0" u="none" strike="noStrike">
                          <a:solidFill>
                            <a:srgbClr val="000000"/>
                          </a:solidFill>
                          <a:effectLst/>
                          <a:latin typeface="Calibri"/>
                        </a:rPr>
                        <a:t>4</a:t>
                      </a:r>
                    </a:p>
                  </a:txBody>
                  <a:tcPr marL="6680" marR="6680" marT="6680" marB="0" anchor="b">
                    <a:lnL>
                      <a:noFill/>
                    </a:lnL>
                    <a:lnR>
                      <a:noFill/>
                    </a:lnR>
                    <a:lnT w="12700" cap="flat" cmpd="sng" algn="ctr">
                      <a:solidFill>
                        <a:srgbClr val="000000"/>
                      </a:solidFill>
                      <a:prstDash val="solid"/>
                      <a:round/>
                      <a:headEnd type="none" w="med" len="med"/>
                      <a:tailEnd type="none" w="med" len="med"/>
                    </a:lnT>
                    <a:lnB>
                      <a:noFill/>
                    </a:lnB>
                    <a:solidFill>
                      <a:srgbClr val="DCE6F1"/>
                    </a:solidFill>
                  </a:tcPr>
                </a:tc>
                <a:tc>
                  <a:txBody>
                    <a:bodyPr/>
                    <a:lstStyle/>
                    <a:p>
                      <a:pPr algn="r" fontAlgn="b"/>
                      <a:r>
                        <a:rPr lang="nl-NL" sz="800" b="0" i="0" u="none" strike="noStrike">
                          <a:solidFill>
                            <a:srgbClr val="000000"/>
                          </a:solidFill>
                          <a:effectLst/>
                          <a:latin typeface="Calibri"/>
                        </a:rPr>
                        <a:t>5</a:t>
                      </a:r>
                    </a:p>
                  </a:txBody>
                  <a:tcPr marL="6680" marR="6680" marT="668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DCE6F1"/>
                    </a:solidFill>
                  </a:tcPr>
                </a:tc>
                <a:tc>
                  <a:txBody>
                    <a:bodyPr/>
                    <a:lstStyle/>
                    <a:p>
                      <a:pPr algn="r" fontAlgn="b"/>
                      <a:r>
                        <a:rPr lang="nl-NL" sz="800" b="0" i="0" u="none" strike="noStrike">
                          <a:solidFill>
                            <a:srgbClr val="000000"/>
                          </a:solidFill>
                          <a:effectLst/>
                          <a:latin typeface="Calibri"/>
                        </a:rPr>
                        <a:t>21</a:t>
                      </a:r>
                    </a:p>
                  </a:txBody>
                  <a:tcPr marL="6680" marR="6680" marT="668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DCE6F1"/>
                    </a:solidFill>
                  </a:tcPr>
                </a:tc>
                <a:tc>
                  <a:txBody>
                    <a:bodyPr/>
                    <a:lstStyle/>
                    <a:p>
                      <a:pPr algn="r" fontAlgn="b"/>
                      <a:r>
                        <a:rPr lang="nl-NL" sz="800" b="0" i="0" u="none" strike="noStrike">
                          <a:solidFill>
                            <a:srgbClr val="000000"/>
                          </a:solidFill>
                          <a:effectLst/>
                          <a:latin typeface="Calibri"/>
                        </a:rPr>
                        <a:t>22</a:t>
                      </a:r>
                    </a:p>
                  </a:txBody>
                  <a:tcPr marL="6680" marR="6680" marT="6680" marB="0" anchor="b">
                    <a:lnL>
                      <a:noFill/>
                    </a:lnL>
                    <a:lnR>
                      <a:noFill/>
                    </a:lnR>
                    <a:lnT w="12700" cap="flat" cmpd="sng" algn="ctr">
                      <a:solidFill>
                        <a:srgbClr val="000000"/>
                      </a:solidFill>
                      <a:prstDash val="solid"/>
                      <a:round/>
                      <a:headEnd type="none" w="med" len="med"/>
                      <a:tailEnd type="none" w="med" len="med"/>
                    </a:lnT>
                    <a:lnB>
                      <a:noFill/>
                    </a:lnB>
                    <a:solidFill>
                      <a:srgbClr val="DCE6F1"/>
                    </a:solidFill>
                  </a:tcPr>
                </a:tc>
                <a:tc>
                  <a:txBody>
                    <a:bodyPr/>
                    <a:lstStyle/>
                    <a:p>
                      <a:pPr algn="r" fontAlgn="b"/>
                      <a:r>
                        <a:rPr lang="nl-NL" sz="800" b="0" i="0" u="none" strike="noStrike">
                          <a:solidFill>
                            <a:srgbClr val="000000"/>
                          </a:solidFill>
                          <a:effectLst/>
                          <a:latin typeface="Calibri"/>
                        </a:rPr>
                        <a:t>23</a:t>
                      </a:r>
                    </a:p>
                  </a:txBody>
                  <a:tcPr marL="6680" marR="6680" marT="6680" marB="0" anchor="b">
                    <a:lnL>
                      <a:noFill/>
                    </a:lnL>
                    <a:lnR>
                      <a:noFill/>
                    </a:lnR>
                    <a:lnT w="12700" cap="flat" cmpd="sng" algn="ctr">
                      <a:solidFill>
                        <a:srgbClr val="000000"/>
                      </a:solidFill>
                      <a:prstDash val="solid"/>
                      <a:round/>
                      <a:headEnd type="none" w="med" len="med"/>
                      <a:tailEnd type="none" w="med" len="med"/>
                    </a:lnT>
                    <a:lnB>
                      <a:noFill/>
                    </a:lnB>
                    <a:solidFill>
                      <a:srgbClr val="DCE6F1"/>
                    </a:solidFill>
                  </a:tcPr>
                </a:tc>
                <a:tc>
                  <a:txBody>
                    <a:bodyPr/>
                    <a:lstStyle/>
                    <a:p>
                      <a:pPr algn="r" fontAlgn="b"/>
                      <a:r>
                        <a:rPr lang="nl-NL" sz="800" b="0" i="0" u="none" strike="noStrike">
                          <a:solidFill>
                            <a:srgbClr val="000000"/>
                          </a:solidFill>
                          <a:effectLst/>
                          <a:latin typeface="Calibri"/>
                        </a:rPr>
                        <a:t>24</a:t>
                      </a:r>
                    </a:p>
                  </a:txBody>
                  <a:tcPr marL="6680" marR="6680" marT="6680" marB="0" anchor="b">
                    <a:lnL>
                      <a:noFill/>
                    </a:lnL>
                    <a:lnR>
                      <a:noFill/>
                    </a:lnR>
                    <a:lnT w="12700" cap="flat" cmpd="sng" algn="ctr">
                      <a:solidFill>
                        <a:srgbClr val="000000"/>
                      </a:solidFill>
                      <a:prstDash val="solid"/>
                      <a:round/>
                      <a:headEnd type="none" w="med" len="med"/>
                      <a:tailEnd type="none" w="med" len="med"/>
                    </a:lnT>
                    <a:lnB>
                      <a:noFill/>
                    </a:lnB>
                    <a:solidFill>
                      <a:srgbClr val="DCE6F1"/>
                    </a:solidFill>
                  </a:tcPr>
                </a:tc>
                <a:tc>
                  <a:txBody>
                    <a:bodyPr/>
                    <a:lstStyle/>
                    <a:p>
                      <a:pPr algn="r" fontAlgn="b"/>
                      <a:r>
                        <a:rPr lang="nl-NL" sz="800" b="0" i="0" u="none" strike="noStrike">
                          <a:solidFill>
                            <a:srgbClr val="000000"/>
                          </a:solidFill>
                          <a:effectLst/>
                          <a:latin typeface="Calibri"/>
                        </a:rPr>
                        <a:t>26</a:t>
                      </a:r>
                    </a:p>
                  </a:txBody>
                  <a:tcPr marL="6680" marR="6680" marT="6680" marB="0" anchor="b">
                    <a:lnL>
                      <a:noFill/>
                    </a:lnL>
                    <a:lnR>
                      <a:noFill/>
                    </a:lnR>
                    <a:lnT w="12700" cap="flat" cmpd="sng" algn="ctr">
                      <a:solidFill>
                        <a:srgbClr val="000000"/>
                      </a:solidFill>
                      <a:prstDash val="solid"/>
                      <a:round/>
                      <a:headEnd type="none" w="med" len="med"/>
                      <a:tailEnd type="none" w="med" len="med"/>
                    </a:lnT>
                    <a:lnB>
                      <a:noFill/>
                    </a:lnB>
                    <a:solidFill>
                      <a:srgbClr val="DCE6F1"/>
                    </a:solidFill>
                  </a:tcPr>
                </a:tc>
                <a:tc>
                  <a:txBody>
                    <a:bodyPr/>
                    <a:lstStyle/>
                    <a:p>
                      <a:pPr algn="r" fontAlgn="b"/>
                      <a:r>
                        <a:rPr lang="nl-NL" sz="800" b="0" i="0" u="none" strike="noStrike">
                          <a:solidFill>
                            <a:srgbClr val="000000"/>
                          </a:solidFill>
                          <a:effectLst/>
                          <a:latin typeface="Calibri"/>
                        </a:rPr>
                        <a:t>27</a:t>
                      </a:r>
                    </a:p>
                  </a:txBody>
                  <a:tcPr marL="6680" marR="6680" marT="6680" marB="0" anchor="b">
                    <a:lnL>
                      <a:noFill/>
                    </a:lnL>
                    <a:lnR>
                      <a:noFill/>
                    </a:lnR>
                    <a:lnT w="12700" cap="flat" cmpd="sng" algn="ctr">
                      <a:solidFill>
                        <a:srgbClr val="000000"/>
                      </a:solidFill>
                      <a:prstDash val="solid"/>
                      <a:round/>
                      <a:headEnd type="none" w="med" len="med"/>
                      <a:tailEnd type="none" w="med" len="med"/>
                    </a:lnT>
                    <a:lnB>
                      <a:noFill/>
                    </a:lnB>
                    <a:solidFill>
                      <a:srgbClr val="DCE6F1"/>
                    </a:solidFill>
                  </a:tcPr>
                </a:tc>
                <a:tc>
                  <a:txBody>
                    <a:bodyPr/>
                    <a:lstStyle/>
                    <a:p>
                      <a:pPr algn="r" fontAlgn="b"/>
                      <a:r>
                        <a:rPr lang="nl-NL" sz="800" b="0" i="0" u="none" strike="noStrike">
                          <a:solidFill>
                            <a:srgbClr val="000000"/>
                          </a:solidFill>
                          <a:effectLst/>
                          <a:latin typeface="Calibri"/>
                        </a:rPr>
                        <a:t>28</a:t>
                      </a:r>
                    </a:p>
                  </a:txBody>
                  <a:tcPr marL="6680" marR="6680" marT="668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DCE6F1"/>
                    </a:solidFill>
                  </a:tcPr>
                </a:tc>
                <a:tc>
                  <a:txBody>
                    <a:bodyPr/>
                    <a:lstStyle/>
                    <a:p>
                      <a:pPr algn="r" fontAlgn="b"/>
                      <a:r>
                        <a:rPr lang="nl-NL" sz="800" b="0" i="0" u="none" strike="noStrike">
                          <a:solidFill>
                            <a:srgbClr val="000000"/>
                          </a:solidFill>
                          <a:effectLst/>
                          <a:latin typeface="Calibri"/>
                        </a:rPr>
                        <a:t>31</a:t>
                      </a:r>
                    </a:p>
                  </a:txBody>
                  <a:tcPr marL="6680" marR="6680" marT="668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DCE6F1"/>
                    </a:solidFill>
                  </a:tcPr>
                </a:tc>
                <a:tc>
                  <a:txBody>
                    <a:bodyPr/>
                    <a:lstStyle/>
                    <a:p>
                      <a:pPr algn="l" fontAlgn="b"/>
                      <a:r>
                        <a:rPr lang="nl-NL" sz="1000" b="1" i="0" u="none" strike="noStrike">
                          <a:solidFill>
                            <a:srgbClr val="000000"/>
                          </a:solidFill>
                          <a:effectLst/>
                          <a:latin typeface="Calibri"/>
                        </a:rPr>
                        <a:t> </a:t>
                      </a:r>
                    </a:p>
                  </a:txBody>
                  <a:tcPr marL="6680" marR="6680" marT="668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DCE6F1"/>
                    </a:solidFill>
                  </a:tcPr>
                </a:tc>
                <a:extLst>
                  <a:ext uri="{0D108BD9-81ED-4DB2-BD59-A6C34878D82A}">
                    <a16:rowId xmlns:a16="http://schemas.microsoft.com/office/drawing/2014/main" val="10001"/>
                  </a:ext>
                </a:extLst>
              </a:tr>
              <a:tr h="968581">
                <a:tc>
                  <a:txBody>
                    <a:bodyPr/>
                    <a:lstStyle/>
                    <a:p>
                      <a:pPr algn="l" fontAlgn="b"/>
                      <a:r>
                        <a:rPr lang="nl-NL" sz="800" b="1" i="0" u="none" strike="noStrike">
                          <a:solidFill>
                            <a:srgbClr val="000000"/>
                          </a:solidFill>
                          <a:effectLst/>
                          <a:latin typeface="Calibri"/>
                        </a:rPr>
                        <a:t>Ecosystem services</a:t>
                      </a:r>
                    </a:p>
                  </a:txBody>
                  <a:tcPr marL="6680" marR="6680" marT="6680" marB="0" anchor="b">
                    <a:lnL>
                      <a:noFill/>
                    </a:lnL>
                    <a:lnR>
                      <a:noFill/>
                    </a:lnR>
                    <a:lnT>
                      <a:noFill/>
                    </a:lnT>
                    <a:lnB w="12700" cap="flat" cmpd="sng" algn="ctr">
                      <a:solidFill>
                        <a:srgbClr val="000000"/>
                      </a:solidFill>
                      <a:prstDash val="solid"/>
                      <a:round/>
                      <a:headEnd type="none" w="med" len="med"/>
                      <a:tailEnd type="none" w="med" len="med"/>
                    </a:lnB>
                    <a:solidFill>
                      <a:srgbClr val="DCE6F1"/>
                    </a:solidFill>
                  </a:tcPr>
                </a:tc>
                <a:tc>
                  <a:txBody>
                    <a:bodyPr/>
                    <a:lstStyle/>
                    <a:p>
                      <a:pPr algn="l" fontAlgn="ctr"/>
                      <a:r>
                        <a:rPr lang="nl-NL" sz="800" b="1" i="0" u="none" strike="noStrike">
                          <a:solidFill>
                            <a:srgbClr val="000000"/>
                          </a:solidFill>
                          <a:effectLst/>
                          <a:latin typeface="Calibri"/>
                        </a:rPr>
                        <a:t>Ecosystem Units</a:t>
                      </a:r>
                    </a:p>
                  </a:txBody>
                  <a:tcPr marL="6680" marR="6680" marT="668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DCE6F1"/>
                    </a:solidFill>
                  </a:tcPr>
                </a:tc>
                <a:tc>
                  <a:txBody>
                    <a:bodyPr/>
                    <a:lstStyle/>
                    <a:p>
                      <a:pPr algn="l" fontAlgn="b"/>
                      <a:r>
                        <a:rPr lang="nl-NL" sz="800" b="1" i="0" u="none" strike="noStrike" dirty="0">
                          <a:solidFill>
                            <a:srgbClr val="000000"/>
                          </a:solidFill>
                          <a:effectLst/>
                          <a:latin typeface="Calibri"/>
                        </a:rPr>
                        <a:t>Non-</a:t>
                      </a:r>
                      <a:r>
                        <a:rPr lang="nl-NL" sz="800" b="1" i="0" u="none" strike="noStrike" dirty="0" err="1">
                          <a:solidFill>
                            <a:srgbClr val="000000"/>
                          </a:solidFill>
                          <a:effectLst/>
                          <a:latin typeface="Calibri"/>
                        </a:rPr>
                        <a:t>perennial</a:t>
                      </a:r>
                      <a:r>
                        <a:rPr lang="nl-NL" sz="800" b="1" i="0" u="none" strike="noStrike" dirty="0">
                          <a:solidFill>
                            <a:srgbClr val="000000"/>
                          </a:solidFill>
                          <a:effectLst/>
                          <a:latin typeface="Calibri"/>
                        </a:rPr>
                        <a:t> </a:t>
                      </a:r>
                      <a:r>
                        <a:rPr lang="nl-NL" sz="800" b="1" i="0" u="none" strike="noStrike" dirty="0" err="1">
                          <a:solidFill>
                            <a:srgbClr val="000000"/>
                          </a:solidFill>
                          <a:effectLst/>
                          <a:latin typeface="Calibri"/>
                        </a:rPr>
                        <a:t>plants</a:t>
                      </a:r>
                      <a:endParaRPr lang="nl-NL" sz="800" b="1" i="0" u="none" strike="noStrike" dirty="0">
                        <a:solidFill>
                          <a:srgbClr val="000000"/>
                        </a:solidFill>
                        <a:effectLst/>
                        <a:latin typeface="Calibri"/>
                      </a:endParaRPr>
                    </a:p>
                  </a:txBody>
                  <a:tcPr marL="6680" marR="6680" marT="6680" marB="0" vert="vert27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DCE6F1"/>
                    </a:solidFill>
                  </a:tcPr>
                </a:tc>
                <a:tc>
                  <a:txBody>
                    <a:bodyPr/>
                    <a:lstStyle/>
                    <a:p>
                      <a:pPr algn="l" fontAlgn="b"/>
                      <a:r>
                        <a:rPr lang="nl-NL" sz="800" b="1" i="0" u="none" strike="noStrike">
                          <a:solidFill>
                            <a:srgbClr val="000000"/>
                          </a:solidFill>
                          <a:effectLst/>
                          <a:latin typeface="Calibri"/>
                        </a:rPr>
                        <a:t>Perennial plants</a:t>
                      </a:r>
                    </a:p>
                  </a:txBody>
                  <a:tcPr marL="6680" marR="6680" marT="6680" marB="0" vert="vert270" anchor="b">
                    <a:lnL>
                      <a:noFill/>
                    </a:lnL>
                    <a:lnR>
                      <a:noFill/>
                    </a:lnR>
                    <a:lnT>
                      <a:noFill/>
                    </a:lnT>
                    <a:lnB w="12700" cap="flat" cmpd="sng" algn="ctr">
                      <a:solidFill>
                        <a:srgbClr val="000000"/>
                      </a:solidFill>
                      <a:prstDash val="solid"/>
                      <a:round/>
                      <a:headEnd type="none" w="med" len="med"/>
                      <a:tailEnd type="none" w="med" len="med"/>
                    </a:lnB>
                    <a:solidFill>
                      <a:srgbClr val="DCE6F1"/>
                    </a:solidFill>
                  </a:tcPr>
                </a:tc>
                <a:tc>
                  <a:txBody>
                    <a:bodyPr/>
                    <a:lstStyle/>
                    <a:p>
                      <a:pPr algn="l" fontAlgn="b"/>
                      <a:r>
                        <a:rPr lang="nl-NL" sz="800" b="1" i="0" u="none" strike="noStrike" dirty="0" err="1">
                          <a:solidFill>
                            <a:srgbClr val="000000"/>
                          </a:solidFill>
                          <a:effectLst/>
                          <a:latin typeface="Calibri"/>
                        </a:rPr>
                        <a:t>Meadows</a:t>
                      </a:r>
                      <a:r>
                        <a:rPr lang="nl-NL" sz="800" b="1" i="0" u="none" strike="noStrike" dirty="0">
                          <a:solidFill>
                            <a:srgbClr val="000000"/>
                          </a:solidFill>
                          <a:effectLst/>
                          <a:latin typeface="Calibri"/>
                        </a:rPr>
                        <a:t> (</a:t>
                      </a:r>
                      <a:r>
                        <a:rPr lang="nl-NL" sz="800" b="1" i="0" u="none" strike="noStrike" dirty="0" err="1">
                          <a:solidFill>
                            <a:srgbClr val="000000"/>
                          </a:solidFill>
                          <a:effectLst/>
                          <a:latin typeface="Calibri"/>
                        </a:rPr>
                        <a:t>for</a:t>
                      </a:r>
                      <a:r>
                        <a:rPr lang="nl-NL" sz="800" b="1" i="0" u="none" strike="noStrike" dirty="0">
                          <a:solidFill>
                            <a:srgbClr val="000000"/>
                          </a:solidFill>
                          <a:effectLst/>
                          <a:latin typeface="Calibri"/>
                        </a:rPr>
                        <a:t> </a:t>
                      </a:r>
                      <a:r>
                        <a:rPr lang="nl-NL" sz="800" b="1" i="0" u="none" strike="noStrike" dirty="0" err="1">
                          <a:solidFill>
                            <a:srgbClr val="000000"/>
                          </a:solidFill>
                          <a:effectLst/>
                          <a:latin typeface="Calibri"/>
                        </a:rPr>
                        <a:t>grazing</a:t>
                      </a:r>
                      <a:r>
                        <a:rPr lang="nl-NL" sz="800" b="1" i="0" u="none" strike="noStrike" dirty="0">
                          <a:solidFill>
                            <a:srgbClr val="000000"/>
                          </a:solidFill>
                          <a:effectLst/>
                          <a:latin typeface="Calibri"/>
                        </a:rPr>
                        <a:t>) </a:t>
                      </a:r>
                    </a:p>
                  </a:txBody>
                  <a:tcPr marL="6680" marR="6680" marT="6680" marB="0" vert="vert270" anchor="b">
                    <a:lnL>
                      <a:noFill/>
                    </a:lnL>
                    <a:lnR>
                      <a:noFill/>
                    </a:lnR>
                    <a:lnT>
                      <a:noFill/>
                    </a:lnT>
                    <a:lnB w="12700" cap="flat" cmpd="sng" algn="ctr">
                      <a:solidFill>
                        <a:srgbClr val="000000"/>
                      </a:solidFill>
                      <a:prstDash val="solid"/>
                      <a:round/>
                      <a:headEnd type="none" w="med" len="med"/>
                      <a:tailEnd type="none" w="med" len="med"/>
                    </a:lnB>
                    <a:solidFill>
                      <a:srgbClr val="DCE6F1"/>
                    </a:solidFill>
                  </a:tcPr>
                </a:tc>
                <a:tc>
                  <a:txBody>
                    <a:bodyPr/>
                    <a:lstStyle/>
                    <a:p>
                      <a:pPr algn="l" fontAlgn="b"/>
                      <a:r>
                        <a:rPr lang="nl-NL" sz="800" b="1" i="0" u="none" strike="noStrike" dirty="0" err="1">
                          <a:solidFill>
                            <a:srgbClr val="000000"/>
                          </a:solidFill>
                          <a:effectLst/>
                          <a:latin typeface="Calibri"/>
                        </a:rPr>
                        <a:t>Hedgerows</a:t>
                      </a:r>
                      <a:endParaRPr lang="nl-NL" sz="800" b="1" i="0" u="none" strike="noStrike" dirty="0">
                        <a:solidFill>
                          <a:srgbClr val="000000"/>
                        </a:solidFill>
                        <a:effectLst/>
                        <a:latin typeface="Calibri"/>
                      </a:endParaRPr>
                    </a:p>
                  </a:txBody>
                  <a:tcPr marL="6680" marR="6680" marT="6680" marB="0" vert="vert27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DCE6F1"/>
                    </a:solidFill>
                  </a:tcPr>
                </a:tc>
                <a:tc>
                  <a:txBody>
                    <a:bodyPr/>
                    <a:lstStyle/>
                    <a:p>
                      <a:pPr algn="l" fontAlgn="b"/>
                      <a:r>
                        <a:rPr lang="nl-NL" sz="800" b="1" i="0" u="none" strike="noStrike" dirty="0" err="1">
                          <a:solidFill>
                            <a:srgbClr val="000000"/>
                          </a:solidFill>
                          <a:effectLst/>
                          <a:latin typeface="Calibri"/>
                        </a:rPr>
                        <a:t>Deciduous</a:t>
                      </a:r>
                      <a:r>
                        <a:rPr lang="nl-NL" sz="800" b="1" i="0" u="none" strike="noStrike" dirty="0">
                          <a:solidFill>
                            <a:srgbClr val="000000"/>
                          </a:solidFill>
                          <a:effectLst/>
                          <a:latin typeface="Calibri"/>
                        </a:rPr>
                        <a:t> </a:t>
                      </a:r>
                      <a:r>
                        <a:rPr lang="nl-NL" sz="800" b="1" i="0" u="none" strike="noStrike" dirty="0" err="1">
                          <a:solidFill>
                            <a:srgbClr val="000000"/>
                          </a:solidFill>
                          <a:effectLst/>
                          <a:latin typeface="Calibri"/>
                        </a:rPr>
                        <a:t>forest</a:t>
                      </a:r>
                      <a:endParaRPr lang="nl-NL" sz="800" b="1" i="0" u="none" strike="noStrike" dirty="0">
                        <a:solidFill>
                          <a:srgbClr val="000000"/>
                        </a:solidFill>
                        <a:effectLst/>
                        <a:latin typeface="Calibri"/>
                      </a:endParaRPr>
                    </a:p>
                  </a:txBody>
                  <a:tcPr marL="6680" marR="6680" marT="6680" marB="0" vert="vert27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DCE6F1"/>
                    </a:solidFill>
                  </a:tcPr>
                </a:tc>
                <a:tc>
                  <a:txBody>
                    <a:bodyPr/>
                    <a:lstStyle/>
                    <a:p>
                      <a:pPr algn="l" fontAlgn="b"/>
                      <a:r>
                        <a:rPr lang="nl-NL" sz="800" b="1" i="0" u="none" strike="noStrike" dirty="0" err="1">
                          <a:solidFill>
                            <a:srgbClr val="000000"/>
                          </a:solidFill>
                          <a:effectLst/>
                          <a:latin typeface="Calibri"/>
                        </a:rPr>
                        <a:t>Coniferous</a:t>
                      </a:r>
                      <a:r>
                        <a:rPr lang="nl-NL" sz="800" b="1" i="0" u="none" strike="noStrike" dirty="0">
                          <a:solidFill>
                            <a:srgbClr val="000000"/>
                          </a:solidFill>
                          <a:effectLst/>
                          <a:latin typeface="Calibri"/>
                        </a:rPr>
                        <a:t> </a:t>
                      </a:r>
                      <a:r>
                        <a:rPr lang="nl-NL" sz="800" b="1" i="0" u="none" strike="noStrike" dirty="0" err="1">
                          <a:solidFill>
                            <a:srgbClr val="000000"/>
                          </a:solidFill>
                          <a:effectLst/>
                          <a:latin typeface="Calibri"/>
                        </a:rPr>
                        <a:t>forest</a:t>
                      </a:r>
                      <a:endParaRPr lang="nl-NL" sz="800" b="1" i="0" u="none" strike="noStrike" dirty="0">
                        <a:solidFill>
                          <a:srgbClr val="000000"/>
                        </a:solidFill>
                        <a:effectLst/>
                        <a:latin typeface="Calibri"/>
                      </a:endParaRPr>
                    </a:p>
                  </a:txBody>
                  <a:tcPr marL="6680" marR="6680" marT="6680" marB="0" vert="vert270" anchor="b">
                    <a:lnL>
                      <a:noFill/>
                    </a:lnL>
                    <a:lnR>
                      <a:noFill/>
                    </a:lnR>
                    <a:lnT>
                      <a:noFill/>
                    </a:lnT>
                    <a:lnB w="12700" cap="flat" cmpd="sng" algn="ctr">
                      <a:solidFill>
                        <a:srgbClr val="000000"/>
                      </a:solidFill>
                      <a:prstDash val="solid"/>
                      <a:round/>
                      <a:headEnd type="none" w="med" len="med"/>
                      <a:tailEnd type="none" w="med" len="med"/>
                    </a:lnB>
                    <a:solidFill>
                      <a:srgbClr val="DCE6F1"/>
                    </a:solidFill>
                  </a:tcPr>
                </a:tc>
                <a:tc>
                  <a:txBody>
                    <a:bodyPr/>
                    <a:lstStyle/>
                    <a:p>
                      <a:pPr algn="l" fontAlgn="b"/>
                      <a:r>
                        <a:rPr lang="nl-NL" sz="800" b="1" i="0" u="none" strike="noStrike">
                          <a:solidFill>
                            <a:srgbClr val="000000"/>
                          </a:solidFill>
                          <a:effectLst/>
                          <a:latin typeface="Calibri"/>
                        </a:rPr>
                        <a:t>Mixed forest</a:t>
                      </a:r>
                    </a:p>
                  </a:txBody>
                  <a:tcPr marL="6680" marR="6680" marT="6680" marB="0" vert="vert270" anchor="b">
                    <a:lnL>
                      <a:noFill/>
                    </a:lnL>
                    <a:lnR>
                      <a:noFill/>
                    </a:lnR>
                    <a:lnT>
                      <a:noFill/>
                    </a:lnT>
                    <a:lnB w="12700" cap="flat" cmpd="sng" algn="ctr">
                      <a:solidFill>
                        <a:srgbClr val="000000"/>
                      </a:solidFill>
                      <a:prstDash val="solid"/>
                      <a:round/>
                      <a:headEnd type="none" w="med" len="med"/>
                      <a:tailEnd type="none" w="med" len="med"/>
                    </a:lnB>
                    <a:solidFill>
                      <a:srgbClr val="DCE6F1"/>
                    </a:solidFill>
                  </a:tcPr>
                </a:tc>
                <a:tc>
                  <a:txBody>
                    <a:bodyPr/>
                    <a:lstStyle/>
                    <a:p>
                      <a:pPr algn="l" fontAlgn="b"/>
                      <a:r>
                        <a:rPr lang="nl-NL" sz="800" b="1" i="0" u="none" strike="noStrike" dirty="0" err="1">
                          <a:solidFill>
                            <a:srgbClr val="000000"/>
                          </a:solidFill>
                          <a:effectLst/>
                          <a:latin typeface="Calibri"/>
                        </a:rPr>
                        <a:t>Heath</a:t>
                      </a:r>
                      <a:r>
                        <a:rPr lang="nl-NL" sz="800" b="1" i="0" u="none" strike="noStrike" dirty="0">
                          <a:solidFill>
                            <a:srgbClr val="000000"/>
                          </a:solidFill>
                          <a:effectLst/>
                          <a:latin typeface="Calibri"/>
                        </a:rPr>
                        <a:t> land</a:t>
                      </a:r>
                    </a:p>
                  </a:txBody>
                  <a:tcPr marL="6680" marR="6680" marT="6680" marB="0" vert="vert270" anchor="b">
                    <a:lnL>
                      <a:noFill/>
                    </a:lnL>
                    <a:lnR>
                      <a:noFill/>
                    </a:lnR>
                    <a:lnT>
                      <a:noFill/>
                    </a:lnT>
                    <a:lnB w="12700" cap="flat" cmpd="sng" algn="ctr">
                      <a:solidFill>
                        <a:srgbClr val="000000"/>
                      </a:solidFill>
                      <a:prstDash val="solid"/>
                      <a:round/>
                      <a:headEnd type="none" w="med" len="med"/>
                      <a:tailEnd type="none" w="med" len="med"/>
                    </a:lnB>
                    <a:solidFill>
                      <a:srgbClr val="DCE6F1"/>
                    </a:solidFill>
                  </a:tcPr>
                </a:tc>
                <a:tc>
                  <a:txBody>
                    <a:bodyPr/>
                    <a:lstStyle/>
                    <a:p>
                      <a:pPr algn="l" fontAlgn="b"/>
                      <a:r>
                        <a:rPr lang="nl-NL" sz="800" b="1" i="0" u="none" strike="noStrike" dirty="0" err="1">
                          <a:solidFill>
                            <a:srgbClr val="000000"/>
                          </a:solidFill>
                          <a:effectLst/>
                          <a:latin typeface="Calibri"/>
                        </a:rPr>
                        <a:t>Fresh</a:t>
                      </a:r>
                      <a:r>
                        <a:rPr lang="nl-NL" sz="800" b="1" i="0" u="none" strike="noStrike" dirty="0">
                          <a:solidFill>
                            <a:srgbClr val="000000"/>
                          </a:solidFill>
                          <a:effectLst/>
                          <a:latin typeface="Calibri"/>
                        </a:rPr>
                        <a:t> water wetlands</a:t>
                      </a:r>
                    </a:p>
                  </a:txBody>
                  <a:tcPr marL="6680" marR="6680" marT="6680" marB="0" vert="vert270" anchor="b">
                    <a:lnL>
                      <a:noFill/>
                    </a:lnL>
                    <a:lnR>
                      <a:noFill/>
                    </a:lnR>
                    <a:lnT>
                      <a:noFill/>
                    </a:lnT>
                    <a:lnB w="12700" cap="flat" cmpd="sng" algn="ctr">
                      <a:solidFill>
                        <a:srgbClr val="000000"/>
                      </a:solidFill>
                      <a:prstDash val="solid"/>
                      <a:round/>
                      <a:headEnd type="none" w="med" len="med"/>
                      <a:tailEnd type="none" w="med" len="med"/>
                    </a:lnB>
                    <a:solidFill>
                      <a:srgbClr val="DCE6F1"/>
                    </a:solidFill>
                  </a:tcPr>
                </a:tc>
                <a:tc>
                  <a:txBody>
                    <a:bodyPr/>
                    <a:lstStyle/>
                    <a:p>
                      <a:pPr algn="l" fontAlgn="b"/>
                      <a:r>
                        <a:rPr lang="nl-NL" sz="800" b="1" i="0" u="none" strike="noStrike" dirty="0">
                          <a:solidFill>
                            <a:srgbClr val="000000"/>
                          </a:solidFill>
                          <a:effectLst/>
                          <a:latin typeface="Calibri"/>
                        </a:rPr>
                        <a:t>Natural </a:t>
                      </a:r>
                      <a:r>
                        <a:rPr lang="nl-NL" sz="800" b="1" i="0" u="none" strike="noStrike" dirty="0" err="1">
                          <a:solidFill>
                            <a:srgbClr val="000000"/>
                          </a:solidFill>
                          <a:effectLst/>
                          <a:latin typeface="Calibri"/>
                        </a:rPr>
                        <a:t>grassland</a:t>
                      </a:r>
                      <a:endParaRPr lang="nl-NL" sz="800" b="1" i="0" u="none" strike="noStrike" dirty="0">
                        <a:solidFill>
                          <a:srgbClr val="000000"/>
                        </a:solidFill>
                        <a:effectLst/>
                        <a:latin typeface="Calibri"/>
                      </a:endParaRPr>
                    </a:p>
                  </a:txBody>
                  <a:tcPr marL="6680" marR="6680" marT="6680" marB="0" vert="vert270" anchor="b">
                    <a:lnL>
                      <a:noFill/>
                    </a:lnL>
                    <a:lnR>
                      <a:noFill/>
                    </a:lnR>
                    <a:lnT>
                      <a:noFill/>
                    </a:lnT>
                    <a:lnB w="12700" cap="flat" cmpd="sng" algn="ctr">
                      <a:solidFill>
                        <a:srgbClr val="000000"/>
                      </a:solidFill>
                      <a:prstDash val="solid"/>
                      <a:round/>
                      <a:headEnd type="none" w="med" len="med"/>
                      <a:tailEnd type="none" w="med" len="med"/>
                    </a:lnB>
                    <a:solidFill>
                      <a:srgbClr val="DCE6F1"/>
                    </a:solidFill>
                  </a:tcPr>
                </a:tc>
                <a:tc>
                  <a:txBody>
                    <a:bodyPr/>
                    <a:lstStyle/>
                    <a:p>
                      <a:pPr algn="l" fontAlgn="b"/>
                      <a:r>
                        <a:rPr lang="nl-NL" sz="800" b="1" i="0" u="none" strike="noStrike" dirty="0">
                          <a:solidFill>
                            <a:srgbClr val="000000"/>
                          </a:solidFill>
                          <a:effectLst/>
                          <a:latin typeface="Calibri"/>
                        </a:rPr>
                        <a:t>Public green </a:t>
                      </a:r>
                      <a:r>
                        <a:rPr lang="nl-NL" sz="800" b="1" i="0" u="none" strike="noStrike" dirty="0" err="1">
                          <a:solidFill>
                            <a:srgbClr val="000000"/>
                          </a:solidFill>
                          <a:effectLst/>
                          <a:latin typeface="Calibri"/>
                        </a:rPr>
                        <a:t>space</a:t>
                      </a:r>
                      <a:endParaRPr lang="nl-NL" sz="800" b="1" i="0" u="none" strike="noStrike" dirty="0">
                        <a:solidFill>
                          <a:srgbClr val="000000"/>
                        </a:solidFill>
                        <a:effectLst/>
                        <a:latin typeface="Calibri"/>
                      </a:endParaRPr>
                    </a:p>
                  </a:txBody>
                  <a:tcPr marL="6680" marR="6680" marT="6680" marB="0" vert="vert27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DCE6F1"/>
                    </a:solidFill>
                  </a:tcPr>
                </a:tc>
                <a:tc>
                  <a:txBody>
                    <a:bodyPr/>
                    <a:lstStyle/>
                    <a:p>
                      <a:pPr algn="l" fontAlgn="b"/>
                      <a:r>
                        <a:rPr lang="nl-NL" sz="800" b="1" i="0" u="none" strike="noStrike" dirty="0">
                          <a:solidFill>
                            <a:srgbClr val="000000"/>
                          </a:solidFill>
                          <a:effectLst/>
                          <a:latin typeface="Calibri"/>
                        </a:rPr>
                        <a:t>River </a:t>
                      </a:r>
                      <a:r>
                        <a:rPr lang="nl-NL" sz="800" b="1" i="0" u="none" strike="noStrike" dirty="0" err="1">
                          <a:solidFill>
                            <a:srgbClr val="000000"/>
                          </a:solidFill>
                          <a:effectLst/>
                          <a:latin typeface="Calibri"/>
                        </a:rPr>
                        <a:t>flood</a:t>
                      </a:r>
                      <a:r>
                        <a:rPr lang="nl-NL" sz="800" b="1" i="0" u="none" strike="noStrike" dirty="0">
                          <a:solidFill>
                            <a:srgbClr val="000000"/>
                          </a:solidFill>
                          <a:effectLst/>
                          <a:latin typeface="Calibri"/>
                        </a:rPr>
                        <a:t> </a:t>
                      </a:r>
                      <a:r>
                        <a:rPr lang="nl-NL" sz="800" b="1" i="0" u="none" strike="noStrike" dirty="0" err="1">
                          <a:solidFill>
                            <a:srgbClr val="000000"/>
                          </a:solidFill>
                          <a:effectLst/>
                          <a:latin typeface="Calibri"/>
                        </a:rPr>
                        <a:t>basin</a:t>
                      </a:r>
                      <a:endParaRPr lang="nl-NL" sz="800" b="1" i="0" u="none" strike="noStrike" dirty="0">
                        <a:solidFill>
                          <a:srgbClr val="000000"/>
                        </a:solidFill>
                        <a:effectLst/>
                        <a:latin typeface="Calibri"/>
                      </a:endParaRPr>
                    </a:p>
                  </a:txBody>
                  <a:tcPr marL="6680" marR="6680" marT="6680" marB="0" vert="vert27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DCE6F1"/>
                    </a:solidFill>
                  </a:tcPr>
                </a:tc>
                <a:tc>
                  <a:txBody>
                    <a:bodyPr/>
                    <a:lstStyle/>
                    <a:p>
                      <a:pPr algn="l" fontAlgn="b"/>
                      <a:r>
                        <a:rPr lang="nl-NL" sz="800" b="1" i="0" u="none" strike="noStrike">
                          <a:solidFill>
                            <a:srgbClr val="000000"/>
                          </a:solidFill>
                          <a:effectLst/>
                          <a:latin typeface="Calibri"/>
                        </a:rPr>
                        <a:t>Totals</a:t>
                      </a:r>
                    </a:p>
                  </a:txBody>
                  <a:tcPr marL="6680" marR="6680" marT="668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DCE6F1"/>
                    </a:solidFill>
                  </a:tcPr>
                </a:tc>
                <a:extLst>
                  <a:ext uri="{0D108BD9-81ED-4DB2-BD59-A6C34878D82A}">
                    <a16:rowId xmlns:a16="http://schemas.microsoft.com/office/drawing/2014/main" val="10002"/>
                  </a:ext>
                </a:extLst>
              </a:tr>
              <a:tr h="140277">
                <a:tc>
                  <a:txBody>
                    <a:bodyPr/>
                    <a:lstStyle/>
                    <a:p>
                      <a:pPr algn="l" fontAlgn="b"/>
                      <a:r>
                        <a:rPr lang="nl-NL" sz="800" b="1" i="0" u="none" strike="noStrike">
                          <a:solidFill>
                            <a:srgbClr val="000000"/>
                          </a:solidFill>
                          <a:effectLst/>
                          <a:latin typeface="Calibri"/>
                        </a:rPr>
                        <a:t> </a:t>
                      </a:r>
                    </a:p>
                  </a:txBody>
                  <a:tcPr marL="6680" marR="6680" marT="668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nl-NL" sz="800" b="1" i="0" u="none" strike="noStrike">
                          <a:solidFill>
                            <a:srgbClr val="000000"/>
                          </a:solidFill>
                          <a:effectLst/>
                          <a:latin typeface="Calibri"/>
                        </a:rPr>
                        <a:t> extent (ha) </a:t>
                      </a:r>
                    </a:p>
                  </a:txBody>
                  <a:tcPr marL="6680" marR="6680" marT="668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nl-NL" sz="800" b="0" i="0" u="none" strike="noStrike">
                          <a:solidFill>
                            <a:srgbClr val="000000"/>
                          </a:solidFill>
                          <a:effectLst/>
                          <a:latin typeface="Calibri"/>
                        </a:rPr>
                        <a:t>       53.600 </a:t>
                      </a:r>
                    </a:p>
                  </a:txBody>
                  <a:tcPr marL="6680" marR="6680" marT="668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nl-NL" sz="800" b="0" i="0" u="none" strike="noStrike">
                          <a:solidFill>
                            <a:srgbClr val="000000"/>
                          </a:solidFill>
                          <a:effectLst/>
                          <a:latin typeface="Calibri"/>
                        </a:rPr>
                        <a:t>        8.100 </a:t>
                      </a:r>
                    </a:p>
                  </a:txBody>
                  <a:tcPr marL="6680" marR="6680" marT="668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nl-NL" sz="800" b="0" i="0" u="none" strike="noStrike">
                          <a:solidFill>
                            <a:srgbClr val="000000"/>
                          </a:solidFill>
                          <a:effectLst/>
                          <a:latin typeface="Calibri"/>
                        </a:rPr>
                        <a:t>     27.100 </a:t>
                      </a:r>
                    </a:p>
                  </a:txBody>
                  <a:tcPr marL="6680" marR="6680" marT="668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nl-NL" sz="800" b="0" i="0" u="none" strike="noStrike">
                          <a:solidFill>
                            <a:srgbClr val="000000"/>
                          </a:solidFill>
                          <a:effectLst/>
                          <a:latin typeface="Calibri"/>
                        </a:rPr>
                        <a:t>        2.900 </a:t>
                      </a:r>
                    </a:p>
                  </a:txBody>
                  <a:tcPr marL="6680" marR="6680" marT="668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nl-NL" sz="800" b="0" i="0" u="none" strike="noStrike">
                          <a:solidFill>
                            <a:srgbClr val="000000"/>
                          </a:solidFill>
                          <a:effectLst/>
                          <a:latin typeface="Calibri"/>
                        </a:rPr>
                        <a:t>     11.400 </a:t>
                      </a:r>
                    </a:p>
                  </a:txBody>
                  <a:tcPr marL="6680" marR="6680" marT="668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nl-NL" sz="800" b="0" i="0" u="none" strike="noStrike">
                          <a:solidFill>
                            <a:srgbClr val="000000"/>
                          </a:solidFill>
                          <a:effectLst/>
                          <a:latin typeface="Calibri"/>
                        </a:rPr>
                        <a:t>        7.100 </a:t>
                      </a:r>
                    </a:p>
                  </a:txBody>
                  <a:tcPr marL="6680" marR="6680" marT="668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nl-NL" sz="800" b="0" i="0" u="none" strike="noStrike">
                          <a:solidFill>
                            <a:srgbClr val="000000"/>
                          </a:solidFill>
                          <a:effectLst/>
                          <a:latin typeface="Calibri"/>
                        </a:rPr>
                        <a:t>     10.400 </a:t>
                      </a:r>
                    </a:p>
                  </a:txBody>
                  <a:tcPr marL="6680" marR="6680" marT="668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nl-NL" sz="800" b="0" i="0" u="none" strike="noStrike">
                          <a:solidFill>
                            <a:srgbClr val="000000"/>
                          </a:solidFill>
                          <a:effectLst/>
                          <a:latin typeface="Calibri"/>
                        </a:rPr>
                        <a:t>        2.100 </a:t>
                      </a:r>
                    </a:p>
                  </a:txBody>
                  <a:tcPr marL="6680" marR="6680" marT="668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nl-NL" sz="800" b="0" i="0" u="none" strike="noStrike">
                          <a:solidFill>
                            <a:srgbClr val="000000"/>
                          </a:solidFill>
                          <a:effectLst/>
                          <a:latin typeface="Calibri"/>
                        </a:rPr>
                        <a:t>           900 </a:t>
                      </a:r>
                    </a:p>
                  </a:txBody>
                  <a:tcPr marL="6680" marR="6680" marT="668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nl-NL" sz="800" b="0" i="0" u="none" strike="noStrike">
                          <a:solidFill>
                            <a:srgbClr val="000000"/>
                          </a:solidFill>
                          <a:effectLst/>
                          <a:latin typeface="Calibri"/>
                        </a:rPr>
                        <a:t>        3.100 </a:t>
                      </a:r>
                    </a:p>
                  </a:txBody>
                  <a:tcPr marL="6680" marR="6680" marT="668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nl-NL" sz="800" b="0" i="0" u="none" strike="noStrike">
                          <a:solidFill>
                            <a:srgbClr val="000000"/>
                          </a:solidFill>
                          <a:effectLst/>
                          <a:latin typeface="Calibri"/>
                        </a:rPr>
                        <a:t>        4.800 </a:t>
                      </a:r>
                    </a:p>
                  </a:txBody>
                  <a:tcPr marL="6680" marR="6680" marT="668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nl-NL" sz="800" b="0" i="0" u="none" strike="noStrike">
                          <a:solidFill>
                            <a:srgbClr val="000000"/>
                          </a:solidFill>
                          <a:effectLst/>
                          <a:latin typeface="Calibri"/>
                        </a:rPr>
                        <a:t>     14.100 </a:t>
                      </a:r>
                    </a:p>
                  </a:txBody>
                  <a:tcPr marL="6680" marR="6680" marT="668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nl-NL" sz="800" b="1" i="0" u="none" strike="noStrike">
                          <a:solidFill>
                            <a:srgbClr val="000000"/>
                          </a:solidFill>
                          <a:effectLst/>
                          <a:latin typeface="Calibri"/>
                        </a:rPr>
                        <a:t>     220.900 </a:t>
                      </a:r>
                    </a:p>
                  </a:txBody>
                  <a:tcPr marL="6680" marR="6680" marT="668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133597">
                <a:tc>
                  <a:txBody>
                    <a:bodyPr/>
                    <a:lstStyle/>
                    <a:p>
                      <a:pPr algn="l" fontAlgn="b"/>
                      <a:r>
                        <a:rPr lang="nl-NL" sz="800" b="1" i="0" u="none" strike="noStrike">
                          <a:solidFill>
                            <a:srgbClr val="000000"/>
                          </a:solidFill>
                          <a:effectLst/>
                          <a:latin typeface="Calibri"/>
                        </a:rPr>
                        <a:t> Crops </a:t>
                      </a:r>
                    </a:p>
                  </a:txBody>
                  <a:tcPr marL="6680" marR="6680" marT="668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l" fontAlgn="b"/>
                      <a:r>
                        <a:rPr lang="nl-NL" sz="800" b="1" i="0" u="none" strike="noStrike">
                          <a:solidFill>
                            <a:srgbClr val="000000"/>
                          </a:solidFill>
                          <a:effectLst/>
                          <a:latin typeface="Calibri"/>
                        </a:rPr>
                        <a:t> tonnes/yr </a:t>
                      </a:r>
                    </a:p>
                  </a:txBody>
                  <a:tcPr marL="6680" marR="6680" marT="668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l" fontAlgn="b"/>
                      <a:r>
                        <a:rPr lang="nl-NL" sz="800" b="0" i="0" u="none" strike="noStrike">
                          <a:solidFill>
                            <a:srgbClr val="000000"/>
                          </a:solidFill>
                          <a:effectLst/>
                          <a:latin typeface="Calibri"/>
                        </a:rPr>
                        <a:t> 1.427.300 </a:t>
                      </a:r>
                    </a:p>
                  </a:txBody>
                  <a:tcPr marL="6680" marR="6680" marT="668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l" fontAlgn="b"/>
                      <a:r>
                        <a:rPr lang="nl-NL" sz="800" b="0" i="0" u="none" strike="noStrike">
                          <a:solidFill>
                            <a:srgbClr val="000000"/>
                          </a:solidFill>
                          <a:effectLst/>
                          <a:latin typeface="Calibri"/>
                        </a:rPr>
                        <a:t>     65.000 </a:t>
                      </a:r>
                    </a:p>
                  </a:txBody>
                  <a:tcPr marL="6680" marR="6680" marT="668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r>
                        <a:rPr lang="nl-NL" sz="800" b="0" i="0" u="none" strike="noStrike">
                          <a:solidFill>
                            <a:srgbClr val="000000"/>
                          </a:solidFill>
                          <a:effectLst/>
                          <a:latin typeface="Calibri"/>
                        </a:rPr>
                        <a:t>               -   </a:t>
                      </a:r>
                    </a:p>
                  </a:txBody>
                  <a:tcPr marL="6680" marR="6680" marT="668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r>
                        <a:rPr lang="nl-NL" sz="800" b="0" i="0" u="none" strike="noStrike">
                          <a:solidFill>
                            <a:srgbClr val="000000"/>
                          </a:solidFill>
                          <a:effectLst/>
                          <a:latin typeface="Calibri"/>
                        </a:rPr>
                        <a:t>               -   </a:t>
                      </a:r>
                    </a:p>
                  </a:txBody>
                  <a:tcPr marL="6680" marR="6680" marT="668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l" fontAlgn="b"/>
                      <a:r>
                        <a:rPr lang="nl-NL" sz="800" b="0" i="0" u="none" strike="noStrike">
                          <a:solidFill>
                            <a:srgbClr val="000000"/>
                          </a:solidFill>
                          <a:effectLst/>
                          <a:latin typeface="Calibri"/>
                        </a:rPr>
                        <a:t>               -   </a:t>
                      </a:r>
                    </a:p>
                  </a:txBody>
                  <a:tcPr marL="6680" marR="6680" marT="668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l" fontAlgn="b"/>
                      <a:r>
                        <a:rPr lang="nl-NL" sz="800" b="0" i="0" u="none" strike="noStrike">
                          <a:solidFill>
                            <a:srgbClr val="000000"/>
                          </a:solidFill>
                          <a:effectLst/>
                          <a:latin typeface="Calibri"/>
                        </a:rPr>
                        <a:t>               -   </a:t>
                      </a:r>
                    </a:p>
                  </a:txBody>
                  <a:tcPr marL="6680" marR="6680" marT="668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r>
                        <a:rPr lang="nl-NL" sz="800" b="0" i="0" u="none" strike="noStrike">
                          <a:solidFill>
                            <a:srgbClr val="000000"/>
                          </a:solidFill>
                          <a:effectLst/>
                          <a:latin typeface="Calibri"/>
                        </a:rPr>
                        <a:t>               -   </a:t>
                      </a:r>
                    </a:p>
                  </a:txBody>
                  <a:tcPr marL="6680" marR="6680" marT="668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r>
                        <a:rPr lang="nl-NL" sz="800" b="0" i="0" u="none" strike="noStrike">
                          <a:solidFill>
                            <a:srgbClr val="000000"/>
                          </a:solidFill>
                          <a:effectLst/>
                          <a:latin typeface="Calibri"/>
                        </a:rPr>
                        <a:t>               -   </a:t>
                      </a:r>
                    </a:p>
                  </a:txBody>
                  <a:tcPr marL="6680" marR="6680" marT="668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r>
                        <a:rPr lang="nl-NL" sz="800" b="0" i="0" u="none" strike="noStrike">
                          <a:solidFill>
                            <a:srgbClr val="000000"/>
                          </a:solidFill>
                          <a:effectLst/>
                          <a:latin typeface="Calibri"/>
                        </a:rPr>
                        <a:t>               -   </a:t>
                      </a:r>
                    </a:p>
                  </a:txBody>
                  <a:tcPr marL="6680" marR="6680" marT="668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r>
                        <a:rPr lang="nl-NL" sz="800" b="0" i="0" u="none" strike="noStrike">
                          <a:solidFill>
                            <a:srgbClr val="000000"/>
                          </a:solidFill>
                          <a:effectLst/>
                          <a:latin typeface="Calibri"/>
                        </a:rPr>
                        <a:t>               -   </a:t>
                      </a:r>
                    </a:p>
                  </a:txBody>
                  <a:tcPr marL="6680" marR="6680" marT="668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r>
                        <a:rPr lang="nl-NL" sz="800" b="0" i="0" u="none" strike="noStrike">
                          <a:solidFill>
                            <a:srgbClr val="000000"/>
                          </a:solidFill>
                          <a:effectLst/>
                          <a:latin typeface="Calibri"/>
                        </a:rPr>
                        <a:t>               -   </a:t>
                      </a:r>
                    </a:p>
                  </a:txBody>
                  <a:tcPr marL="6680" marR="6680" marT="668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l" fontAlgn="b"/>
                      <a:r>
                        <a:rPr lang="nl-NL" sz="800" b="0" i="0" u="none" strike="noStrike">
                          <a:solidFill>
                            <a:srgbClr val="000000"/>
                          </a:solidFill>
                          <a:effectLst/>
                          <a:latin typeface="Calibri"/>
                        </a:rPr>
                        <a:t>               -   </a:t>
                      </a:r>
                    </a:p>
                  </a:txBody>
                  <a:tcPr marL="6680" marR="6680" marT="668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l" fontAlgn="b"/>
                      <a:r>
                        <a:rPr lang="nl-NL" sz="800" b="1" i="0" u="none" strike="noStrike">
                          <a:solidFill>
                            <a:srgbClr val="000000"/>
                          </a:solidFill>
                          <a:effectLst/>
                          <a:latin typeface="Calibri"/>
                        </a:rPr>
                        <a:t> 1.492.400 </a:t>
                      </a:r>
                    </a:p>
                  </a:txBody>
                  <a:tcPr marL="6680" marR="6680" marT="668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0004"/>
                  </a:ext>
                </a:extLst>
              </a:tr>
              <a:tr h="133597">
                <a:tc>
                  <a:txBody>
                    <a:bodyPr/>
                    <a:lstStyle/>
                    <a:p>
                      <a:pPr algn="l" fontAlgn="b"/>
                      <a:r>
                        <a:rPr lang="nl-NL" sz="800" b="1" i="0" u="none" strike="noStrike">
                          <a:solidFill>
                            <a:srgbClr val="000000"/>
                          </a:solidFill>
                          <a:effectLst/>
                          <a:latin typeface="Calibri"/>
                        </a:rPr>
                        <a:t> Fodder </a:t>
                      </a:r>
                    </a:p>
                  </a:txBody>
                  <a:tcPr marL="6680" marR="6680" marT="668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l" fontAlgn="b"/>
                      <a:r>
                        <a:rPr lang="nl-NL" sz="800" b="1" i="0" u="none" strike="noStrike">
                          <a:solidFill>
                            <a:srgbClr val="000000"/>
                          </a:solidFill>
                          <a:effectLst/>
                          <a:latin typeface="Calibri"/>
                        </a:rPr>
                        <a:t> tonnes/yr </a:t>
                      </a:r>
                    </a:p>
                  </a:txBody>
                  <a:tcPr marL="6680" marR="6680" marT="668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l" fontAlgn="b"/>
                      <a:r>
                        <a:rPr lang="nl-NL" sz="800" b="0" i="0" u="none" strike="noStrike">
                          <a:solidFill>
                            <a:srgbClr val="000000"/>
                          </a:solidFill>
                          <a:effectLst/>
                          <a:latin typeface="Calibri"/>
                        </a:rPr>
                        <a:t>     140.800 </a:t>
                      </a:r>
                    </a:p>
                  </a:txBody>
                  <a:tcPr marL="6680" marR="6680" marT="668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l" fontAlgn="b"/>
                      <a:r>
                        <a:rPr lang="nl-NL" sz="800" b="0" i="0" u="none" strike="noStrike">
                          <a:solidFill>
                            <a:srgbClr val="000000"/>
                          </a:solidFill>
                          <a:effectLst/>
                          <a:latin typeface="Calibri"/>
                        </a:rPr>
                        <a:t>        4.700 </a:t>
                      </a:r>
                    </a:p>
                  </a:txBody>
                  <a:tcPr marL="6680" marR="6680" marT="6680" marB="0" anchor="b">
                    <a:lnL>
                      <a:noFill/>
                    </a:lnL>
                    <a:lnR>
                      <a:noFill/>
                    </a:lnR>
                    <a:lnT>
                      <a:noFill/>
                    </a:lnT>
                    <a:lnB>
                      <a:noFill/>
                    </a:lnB>
                  </a:tcPr>
                </a:tc>
                <a:tc>
                  <a:txBody>
                    <a:bodyPr/>
                    <a:lstStyle/>
                    <a:p>
                      <a:pPr algn="l" fontAlgn="b"/>
                      <a:r>
                        <a:rPr lang="nl-NL" sz="800" b="0" i="0" u="none" strike="noStrike">
                          <a:solidFill>
                            <a:srgbClr val="000000"/>
                          </a:solidFill>
                          <a:effectLst/>
                          <a:latin typeface="Calibri"/>
                        </a:rPr>
                        <a:t>   328.700 </a:t>
                      </a:r>
                    </a:p>
                  </a:txBody>
                  <a:tcPr marL="6680" marR="6680" marT="6680" marB="0" anchor="b">
                    <a:lnL>
                      <a:noFill/>
                    </a:lnL>
                    <a:lnR>
                      <a:noFill/>
                    </a:lnR>
                    <a:lnT>
                      <a:noFill/>
                    </a:lnT>
                    <a:lnB>
                      <a:noFill/>
                    </a:lnB>
                  </a:tcPr>
                </a:tc>
                <a:tc>
                  <a:txBody>
                    <a:bodyPr/>
                    <a:lstStyle/>
                    <a:p>
                      <a:pPr algn="l" fontAlgn="b"/>
                      <a:r>
                        <a:rPr lang="nl-NL" sz="800" b="0" i="0" u="none" strike="noStrike">
                          <a:solidFill>
                            <a:srgbClr val="000000"/>
                          </a:solidFill>
                          <a:effectLst/>
                          <a:latin typeface="Calibri"/>
                        </a:rPr>
                        <a:t>               -   </a:t>
                      </a:r>
                    </a:p>
                  </a:txBody>
                  <a:tcPr marL="6680" marR="6680" marT="668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l" fontAlgn="b"/>
                      <a:r>
                        <a:rPr lang="nl-NL" sz="800" b="0" i="0" u="none" strike="noStrike">
                          <a:solidFill>
                            <a:srgbClr val="000000"/>
                          </a:solidFill>
                          <a:effectLst/>
                          <a:latin typeface="Calibri"/>
                        </a:rPr>
                        <a:t>               -   </a:t>
                      </a:r>
                    </a:p>
                  </a:txBody>
                  <a:tcPr marL="6680" marR="6680" marT="668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l" fontAlgn="b"/>
                      <a:r>
                        <a:rPr lang="nl-NL" sz="800" b="0" i="0" u="none" strike="noStrike">
                          <a:solidFill>
                            <a:srgbClr val="000000"/>
                          </a:solidFill>
                          <a:effectLst/>
                          <a:latin typeface="Calibri"/>
                        </a:rPr>
                        <a:t>               -   </a:t>
                      </a:r>
                    </a:p>
                  </a:txBody>
                  <a:tcPr marL="6680" marR="6680" marT="6680" marB="0" anchor="b">
                    <a:lnL>
                      <a:noFill/>
                    </a:lnL>
                    <a:lnR>
                      <a:noFill/>
                    </a:lnR>
                    <a:lnT>
                      <a:noFill/>
                    </a:lnT>
                    <a:lnB>
                      <a:noFill/>
                    </a:lnB>
                  </a:tcPr>
                </a:tc>
                <a:tc>
                  <a:txBody>
                    <a:bodyPr/>
                    <a:lstStyle/>
                    <a:p>
                      <a:pPr algn="l" fontAlgn="b"/>
                      <a:r>
                        <a:rPr lang="nl-NL" sz="800" b="0" i="0" u="none" strike="noStrike">
                          <a:solidFill>
                            <a:srgbClr val="000000"/>
                          </a:solidFill>
                          <a:effectLst/>
                          <a:latin typeface="Calibri"/>
                        </a:rPr>
                        <a:t>               -   </a:t>
                      </a:r>
                    </a:p>
                  </a:txBody>
                  <a:tcPr marL="6680" marR="6680" marT="6680" marB="0" anchor="b">
                    <a:lnL>
                      <a:noFill/>
                    </a:lnL>
                    <a:lnR>
                      <a:noFill/>
                    </a:lnR>
                    <a:lnT>
                      <a:noFill/>
                    </a:lnT>
                    <a:lnB>
                      <a:noFill/>
                    </a:lnB>
                  </a:tcPr>
                </a:tc>
                <a:tc>
                  <a:txBody>
                    <a:bodyPr/>
                    <a:lstStyle/>
                    <a:p>
                      <a:pPr algn="l" fontAlgn="b"/>
                      <a:r>
                        <a:rPr lang="nl-NL" sz="800" b="0" i="0" u="none" strike="noStrike">
                          <a:solidFill>
                            <a:srgbClr val="000000"/>
                          </a:solidFill>
                          <a:effectLst/>
                          <a:latin typeface="Calibri"/>
                        </a:rPr>
                        <a:t>               -   </a:t>
                      </a:r>
                    </a:p>
                  </a:txBody>
                  <a:tcPr marL="6680" marR="6680" marT="6680" marB="0" anchor="b">
                    <a:lnL>
                      <a:noFill/>
                    </a:lnL>
                    <a:lnR>
                      <a:noFill/>
                    </a:lnR>
                    <a:lnT>
                      <a:noFill/>
                    </a:lnT>
                    <a:lnB>
                      <a:noFill/>
                    </a:lnB>
                  </a:tcPr>
                </a:tc>
                <a:tc>
                  <a:txBody>
                    <a:bodyPr/>
                    <a:lstStyle/>
                    <a:p>
                      <a:pPr algn="l" fontAlgn="b"/>
                      <a:r>
                        <a:rPr lang="nl-NL" sz="800" b="0" i="0" u="none" strike="noStrike">
                          <a:solidFill>
                            <a:srgbClr val="000000"/>
                          </a:solidFill>
                          <a:effectLst/>
                          <a:latin typeface="Calibri"/>
                        </a:rPr>
                        <a:t>               -   </a:t>
                      </a:r>
                    </a:p>
                  </a:txBody>
                  <a:tcPr marL="6680" marR="6680" marT="6680" marB="0" anchor="b">
                    <a:lnL>
                      <a:noFill/>
                    </a:lnL>
                    <a:lnR>
                      <a:noFill/>
                    </a:lnR>
                    <a:lnT>
                      <a:noFill/>
                    </a:lnT>
                    <a:lnB>
                      <a:noFill/>
                    </a:lnB>
                  </a:tcPr>
                </a:tc>
                <a:tc>
                  <a:txBody>
                    <a:bodyPr/>
                    <a:lstStyle/>
                    <a:p>
                      <a:pPr algn="l" fontAlgn="b"/>
                      <a:r>
                        <a:rPr lang="nl-NL" sz="800" b="0" i="0" u="none" strike="noStrike">
                          <a:solidFill>
                            <a:srgbClr val="000000"/>
                          </a:solidFill>
                          <a:effectLst/>
                          <a:latin typeface="Calibri"/>
                        </a:rPr>
                        <a:t>               -   </a:t>
                      </a:r>
                    </a:p>
                  </a:txBody>
                  <a:tcPr marL="6680" marR="6680" marT="6680" marB="0" anchor="b">
                    <a:lnL>
                      <a:noFill/>
                    </a:lnL>
                    <a:lnR>
                      <a:noFill/>
                    </a:lnR>
                    <a:lnT>
                      <a:noFill/>
                    </a:lnT>
                    <a:lnB>
                      <a:noFill/>
                    </a:lnB>
                  </a:tcPr>
                </a:tc>
                <a:tc>
                  <a:txBody>
                    <a:bodyPr/>
                    <a:lstStyle/>
                    <a:p>
                      <a:pPr algn="l" fontAlgn="b"/>
                      <a:r>
                        <a:rPr lang="nl-NL" sz="800" b="0" i="0" u="none" strike="noStrike">
                          <a:solidFill>
                            <a:srgbClr val="000000"/>
                          </a:solidFill>
                          <a:effectLst/>
                          <a:latin typeface="Calibri"/>
                        </a:rPr>
                        <a:t>               -   </a:t>
                      </a:r>
                    </a:p>
                  </a:txBody>
                  <a:tcPr marL="6680" marR="6680" marT="668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l" fontAlgn="b"/>
                      <a:r>
                        <a:rPr lang="nl-NL" sz="800" b="0" i="0" u="none" strike="noStrike">
                          <a:solidFill>
                            <a:srgbClr val="000000"/>
                          </a:solidFill>
                          <a:effectLst/>
                          <a:latin typeface="Calibri"/>
                        </a:rPr>
                        <a:t>     66.900 </a:t>
                      </a:r>
                    </a:p>
                  </a:txBody>
                  <a:tcPr marL="6680" marR="6680" marT="668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l" fontAlgn="b"/>
                      <a:r>
                        <a:rPr lang="nl-NL" sz="800" b="1" i="0" u="none" strike="noStrike">
                          <a:solidFill>
                            <a:srgbClr val="000000"/>
                          </a:solidFill>
                          <a:effectLst/>
                          <a:latin typeface="Calibri"/>
                        </a:rPr>
                        <a:t>     541.100 </a:t>
                      </a:r>
                    </a:p>
                  </a:txBody>
                  <a:tcPr marL="6680" marR="6680" marT="668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0005"/>
                  </a:ext>
                </a:extLst>
              </a:tr>
              <a:tr h="133597">
                <a:tc>
                  <a:txBody>
                    <a:bodyPr/>
                    <a:lstStyle/>
                    <a:p>
                      <a:pPr algn="l" fontAlgn="b"/>
                      <a:r>
                        <a:rPr lang="nl-NL" sz="800" b="1" i="0" u="none" strike="noStrike">
                          <a:solidFill>
                            <a:srgbClr val="000000"/>
                          </a:solidFill>
                          <a:effectLst/>
                          <a:latin typeface="Calibri"/>
                        </a:rPr>
                        <a:t> Meat (from game) </a:t>
                      </a:r>
                    </a:p>
                  </a:txBody>
                  <a:tcPr marL="6680" marR="6680" marT="668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l" fontAlgn="b"/>
                      <a:r>
                        <a:rPr lang="nl-NL" sz="800" b="1" i="0" u="none" strike="noStrike">
                          <a:solidFill>
                            <a:srgbClr val="000000"/>
                          </a:solidFill>
                          <a:effectLst/>
                          <a:latin typeface="Calibri"/>
                        </a:rPr>
                        <a:t> kg/yr </a:t>
                      </a:r>
                    </a:p>
                  </a:txBody>
                  <a:tcPr marL="6680" marR="6680" marT="668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l" fontAlgn="b"/>
                      <a:r>
                        <a:rPr lang="nl-NL" sz="800" b="0" i="0" u="none" strike="noStrike">
                          <a:solidFill>
                            <a:srgbClr val="000000"/>
                          </a:solidFill>
                          <a:effectLst/>
                          <a:latin typeface="Calibri"/>
                        </a:rPr>
                        <a:t>       11.500 </a:t>
                      </a:r>
                    </a:p>
                  </a:txBody>
                  <a:tcPr marL="6680" marR="6680" marT="668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l" fontAlgn="b"/>
                      <a:r>
                        <a:rPr lang="nl-NL" sz="800" b="0" i="0" u="none" strike="noStrike">
                          <a:solidFill>
                            <a:srgbClr val="000000"/>
                          </a:solidFill>
                          <a:effectLst/>
                          <a:latin typeface="Calibri"/>
                        </a:rPr>
                        <a:t>        1.500 </a:t>
                      </a:r>
                    </a:p>
                  </a:txBody>
                  <a:tcPr marL="6680" marR="6680" marT="6680" marB="0" anchor="b">
                    <a:lnL>
                      <a:noFill/>
                    </a:lnL>
                    <a:lnR>
                      <a:noFill/>
                    </a:lnR>
                    <a:lnT>
                      <a:noFill/>
                    </a:lnT>
                    <a:lnB>
                      <a:noFill/>
                    </a:lnB>
                  </a:tcPr>
                </a:tc>
                <a:tc>
                  <a:txBody>
                    <a:bodyPr/>
                    <a:lstStyle/>
                    <a:p>
                      <a:pPr algn="l" fontAlgn="b"/>
                      <a:r>
                        <a:rPr lang="nl-NL" sz="800" b="0" i="0" u="none" strike="noStrike">
                          <a:solidFill>
                            <a:srgbClr val="000000"/>
                          </a:solidFill>
                          <a:effectLst/>
                          <a:latin typeface="Calibri"/>
                        </a:rPr>
                        <a:t>        5.900 </a:t>
                      </a:r>
                    </a:p>
                  </a:txBody>
                  <a:tcPr marL="6680" marR="6680" marT="6680" marB="0" anchor="b">
                    <a:lnL>
                      <a:noFill/>
                    </a:lnL>
                    <a:lnR>
                      <a:noFill/>
                    </a:lnR>
                    <a:lnT>
                      <a:noFill/>
                    </a:lnT>
                    <a:lnB>
                      <a:noFill/>
                    </a:lnB>
                  </a:tcPr>
                </a:tc>
                <a:tc>
                  <a:txBody>
                    <a:bodyPr/>
                    <a:lstStyle/>
                    <a:p>
                      <a:pPr algn="l" fontAlgn="b"/>
                      <a:r>
                        <a:rPr lang="nl-NL" sz="800" b="0" i="0" u="none" strike="noStrike">
                          <a:solidFill>
                            <a:srgbClr val="000000"/>
                          </a:solidFill>
                          <a:effectLst/>
                          <a:latin typeface="Calibri"/>
                        </a:rPr>
                        <a:t>           800 </a:t>
                      </a:r>
                    </a:p>
                  </a:txBody>
                  <a:tcPr marL="6680" marR="6680" marT="668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l" fontAlgn="b"/>
                      <a:r>
                        <a:rPr lang="nl-NL" sz="800" b="0" i="0" u="none" strike="noStrike">
                          <a:solidFill>
                            <a:srgbClr val="000000"/>
                          </a:solidFill>
                          <a:effectLst/>
                          <a:latin typeface="Calibri"/>
                        </a:rPr>
                        <a:t>        2.500 </a:t>
                      </a:r>
                    </a:p>
                  </a:txBody>
                  <a:tcPr marL="6680" marR="6680" marT="668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l" fontAlgn="b"/>
                      <a:r>
                        <a:rPr lang="nl-NL" sz="800" b="0" i="0" u="none" strike="noStrike">
                          <a:solidFill>
                            <a:srgbClr val="000000"/>
                          </a:solidFill>
                          <a:effectLst/>
                          <a:latin typeface="Calibri"/>
                        </a:rPr>
                        <a:t>        1.700 </a:t>
                      </a:r>
                    </a:p>
                  </a:txBody>
                  <a:tcPr marL="6680" marR="6680" marT="6680" marB="0" anchor="b">
                    <a:lnL>
                      <a:noFill/>
                    </a:lnL>
                    <a:lnR>
                      <a:noFill/>
                    </a:lnR>
                    <a:lnT>
                      <a:noFill/>
                    </a:lnT>
                    <a:lnB>
                      <a:noFill/>
                    </a:lnB>
                  </a:tcPr>
                </a:tc>
                <a:tc>
                  <a:txBody>
                    <a:bodyPr/>
                    <a:lstStyle/>
                    <a:p>
                      <a:pPr algn="l" fontAlgn="b"/>
                      <a:r>
                        <a:rPr lang="nl-NL" sz="800" b="0" i="0" u="none" strike="noStrike">
                          <a:solidFill>
                            <a:srgbClr val="000000"/>
                          </a:solidFill>
                          <a:effectLst/>
                          <a:latin typeface="Calibri"/>
                        </a:rPr>
                        <a:t>        2.900 </a:t>
                      </a:r>
                    </a:p>
                  </a:txBody>
                  <a:tcPr marL="6680" marR="6680" marT="6680" marB="0" anchor="b">
                    <a:lnL>
                      <a:noFill/>
                    </a:lnL>
                    <a:lnR>
                      <a:noFill/>
                    </a:lnR>
                    <a:lnT>
                      <a:noFill/>
                    </a:lnT>
                    <a:lnB>
                      <a:noFill/>
                    </a:lnB>
                  </a:tcPr>
                </a:tc>
                <a:tc>
                  <a:txBody>
                    <a:bodyPr/>
                    <a:lstStyle/>
                    <a:p>
                      <a:pPr algn="l" fontAlgn="b"/>
                      <a:r>
                        <a:rPr lang="nl-NL" sz="800" b="0" i="0" u="none" strike="noStrike">
                          <a:solidFill>
                            <a:srgbClr val="000000"/>
                          </a:solidFill>
                          <a:effectLst/>
                          <a:latin typeface="Calibri"/>
                        </a:rPr>
                        <a:t>           600 </a:t>
                      </a:r>
                    </a:p>
                  </a:txBody>
                  <a:tcPr marL="6680" marR="6680" marT="6680" marB="0" anchor="b">
                    <a:lnL>
                      <a:noFill/>
                    </a:lnL>
                    <a:lnR>
                      <a:noFill/>
                    </a:lnR>
                    <a:lnT>
                      <a:noFill/>
                    </a:lnT>
                    <a:lnB>
                      <a:noFill/>
                    </a:lnB>
                  </a:tcPr>
                </a:tc>
                <a:tc>
                  <a:txBody>
                    <a:bodyPr/>
                    <a:lstStyle/>
                    <a:p>
                      <a:pPr algn="l" fontAlgn="b"/>
                      <a:r>
                        <a:rPr lang="nl-NL" sz="800" b="0" i="0" u="none" strike="noStrike">
                          <a:solidFill>
                            <a:srgbClr val="000000"/>
                          </a:solidFill>
                          <a:effectLst/>
                          <a:latin typeface="Calibri"/>
                        </a:rPr>
                        <a:t>           200 </a:t>
                      </a:r>
                    </a:p>
                  </a:txBody>
                  <a:tcPr marL="6680" marR="6680" marT="6680" marB="0" anchor="b">
                    <a:lnL>
                      <a:noFill/>
                    </a:lnL>
                    <a:lnR>
                      <a:noFill/>
                    </a:lnR>
                    <a:lnT>
                      <a:noFill/>
                    </a:lnT>
                    <a:lnB>
                      <a:noFill/>
                    </a:lnB>
                  </a:tcPr>
                </a:tc>
                <a:tc>
                  <a:txBody>
                    <a:bodyPr/>
                    <a:lstStyle/>
                    <a:p>
                      <a:pPr algn="l" fontAlgn="b"/>
                      <a:r>
                        <a:rPr lang="nl-NL" sz="800" b="0" i="0" u="none" strike="noStrike">
                          <a:solidFill>
                            <a:srgbClr val="000000"/>
                          </a:solidFill>
                          <a:effectLst/>
                          <a:latin typeface="Calibri"/>
                        </a:rPr>
                        <a:t>           800 </a:t>
                      </a:r>
                    </a:p>
                  </a:txBody>
                  <a:tcPr marL="6680" marR="6680" marT="6680" marB="0" anchor="b">
                    <a:lnL>
                      <a:noFill/>
                    </a:lnL>
                    <a:lnR>
                      <a:noFill/>
                    </a:lnR>
                    <a:lnT>
                      <a:noFill/>
                    </a:lnT>
                    <a:lnB>
                      <a:noFill/>
                    </a:lnB>
                  </a:tcPr>
                </a:tc>
                <a:tc>
                  <a:txBody>
                    <a:bodyPr/>
                    <a:lstStyle/>
                    <a:p>
                      <a:pPr algn="l" fontAlgn="b"/>
                      <a:r>
                        <a:rPr lang="nl-NL" sz="800" b="0" i="0" u="none" strike="noStrike">
                          <a:solidFill>
                            <a:srgbClr val="000000"/>
                          </a:solidFill>
                          <a:effectLst/>
                          <a:latin typeface="Calibri"/>
                        </a:rPr>
                        <a:t>           900 </a:t>
                      </a:r>
                    </a:p>
                  </a:txBody>
                  <a:tcPr marL="6680" marR="6680" marT="668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l" fontAlgn="b"/>
                      <a:r>
                        <a:rPr lang="nl-NL" sz="800" b="0" i="0" u="none" strike="noStrike">
                          <a:solidFill>
                            <a:srgbClr val="000000"/>
                          </a:solidFill>
                          <a:effectLst/>
                          <a:latin typeface="Calibri"/>
                        </a:rPr>
                        <a:t>        2.400 </a:t>
                      </a:r>
                    </a:p>
                  </a:txBody>
                  <a:tcPr marL="6680" marR="6680" marT="668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l" fontAlgn="b"/>
                      <a:r>
                        <a:rPr lang="nl-NL" sz="800" b="1" i="0" u="none" strike="noStrike">
                          <a:solidFill>
                            <a:srgbClr val="000000"/>
                          </a:solidFill>
                          <a:effectLst/>
                          <a:latin typeface="Calibri"/>
                        </a:rPr>
                        <a:t>       36.800 </a:t>
                      </a:r>
                    </a:p>
                  </a:txBody>
                  <a:tcPr marL="6680" marR="6680" marT="668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0006"/>
                  </a:ext>
                </a:extLst>
              </a:tr>
              <a:tr h="133597">
                <a:tc>
                  <a:txBody>
                    <a:bodyPr/>
                    <a:lstStyle/>
                    <a:p>
                      <a:pPr algn="l" fontAlgn="b"/>
                      <a:r>
                        <a:rPr lang="en-US" sz="800" b="1" i="0" u="none" strike="noStrike">
                          <a:solidFill>
                            <a:srgbClr val="000000"/>
                          </a:solidFill>
                          <a:effectLst/>
                          <a:latin typeface="Calibri"/>
                        </a:rPr>
                        <a:t> Ground water (drinking water only) </a:t>
                      </a:r>
                    </a:p>
                  </a:txBody>
                  <a:tcPr marL="6680" marR="6680" marT="668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l" fontAlgn="b"/>
                      <a:r>
                        <a:rPr lang="nl-NL" sz="800" b="1" i="0" u="none" strike="noStrike">
                          <a:solidFill>
                            <a:srgbClr val="000000"/>
                          </a:solidFill>
                          <a:effectLst/>
                          <a:latin typeface="Calibri"/>
                        </a:rPr>
                        <a:t> in 1000 m3/yr </a:t>
                      </a:r>
                    </a:p>
                  </a:txBody>
                  <a:tcPr marL="6680" marR="6680" marT="668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l" fontAlgn="b"/>
                      <a:r>
                        <a:rPr lang="nl-NL" sz="800" b="0" i="0" u="none" strike="noStrike">
                          <a:solidFill>
                            <a:srgbClr val="000000"/>
                          </a:solidFill>
                          <a:effectLst/>
                          <a:latin typeface="Calibri"/>
                        </a:rPr>
                        <a:t>          9.000 </a:t>
                      </a:r>
                    </a:p>
                  </a:txBody>
                  <a:tcPr marL="6680" marR="6680" marT="668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l" fontAlgn="b"/>
                      <a:r>
                        <a:rPr lang="nl-NL" sz="800" b="0" i="0" u="none" strike="noStrike">
                          <a:solidFill>
                            <a:srgbClr val="000000"/>
                          </a:solidFill>
                          <a:effectLst/>
                          <a:latin typeface="Calibri"/>
                        </a:rPr>
                        <a:t>        1.400 </a:t>
                      </a:r>
                    </a:p>
                  </a:txBody>
                  <a:tcPr marL="6680" marR="6680" marT="6680" marB="0" anchor="b">
                    <a:lnL>
                      <a:noFill/>
                    </a:lnL>
                    <a:lnR>
                      <a:noFill/>
                    </a:lnR>
                    <a:lnT>
                      <a:noFill/>
                    </a:lnT>
                    <a:lnB>
                      <a:noFill/>
                    </a:lnB>
                  </a:tcPr>
                </a:tc>
                <a:tc>
                  <a:txBody>
                    <a:bodyPr/>
                    <a:lstStyle/>
                    <a:p>
                      <a:pPr algn="l" fontAlgn="b"/>
                      <a:r>
                        <a:rPr lang="nl-NL" sz="800" b="0" i="0" u="none" strike="noStrike">
                          <a:solidFill>
                            <a:srgbClr val="000000"/>
                          </a:solidFill>
                          <a:effectLst/>
                          <a:latin typeface="Calibri"/>
                        </a:rPr>
                        <a:t>        4.200 </a:t>
                      </a:r>
                    </a:p>
                  </a:txBody>
                  <a:tcPr marL="6680" marR="6680" marT="6680" marB="0" anchor="b">
                    <a:lnL>
                      <a:noFill/>
                    </a:lnL>
                    <a:lnR>
                      <a:noFill/>
                    </a:lnR>
                    <a:lnT>
                      <a:noFill/>
                    </a:lnT>
                    <a:lnB>
                      <a:noFill/>
                    </a:lnB>
                  </a:tcPr>
                </a:tc>
                <a:tc>
                  <a:txBody>
                    <a:bodyPr/>
                    <a:lstStyle/>
                    <a:p>
                      <a:pPr algn="l" fontAlgn="b"/>
                      <a:r>
                        <a:rPr lang="nl-NL" sz="800" b="0" i="0" u="none" strike="noStrike">
                          <a:solidFill>
                            <a:srgbClr val="000000"/>
                          </a:solidFill>
                          <a:effectLst/>
                          <a:latin typeface="Calibri"/>
                        </a:rPr>
                        <a:t>           500 </a:t>
                      </a:r>
                    </a:p>
                  </a:txBody>
                  <a:tcPr marL="6680" marR="6680" marT="668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l" fontAlgn="b"/>
                      <a:r>
                        <a:rPr lang="nl-NL" sz="800" b="0" i="0" u="none" strike="noStrike">
                          <a:solidFill>
                            <a:srgbClr val="000000"/>
                          </a:solidFill>
                          <a:effectLst/>
                          <a:latin typeface="Calibri"/>
                        </a:rPr>
                        <a:t>        1.900 </a:t>
                      </a:r>
                    </a:p>
                  </a:txBody>
                  <a:tcPr marL="6680" marR="6680" marT="668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l" fontAlgn="b"/>
                      <a:r>
                        <a:rPr lang="nl-NL" sz="800" b="0" i="0" u="none" strike="noStrike">
                          <a:solidFill>
                            <a:srgbClr val="000000"/>
                          </a:solidFill>
                          <a:effectLst/>
                          <a:latin typeface="Calibri"/>
                        </a:rPr>
                        <a:t>           100 </a:t>
                      </a:r>
                    </a:p>
                  </a:txBody>
                  <a:tcPr marL="6680" marR="6680" marT="6680" marB="0" anchor="b">
                    <a:lnL>
                      <a:noFill/>
                    </a:lnL>
                    <a:lnR>
                      <a:noFill/>
                    </a:lnR>
                    <a:lnT>
                      <a:noFill/>
                    </a:lnT>
                    <a:lnB>
                      <a:noFill/>
                    </a:lnB>
                  </a:tcPr>
                </a:tc>
                <a:tc>
                  <a:txBody>
                    <a:bodyPr/>
                    <a:lstStyle/>
                    <a:p>
                      <a:pPr algn="l" fontAlgn="b"/>
                      <a:r>
                        <a:rPr lang="nl-NL" sz="800" b="0" i="0" u="none" strike="noStrike">
                          <a:solidFill>
                            <a:srgbClr val="000000"/>
                          </a:solidFill>
                          <a:effectLst/>
                          <a:latin typeface="Calibri"/>
                        </a:rPr>
                        <a:t>           500 </a:t>
                      </a:r>
                    </a:p>
                  </a:txBody>
                  <a:tcPr marL="6680" marR="6680" marT="6680" marB="0" anchor="b">
                    <a:lnL>
                      <a:noFill/>
                    </a:lnL>
                    <a:lnR>
                      <a:noFill/>
                    </a:lnR>
                    <a:lnT>
                      <a:noFill/>
                    </a:lnT>
                    <a:lnB>
                      <a:noFill/>
                    </a:lnB>
                  </a:tcPr>
                </a:tc>
                <a:tc>
                  <a:txBody>
                    <a:bodyPr/>
                    <a:lstStyle/>
                    <a:p>
                      <a:pPr algn="l" fontAlgn="b"/>
                      <a:r>
                        <a:rPr lang="nl-NL" sz="800" b="0" i="0" u="none" strike="noStrike">
                          <a:solidFill>
                            <a:srgbClr val="000000"/>
                          </a:solidFill>
                          <a:effectLst/>
                          <a:latin typeface="Calibri"/>
                        </a:rPr>
                        <a:t>           100 </a:t>
                      </a:r>
                    </a:p>
                  </a:txBody>
                  <a:tcPr marL="6680" marR="6680" marT="6680" marB="0" anchor="b">
                    <a:lnL>
                      <a:noFill/>
                    </a:lnL>
                    <a:lnR>
                      <a:noFill/>
                    </a:lnR>
                    <a:lnT>
                      <a:noFill/>
                    </a:lnT>
                    <a:lnB>
                      <a:noFill/>
                    </a:lnB>
                  </a:tcPr>
                </a:tc>
                <a:tc>
                  <a:txBody>
                    <a:bodyPr/>
                    <a:lstStyle/>
                    <a:p>
                      <a:pPr algn="l" fontAlgn="b"/>
                      <a:r>
                        <a:rPr lang="nl-NL" sz="800" b="0" i="0" u="none" strike="noStrike">
                          <a:solidFill>
                            <a:srgbClr val="000000"/>
                          </a:solidFill>
                          <a:effectLst/>
                          <a:latin typeface="Calibri"/>
                        </a:rPr>
                        <a:t>               -   </a:t>
                      </a:r>
                    </a:p>
                  </a:txBody>
                  <a:tcPr marL="6680" marR="6680" marT="6680" marB="0" anchor="b">
                    <a:lnL>
                      <a:noFill/>
                    </a:lnL>
                    <a:lnR>
                      <a:noFill/>
                    </a:lnR>
                    <a:lnT>
                      <a:noFill/>
                    </a:lnT>
                    <a:lnB>
                      <a:noFill/>
                    </a:lnB>
                  </a:tcPr>
                </a:tc>
                <a:tc>
                  <a:txBody>
                    <a:bodyPr/>
                    <a:lstStyle/>
                    <a:p>
                      <a:pPr algn="l" fontAlgn="b"/>
                      <a:r>
                        <a:rPr lang="nl-NL" sz="800" b="0" i="0" u="none" strike="noStrike">
                          <a:solidFill>
                            <a:srgbClr val="000000"/>
                          </a:solidFill>
                          <a:effectLst/>
                          <a:latin typeface="Calibri"/>
                        </a:rPr>
                        <a:t>           700 </a:t>
                      </a:r>
                    </a:p>
                  </a:txBody>
                  <a:tcPr marL="6680" marR="6680" marT="6680" marB="0" anchor="b">
                    <a:lnL>
                      <a:noFill/>
                    </a:lnL>
                    <a:lnR>
                      <a:noFill/>
                    </a:lnR>
                    <a:lnT>
                      <a:noFill/>
                    </a:lnT>
                    <a:lnB>
                      <a:noFill/>
                    </a:lnB>
                  </a:tcPr>
                </a:tc>
                <a:tc>
                  <a:txBody>
                    <a:bodyPr/>
                    <a:lstStyle/>
                    <a:p>
                      <a:pPr algn="l" fontAlgn="b"/>
                      <a:r>
                        <a:rPr lang="nl-NL" sz="800" b="0" i="0" u="none" strike="noStrike">
                          <a:solidFill>
                            <a:srgbClr val="000000"/>
                          </a:solidFill>
                          <a:effectLst/>
                          <a:latin typeface="Calibri"/>
                        </a:rPr>
                        <a:t>           400 </a:t>
                      </a:r>
                    </a:p>
                  </a:txBody>
                  <a:tcPr marL="6680" marR="6680" marT="668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l" fontAlgn="b"/>
                      <a:r>
                        <a:rPr lang="nl-NL" sz="800" b="0" i="0" u="none" strike="noStrike">
                          <a:solidFill>
                            <a:srgbClr val="000000"/>
                          </a:solidFill>
                          <a:effectLst/>
                          <a:latin typeface="Calibri"/>
                        </a:rPr>
                        <a:t>        1.300 </a:t>
                      </a:r>
                    </a:p>
                  </a:txBody>
                  <a:tcPr marL="6680" marR="6680" marT="668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l" fontAlgn="b"/>
                      <a:r>
                        <a:rPr lang="nl-NL" sz="800" b="1" i="0" u="none" strike="noStrike">
                          <a:solidFill>
                            <a:srgbClr val="000000"/>
                          </a:solidFill>
                          <a:effectLst/>
                          <a:latin typeface="Calibri"/>
                        </a:rPr>
                        <a:t>       27.000 </a:t>
                      </a:r>
                    </a:p>
                  </a:txBody>
                  <a:tcPr marL="6680" marR="6680" marT="668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0007"/>
                  </a:ext>
                </a:extLst>
              </a:tr>
              <a:tr h="133597">
                <a:tc>
                  <a:txBody>
                    <a:bodyPr/>
                    <a:lstStyle/>
                    <a:p>
                      <a:pPr algn="l" fontAlgn="b"/>
                      <a:r>
                        <a:rPr lang="nl-NL" sz="800" b="1" i="0" u="none" strike="noStrike">
                          <a:solidFill>
                            <a:srgbClr val="000000"/>
                          </a:solidFill>
                          <a:effectLst/>
                          <a:latin typeface="Calibri"/>
                        </a:rPr>
                        <a:t> capture of PM10 </a:t>
                      </a:r>
                    </a:p>
                  </a:txBody>
                  <a:tcPr marL="6680" marR="6680" marT="668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l" fontAlgn="b"/>
                      <a:r>
                        <a:rPr lang="nl-NL" sz="800" b="1" i="0" u="none" strike="noStrike">
                          <a:solidFill>
                            <a:srgbClr val="000000"/>
                          </a:solidFill>
                          <a:effectLst/>
                          <a:latin typeface="Calibri"/>
                        </a:rPr>
                        <a:t> tonnes/yr </a:t>
                      </a:r>
                    </a:p>
                  </a:txBody>
                  <a:tcPr marL="6680" marR="6680" marT="668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l" fontAlgn="b"/>
                      <a:r>
                        <a:rPr lang="nl-NL" sz="800" b="0" i="0" u="none" strike="noStrike">
                          <a:solidFill>
                            <a:srgbClr val="000000"/>
                          </a:solidFill>
                          <a:effectLst/>
                          <a:latin typeface="Calibri"/>
                        </a:rPr>
                        <a:t>             400 </a:t>
                      </a:r>
                    </a:p>
                  </a:txBody>
                  <a:tcPr marL="6680" marR="6680" marT="668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l" fontAlgn="b"/>
                      <a:r>
                        <a:rPr lang="nl-NL" sz="800" b="0" i="0" u="none" strike="noStrike">
                          <a:solidFill>
                            <a:srgbClr val="000000"/>
                          </a:solidFill>
                          <a:effectLst/>
                          <a:latin typeface="Calibri"/>
                        </a:rPr>
                        <a:t>           100 </a:t>
                      </a:r>
                    </a:p>
                  </a:txBody>
                  <a:tcPr marL="6680" marR="6680" marT="6680" marB="0" anchor="b">
                    <a:lnL>
                      <a:noFill/>
                    </a:lnL>
                    <a:lnR>
                      <a:noFill/>
                    </a:lnR>
                    <a:lnT>
                      <a:noFill/>
                    </a:lnT>
                    <a:lnB>
                      <a:noFill/>
                    </a:lnB>
                  </a:tcPr>
                </a:tc>
                <a:tc>
                  <a:txBody>
                    <a:bodyPr/>
                    <a:lstStyle/>
                    <a:p>
                      <a:pPr algn="l" fontAlgn="b"/>
                      <a:r>
                        <a:rPr lang="nl-NL" sz="800" b="0" i="0" u="none" strike="noStrike">
                          <a:solidFill>
                            <a:srgbClr val="000000"/>
                          </a:solidFill>
                          <a:effectLst/>
                          <a:latin typeface="Calibri"/>
                        </a:rPr>
                        <a:t>           200 </a:t>
                      </a:r>
                    </a:p>
                  </a:txBody>
                  <a:tcPr marL="6680" marR="6680" marT="6680" marB="0" anchor="b">
                    <a:lnL>
                      <a:noFill/>
                    </a:lnL>
                    <a:lnR>
                      <a:noFill/>
                    </a:lnR>
                    <a:lnT>
                      <a:noFill/>
                    </a:lnT>
                    <a:lnB>
                      <a:noFill/>
                    </a:lnB>
                  </a:tcPr>
                </a:tc>
                <a:tc>
                  <a:txBody>
                    <a:bodyPr/>
                    <a:lstStyle/>
                    <a:p>
                      <a:pPr algn="l" fontAlgn="b"/>
                      <a:r>
                        <a:rPr lang="nl-NL" sz="800" b="0" i="0" u="none" strike="noStrike">
                          <a:solidFill>
                            <a:srgbClr val="000000"/>
                          </a:solidFill>
                          <a:effectLst/>
                          <a:latin typeface="Calibri"/>
                        </a:rPr>
                        <a:t>               -   </a:t>
                      </a:r>
                    </a:p>
                  </a:txBody>
                  <a:tcPr marL="6680" marR="6680" marT="668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l" fontAlgn="b"/>
                      <a:r>
                        <a:rPr lang="nl-NL" sz="800" b="0" i="0" u="none" strike="noStrike">
                          <a:solidFill>
                            <a:srgbClr val="000000"/>
                          </a:solidFill>
                          <a:effectLst/>
                          <a:latin typeface="Calibri"/>
                        </a:rPr>
                        <a:t>           300 </a:t>
                      </a:r>
                    </a:p>
                  </a:txBody>
                  <a:tcPr marL="6680" marR="6680" marT="668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l" fontAlgn="b"/>
                      <a:r>
                        <a:rPr lang="nl-NL" sz="800" b="0" i="0" u="none" strike="noStrike">
                          <a:solidFill>
                            <a:srgbClr val="000000"/>
                          </a:solidFill>
                          <a:effectLst/>
                          <a:latin typeface="Calibri"/>
                        </a:rPr>
                        <a:t>           400 </a:t>
                      </a:r>
                    </a:p>
                  </a:txBody>
                  <a:tcPr marL="6680" marR="6680" marT="6680" marB="0" anchor="b">
                    <a:lnL>
                      <a:noFill/>
                    </a:lnL>
                    <a:lnR>
                      <a:noFill/>
                    </a:lnR>
                    <a:lnT>
                      <a:noFill/>
                    </a:lnT>
                    <a:lnB>
                      <a:noFill/>
                    </a:lnB>
                  </a:tcPr>
                </a:tc>
                <a:tc>
                  <a:txBody>
                    <a:bodyPr/>
                    <a:lstStyle/>
                    <a:p>
                      <a:pPr algn="l" fontAlgn="b"/>
                      <a:r>
                        <a:rPr lang="nl-NL" sz="800" b="0" i="0" u="none" strike="noStrike">
                          <a:solidFill>
                            <a:srgbClr val="000000"/>
                          </a:solidFill>
                          <a:effectLst/>
                          <a:latin typeface="Calibri"/>
                        </a:rPr>
                        <a:t>           500 </a:t>
                      </a:r>
                    </a:p>
                  </a:txBody>
                  <a:tcPr marL="6680" marR="6680" marT="6680" marB="0" anchor="b">
                    <a:lnL>
                      <a:noFill/>
                    </a:lnL>
                    <a:lnR>
                      <a:noFill/>
                    </a:lnR>
                    <a:lnT>
                      <a:noFill/>
                    </a:lnT>
                    <a:lnB>
                      <a:noFill/>
                    </a:lnB>
                  </a:tcPr>
                </a:tc>
                <a:tc>
                  <a:txBody>
                    <a:bodyPr/>
                    <a:lstStyle/>
                    <a:p>
                      <a:pPr algn="l" fontAlgn="b"/>
                      <a:r>
                        <a:rPr lang="nl-NL" sz="800" b="0" i="0" u="none" strike="noStrike">
                          <a:solidFill>
                            <a:srgbClr val="000000"/>
                          </a:solidFill>
                          <a:effectLst/>
                          <a:latin typeface="Calibri"/>
                        </a:rPr>
                        <a:t>               -   </a:t>
                      </a:r>
                    </a:p>
                  </a:txBody>
                  <a:tcPr marL="6680" marR="6680" marT="6680" marB="0" anchor="b">
                    <a:lnL>
                      <a:noFill/>
                    </a:lnL>
                    <a:lnR>
                      <a:noFill/>
                    </a:lnR>
                    <a:lnT>
                      <a:noFill/>
                    </a:lnT>
                    <a:lnB>
                      <a:noFill/>
                    </a:lnB>
                  </a:tcPr>
                </a:tc>
                <a:tc>
                  <a:txBody>
                    <a:bodyPr/>
                    <a:lstStyle/>
                    <a:p>
                      <a:pPr algn="l" fontAlgn="b"/>
                      <a:r>
                        <a:rPr lang="nl-NL" sz="800" b="0" i="0" u="none" strike="noStrike">
                          <a:solidFill>
                            <a:srgbClr val="000000"/>
                          </a:solidFill>
                          <a:effectLst/>
                          <a:latin typeface="Calibri"/>
                        </a:rPr>
                        <a:t>               -   </a:t>
                      </a:r>
                    </a:p>
                  </a:txBody>
                  <a:tcPr marL="6680" marR="6680" marT="6680" marB="0" anchor="b">
                    <a:lnL>
                      <a:noFill/>
                    </a:lnL>
                    <a:lnR>
                      <a:noFill/>
                    </a:lnR>
                    <a:lnT>
                      <a:noFill/>
                    </a:lnT>
                    <a:lnB>
                      <a:noFill/>
                    </a:lnB>
                  </a:tcPr>
                </a:tc>
                <a:tc>
                  <a:txBody>
                    <a:bodyPr/>
                    <a:lstStyle/>
                    <a:p>
                      <a:pPr algn="l" fontAlgn="b"/>
                      <a:r>
                        <a:rPr lang="nl-NL" sz="800" b="0" i="0" u="none" strike="noStrike">
                          <a:solidFill>
                            <a:srgbClr val="000000"/>
                          </a:solidFill>
                          <a:effectLst/>
                          <a:latin typeface="Calibri"/>
                        </a:rPr>
                        <a:t>               -   </a:t>
                      </a:r>
                    </a:p>
                  </a:txBody>
                  <a:tcPr marL="6680" marR="6680" marT="6680" marB="0" anchor="b">
                    <a:lnL>
                      <a:noFill/>
                    </a:lnL>
                    <a:lnR>
                      <a:noFill/>
                    </a:lnR>
                    <a:lnT>
                      <a:noFill/>
                    </a:lnT>
                    <a:lnB>
                      <a:noFill/>
                    </a:lnB>
                  </a:tcPr>
                </a:tc>
                <a:tc>
                  <a:txBody>
                    <a:bodyPr/>
                    <a:lstStyle/>
                    <a:p>
                      <a:pPr algn="l" fontAlgn="b"/>
                      <a:r>
                        <a:rPr lang="nl-NL" sz="800" b="0" i="0" u="none" strike="noStrike">
                          <a:solidFill>
                            <a:srgbClr val="000000"/>
                          </a:solidFill>
                          <a:effectLst/>
                          <a:latin typeface="Calibri"/>
                        </a:rPr>
                        <a:t>           100 </a:t>
                      </a:r>
                    </a:p>
                  </a:txBody>
                  <a:tcPr marL="6680" marR="6680" marT="668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l" fontAlgn="b"/>
                      <a:r>
                        <a:rPr lang="nl-NL" sz="800" b="0" i="0" u="none" strike="noStrike">
                          <a:solidFill>
                            <a:srgbClr val="000000"/>
                          </a:solidFill>
                          <a:effectLst/>
                          <a:latin typeface="Calibri"/>
                        </a:rPr>
                        <a:t>           100 </a:t>
                      </a:r>
                    </a:p>
                  </a:txBody>
                  <a:tcPr marL="6680" marR="6680" marT="668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l" fontAlgn="b"/>
                      <a:r>
                        <a:rPr lang="nl-NL" sz="800" b="1" i="0" u="none" strike="noStrike">
                          <a:solidFill>
                            <a:srgbClr val="000000"/>
                          </a:solidFill>
                          <a:effectLst/>
                          <a:latin typeface="Calibri"/>
                        </a:rPr>
                        <a:t>          2.300 </a:t>
                      </a:r>
                    </a:p>
                  </a:txBody>
                  <a:tcPr marL="6680" marR="6680" marT="668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0008"/>
                  </a:ext>
                </a:extLst>
              </a:tr>
              <a:tr h="133597">
                <a:tc>
                  <a:txBody>
                    <a:bodyPr/>
                    <a:lstStyle/>
                    <a:p>
                      <a:pPr algn="l" fontAlgn="b"/>
                      <a:r>
                        <a:rPr lang="nl-NL" sz="800" b="1" i="0" u="none" strike="noStrike">
                          <a:solidFill>
                            <a:srgbClr val="000000"/>
                          </a:solidFill>
                          <a:effectLst/>
                          <a:latin typeface="Calibri"/>
                        </a:rPr>
                        <a:t> Carbon sequestration </a:t>
                      </a:r>
                    </a:p>
                  </a:txBody>
                  <a:tcPr marL="6680" marR="6680" marT="668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l" fontAlgn="b"/>
                      <a:r>
                        <a:rPr lang="nl-NL" sz="800" b="1" i="0" u="none" strike="noStrike">
                          <a:solidFill>
                            <a:srgbClr val="000000"/>
                          </a:solidFill>
                          <a:effectLst/>
                          <a:latin typeface="Calibri"/>
                        </a:rPr>
                        <a:t> tonnes C/yr </a:t>
                      </a:r>
                    </a:p>
                  </a:txBody>
                  <a:tcPr marL="6680" marR="6680" marT="668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l" fontAlgn="b"/>
                      <a:r>
                        <a:rPr lang="nl-NL" sz="800" b="0" i="0" u="none" strike="noStrike">
                          <a:solidFill>
                            <a:srgbClr val="000000"/>
                          </a:solidFill>
                          <a:effectLst/>
                          <a:latin typeface="Calibri"/>
                        </a:rPr>
                        <a:t>                 -   </a:t>
                      </a:r>
                    </a:p>
                  </a:txBody>
                  <a:tcPr marL="6680" marR="6680" marT="668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l" fontAlgn="b"/>
                      <a:r>
                        <a:rPr lang="nl-NL" sz="800" b="0" i="0" u="none" strike="noStrike">
                          <a:solidFill>
                            <a:srgbClr val="000000"/>
                          </a:solidFill>
                          <a:effectLst/>
                          <a:latin typeface="Calibri"/>
                        </a:rPr>
                        <a:t>        2.400 </a:t>
                      </a:r>
                    </a:p>
                  </a:txBody>
                  <a:tcPr marL="6680" marR="6680" marT="6680" marB="0" anchor="b">
                    <a:lnL>
                      <a:noFill/>
                    </a:lnL>
                    <a:lnR>
                      <a:noFill/>
                    </a:lnR>
                    <a:lnT>
                      <a:noFill/>
                    </a:lnT>
                    <a:lnB>
                      <a:noFill/>
                    </a:lnB>
                  </a:tcPr>
                </a:tc>
                <a:tc>
                  <a:txBody>
                    <a:bodyPr/>
                    <a:lstStyle/>
                    <a:p>
                      <a:pPr algn="l" fontAlgn="b"/>
                      <a:r>
                        <a:rPr lang="nl-NL" sz="800" b="0" i="0" u="none" strike="noStrike">
                          <a:solidFill>
                            <a:srgbClr val="000000"/>
                          </a:solidFill>
                          <a:effectLst/>
                          <a:latin typeface="Calibri"/>
                        </a:rPr>
                        <a:t>        4.900 </a:t>
                      </a:r>
                    </a:p>
                  </a:txBody>
                  <a:tcPr marL="6680" marR="6680" marT="6680" marB="0" anchor="b">
                    <a:lnL>
                      <a:noFill/>
                    </a:lnL>
                    <a:lnR>
                      <a:noFill/>
                    </a:lnR>
                    <a:lnT>
                      <a:noFill/>
                    </a:lnT>
                    <a:lnB>
                      <a:noFill/>
                    </a:lnB>
                  </a:tcPr>
                </a:tc>
                <a:tc>
                  <a:txBody>
                    <a:bodyPr/>
                    <a:lstStyle/>
                    <a:p>
                      <a:pPr algn="l" fontAlgn="b"/>
                      <a:r>
                        <a:rPr lang="nl-NL" sz="800" b="0" i="0" u="none" strike="noStrike">
                          <a:solidFill>
                            <a:srgbClr val="000000"/>
                          </a:solidFill>
                          <a:effectLst/>
                          <a:latin typeface="Calibri"/>
                        </a:rPr>
                        <a:t>           500 </a:t>
                      </a:r>
                    </a:p>
                  </a:txBody>
                  <a:tcPr marL="6680" marR="6680" marT="668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l" fontAlgn="b"/>
                      <a:r>
                        <a:rPr lang="nl-NL" sz="800" b="0" i="0" u="none" strike="noStrike">
                          <a:solidFill>
                            <a:srgbClr val="000000"/>
                          </a:solidFill>
                          <a:effectLst/>
                          <a:latin typeface="Calibri"/>
                        </a:rPr>
                        <a:t>     16.500 </a:t>
                      </a:r>
                    </a:p>
                  </a:txBody>
                  <a:tcPr marL="6680" marR="6680" marT="668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l" fontAlgn="b"/>
                      <a:r>
                        <a:rPr lang="nl-NL" sz="800" b="0" i="0" u="none" strike="noStrike">
                          <a:solidFill>
                            <a:srgbClr val="000000"/>
                          </a:solidFill>
                          <a:effectLst/>
                          <a:latin typeface="Calibri"/>
                        </a:rPr>
                        <a:t>     10.300 </a:t>
                      </a:r>
                    </a:p>
                  </a:txBody>
                  <a:tcPr marL="6680" marR="6680" marT="6680" marB="0" anchor="b">
                    <a:lnL>
                      <a:noFill/>
                    </a:lnL>
                    <a:lnR>
                      <a:noFill/>
                    </a:lnR>
                    <a:lnT>
                      <a:noFill/>
                    </a:lnT>
                    <a:lnB>
                      <a:noFill/>
                    </a:lnB>
                  </a:tcPr>
                </a:tc>
                <a:tc>
                  <a:txBody>
                    <a:bodyPr/>
                    <a:lstStyle/>
                    <a:p>
                      <a:pPr algn="l" fontAlgn="b"/>
                      <a:r>
                        <a:rPr lang="nl-NL" sz="800" b="0" i="0" u="none" strike="noStrike">
                          <a:solidFill>
                            <a:srgbClr val="000000"/>
                          </a:solidFill>
                          <a:effectLst/>
                          <a:latin typeface="Calibri"/>
                        </a:rPr>
                        <a:t>     15.100 </a:t>
                      </a:r>
                    </a:p>
                  </a:txBody>
                  <a:tcPr marL="6680" marR="6680" marT="6680" marB="0" anchor="b">
                    <a:lnL>
                      <a:noFill/>
                    </a:lnL>
                    <a:lnR>
                      <a:noFill/>
                    </a:lnR>
                    <a:lnT>
                      <a:noFill/>
                    </a:lnT>
                    <a:lnB>
                      <a:noFill/>
                    </a:lnB>
                  </a:tcPr>
                </a:tc>
                <a:tc>
                  <a:txBody>
                    <a:bodyPr/>
                    <a:lstStyle/>
                    <a:p>
                      <a:pPr algn="l" fontAlgn="b"/>
                      <a:r>
                        <a:rPr lang="nl-NL" sz="800" b="0" i="0" u="none" strike="noStrike">
                          <a:solidFill>
                            <a:srgbClr val="000000"/>
                          </a:solidFill>
                          <a:effectLst/>
                          <a:latin typeface="Calibri"/>
                        </a:rPr>
                        <a:t>           400 </a:t>
                      </a:r>
                    </a:p>
                  </a:txBody>
                  <a:tcPr marL="6680" marR="6680" marT="6680" marB="0" anchor="b">
                    <a:lnL>
                      <a:noFill/>
                    </a:lnL>
                    <a:lnR>
                      <a:noFill/>
                    </a:lnR>
                    <a:lnT>
                      <a:noFill/>
                    </a:lnT>
                    <a:lnB>
                      <a:noFill/>
                    </a:lnB>
                  </a:tcPr>
                </a:tc>
                <a:tc>
                  <a:txBody>
                    <a:bodyPr/>
                    <a:lstStyle/>
                    <a:p>
                      <a:pPr algn="l" fontAlgn="b"/>
                      <a:r>
                        <a:rPr lang="nl-NL" sz="800" b="0" i="0" u="none" strike="noStrike">
                          <a:solidFill>
                            <a:srgbClr val="000000"/>
                          </a:solidFill>
                          <a:effectLst/>
                          <a:latin typeface="Calibri"/>
                        </a:rPr>
                        <a:t>           200 </a:t>
                      </a:r>
                    </a:p>
                  </a:txBody>
                  <a:tcPr marL="6680" marR="6680" marT="6680" marB="0" anchor="b">
                    <a:lnL>
                      <a:noFill/>
                    </a:lnL>
                    <a:lnR>
                      <a:noFill/>
                    </a:lnR>
                    <a:lnT>
                      <a:noFill/>
                    </a:lnT>
                    <a:lnB>
                      <a:noFill/>
                    </a:lnB>
                  </a:tcPr>
                </a:tc>
                <a:tc>
                  <a:txBody>
                    <a:bodyPr/>
                    <a:lstStyle/>
                    <a:p>
                      <a:pPr algn="l" fontAlgn="b"/>
                      <a:r>
                        <a:rPr lang="nl-NL" sz="800" b="0" i="0" u="none" strike="noStrike">
                          <a:solidFill>
                            <a:srgbClr val="000000"/>
                          </a:solidFill>
                          <a:effectLst/>
                          <a:latin typeface="Calibri"/>
                        </a:rPr>
                        <a:t>           600 </a:t>
                      </a:r>
                    </a:p>
                  </a:txBody>
                  <a:tcPr marL="6680" marR="6680" marT="6680" marB="0" anchor="b">
                    <a:lnL>
                      <a:noFill/>
                    </a:lnL>
                    <a:lnR>
                      <a:noFill/>
                    </a:lnR>
                    <a:lnT>
                      <a:noFill/>
                    </a:lnT>
                    <a:lnB>
                      <a:noFill/>
                    </a:lnB>
                  </a:tcPr>
                </a:tc>
                <a:tc>
                  <a:txBody>
                    <a:bodyPr/>
                    <a:lstStyle/>
                    <a:p>
                      <a:pPr algn="l" fontAlgn="b"/>
                      <a:r>
                        <a:rPr lang="nl-NL" sz="800" b="0" i="0" u="none" strike="noStrike">
                          <a:solidFill>
                            <a:srgbClr val="000000"/>
                          </a:solidFill>
                          <a:effectLst/>
                          <a:latin typeface="Calibri"/>
                        </a:rPr>
                        <a:t>        1.200 </a:t>
                      </a:r>
                    </a:p>
                  </a:txBody>
                  <a:tcPr marL="6680" marR="6680" marT="668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l" fontAlgn="b"/>
                      <a:r>
                        <a:rPr lang="nl-NL" sz="800" b="0" i="0" u="none" strike="noStrike">
                          <a:solidFill>
                            <a:srgbClr val="000000"/>
                          </a:solidFill>
                          <a:effectLst/>
                          <a:latin typeface="Calibri"/>
                        </a:rPr>
                        <a:t>        2.800 </a:t>
                      </a:r>
                    </a:p>
                  </a:txBody>
                  <a:tcPr marL="6680" marR="6680" marT="668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l" fontAlgn="b"/>
                      <a:r>
                        <a:rPr lang="nl-NL" sz="800" b="1" i="0" u="none" strike="noStrike">
                          <a:solidFill>
                            <a:srgbClr val="000000"/>
                          </a:solidFill>
                          <a:effectLst/>
                          <a:latin typeface="Calibri"/>
                        </a:rPr>
                        <a:t>       59.000 </a:t>
                      </a:r>
                    </a:p>
                  </a:txBody>
                  <a:tcPr marL="6680" marR="6680" marT="668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0009"/>
                  </a:ext>
                </a:extLst>
              </a:tr>
              <a:tr h="133597">
                <a:tc>
                  <a:txBody>
                    <a:bodyPr/>
                    <a:lstStyle/>
                    <a:p>
                      <a:pPr algn="l" fontAlgn="b"/>
                      <a:r>
                        <a:rPr lang="nl-NL" sz="800" b="1" i="0" u="none" strike="noStrike">
                          <a:solidFill>
                            <a:srgbClr val="000000"/>
                          </a:solidFill>
                          <a:effectLst/>
                          <a:latin typeface="Calibri"/>
                        </a:rPr>
                        <a:t> Recreation (cycling)  </a:t>
                      </a:r>
                    </a:p>
                  </a:txBody>
                  <a:tcPr marL="6680" marR="6680" marT="668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l" fontAlgn="b"/>
                      <a:r>
                        <a:rPr lang="nl-NL" sz="800" b="1" i="0" u="none" strike="noStrike">
                          <a:solidFill>
                            <a:srgbClr val="000000"/>
                          </a:solidFill>
                          <a:effectLst/>
                          <a:latin typeface="Calibri"/>
                        </a:rPr>
                        <a:t> 1000s of bike trips/yr </a:t>
                      </a:r>
                    </a:p>
                  </a:txBody>
                  <a:tcPr marL="6680" marR="6680" marT="668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l" fontAlgn="b"/>
                      <a:r>
                        <a:rPr lang="nl-NL" sz="800" b="0" i="0" u="none" strike="noStrike">
                          <a:solidFill>
                            <a:srgbClr val="000000"/>
                          </a:solidFill>
                          <a:effectLst/>
                          <a:latin typeface="Calibri"/>
                        </a:rPr>
                        <a:t>          1.800 </a:t>
                      </a:r>
                    </a:p>
                  </a:txBody>
                  <a:tcPr marL="6680" marR="6680" marT="668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l" fontAlgn="b"/>
                      <a:r>
                        <a:rPr lang="nl-NL" sz="800" b="0" i="0" u="none" strike="noStrike">
                          <a:solidFill>
                            <a:srgbClr val="000000"/>
                          </a:solidFill>
                          <a:effectLst/>
                          <a:latin typeface="Calibri"/>
                        </a:rPr>
                        <a:t>           300 </a:t>
                      </a:r>
                    </a:p>
                  </a:txBody>
                  <a:tcPr marL="6680" marR="6680" marT="6680" marB="0" anchor="b">
                    <a:lnL>
                      <a:noFill/>
                    </a:lnL>
                    <a:lnR>
                      <a:noFill/>
                    </a:lnR>
                    <a:lnT>
                      <a:noFill/>
                    </a:lnT>
                    <a:lnB>
                      <a:noFill/>
                    </a:lnB>
                  </a:tcPr>
                </a:tc>
                <a:tc>
                  <a:txBody>
                    <a:bodyPr/>
                    <a:lstStyle/>
                    <a:p>
                      <a:pPr algn="l" fontAlgn="b"/>
                      <a:r>
                        <a:rPr lang="nl-NL" sz="800" b="0" i="0" u="none" strike="noStrike">
                          <a:solidFill>
                            <a:srgbClr val="000000"/>
                          </a:solidFill>
                          <a:effectLst/>
                          <a:latin typeface="Calibri"/>
                        </a:rPr>
                        <a:t>        1.000 </a:t>
                      </a:r>
                    </a:p>
                  </a:txBody>
                  <a:tcPr marL="6680" marR="6680" marT="6680" marB="0" anchor="b">
                    <a:lnL>
                      <a:noFill/>
                    </a:lnL>
                    <a:lnR>
                      <a:noFill/>
                    </a:lnR>
                    <a:lnT>
                      <a:noFill/>
                    </a:lnT>
                    <a:lnB>
                      <a:noFill/>
                    </a:lnB>
                  </a:tcPr>
                </a:tc>
                <a:tc>
                  <a:txBody>
                    <a:bodyPr/>
                    <a:lstStyle/>
                    <a:p>
                      <a:pPr algn="l" fontAlgn="b"/>
                      <a:r>
                        <a:rPr lang="nl-NL" sz="800" b="0" i="0" u="none" strike="noStrike">
                          <a:solidFill>
                            <a:srgbClr val="000000"/>
                          </a:solidFill>
                          <a:effectLst/>
                          <a:latin typeface="Calibri"/>
                        </a:rPr>
                        <a:t>           100 </a:t>
                      </a:r>
                    </a:p>
                  </a:txBody>
                  <a:tcPr marL="6680" marR="6680" marT="668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l" fontAlgn="b"/>
                      <a:r>
                        <a:rPr lang="nl-NL" sz="800" b="0" i="0" u="none" strike="noStrike">
                          <a:solidFill>
                            <a:srgbClr val="000000"/>
                          </a:solidFill>
                          <a:effectLst/>
                          <a:latin typeface="Calibri"/>
                        </a:rPr>
                        <a:t>           600 </a:t>
                      </a:r>
                    </a:p>
                  </a:txBody>
                  <a:tcPr marL="6680" marR="6680" marT="668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l" fontAlgn="b"/>
                      <a:r>
                        <a:rPr lang="nl-NL" sz="800" b="0" i="0" u="none" strike="noStrike">
                          <a:solidFill>
                            <a:srgbClr val="000000"/>
                          </a:solidFill>
                          <a:effectLst/>
                          <a:latin typeface="Calibri"/>
                        </a:rPr>
                        <a:t>           200 </a:t>
                      </a:r>
                    </a:p>
                  </a:txBody>
                  <a:tcPr marL="6680" marR="6680" marT="6680" marB="0" anchor="b">
                    <a:lnL>
                      <a:noFill/>
                    </a:lnL>
                    <a:lnR>
                      <a:noFill/>
                    </a:lnR>
                    <a:lnT>
                      <a:noFill/>
                    </a:lnT>
                    <a:lnB>
                      <a:noFill/>
                    </a:lnB>
                  </a:tcPr>
                </a:tc>
                <a:tc>
                  <a:txBody>
                    <a:bodyPr/>
                    <a:lstStyle/>
                    <a:p>
                      <a:pPr algn="l" fontAlgn="b"/>
                      <a:r>
                        <a:rPr lang="nl-NL" sz="800" b="0" i="0" u="none" strike="noStrike">
                          <a:solidFill>
                            <a:srgbClr val="000000"/>
                          </a:solidFill>
                          <a:effectLst/>
                          <a:latin typeface="Calibri"/>
                        </a:rPr>
                        <a:t>           400 </a:t>
                      </a:r>
                    </a:p>
                  </a:txBody>
                  <a:tcPr marL="6680" marR="6680" marT="6680" marB="0" anchor="b">
                    <a:lnL>
                      <a:noFill/>
                    </a:lnL>
                    <a:lnR>
                      <a:noFill/>
                    </a:lnR>
                    <a:lnT>
                      <a:noFill/>
                    </a:lnT>
                    <a:lnB>
                      <a:noFill/>
                    </a:lnB>
                  </a:tcPr>
                </a:tc>
                <a:tc>
                  <a:txBody>
                    <a:bodyPr/>
                    <a:lstStyle/>
                    <a:p>
                      <a:pPr algn="l" fontAlgn="b"/>
                      <a:r>
                        <a:rPr lang="nl-NL" sz="800" b="0" i="0" u="none" strike="noStrike">
                          <a:solidFill>
                            <a:srgbClr val="000000"/>
                          </a:solidFill>
                          <a:effectLst/>
                          <a:latin typeface="Calibri"/>
                        </a:rPr>
                        <a:t>               -   </a:t>
                      </a:r>
                    </a:p>
                  </a:txBody>
                  <a:tcPr marL="6680" marR="6680" marT="6680" marB="0" anchor="b">
                    <a:lnL>
                      <a:noFill/>
                    </a:lnL>
                    <a:lnR>
                      <a:noFill/>
                    </a:lnR>
                    <a:lnT>
                      <a:noFill/>
                    </a:lnT>
                    <a:lnB>
                      <a:noFill/>
                    </a:lnB>
                  </a:tcPr>
                </a:tc>
                <a:tc>
                  <a:txBody>
                    <a:bodyPr/>
                    <a:lstStyle/>
                    <a:p>
                      <a:pPr algn="l" fontAlgn="b"/>
                      <a:r>
                        <a:rPr lang="nl-NL" sz="800" b="0" i="0" u="none" strike="noStrike">
                          <a:solidFill>
                            <a:srgbClr val="000000"/>
                          </a:solidFill>
                          <a:effectLst/>
                          <a:latin typeface="Calibri"/>
                        </a:rPr>
                        <a:t>               -   </a:t>
                      </a:r>
                    </a:p>
                  </a:txBody>
                  <a:tcPr marL="6680" marR="6680" marT="6680" marB="0" anchor="b">
                    <a:lnL>
                      <a:noFill/>
                    </a:lnL>
                    <a:lnR>
                      <a:noFill/>
                    </a:lnR>
                    <a:lnT>
                      <a:noFill/>
                    </a:lnT>
                    <a:lnB>
                      <a:noFill/>
                    </a:lnB>
                  </a:tcPr>
                </a:tc>
                <a:tc>
                  <a:txBody>
                    <a:bodyPr/>
                    <a:lstStyle/>
                    <a:p>
                      <a:pPr algn="l" fontAlgn="b"/>
                      <a:r>
                        <a:rPr lang="nl-NL" sz="800" b="0" i="0" u="none" strike="noStrike">
                          <a:solidFill>
                            <a:srgbClr val="000000"/>
                          </a:solidFill>
                          <a:effectLst/>
                          <a:latin typeface="Calibri"/>
                        </a:rPr>
                        <a:t>           100 </a:t>
                      </a:r>
                    </a:p>
                  </a:txBody>
                  <a:tcPr marL="6680" marR="6680" marT="6680" marB="0" anchor="b">
                    <a:lnL>
                      <a:noFill/>
                    </a:lnL>
                    <a:lnR>
                      <a:noFill/>
                    </a:lnR>
                    <a:lnT>
                      <a:noFill/>
                    </a:lnT>
                    <a:lnB>
                      <a:noFill/>
                    </a:lnB>
                  </a:tcPr>
                </a:tc>
                <a:tc>
                  <a:txBody>
                    <a:bodyPr/>
                    <a:lstStyle/>
                    <a:p>
                      <a:pPr algn="l" fontAlgn="b"/>
                      <a:r>
                        <a:rPr lang="nl-NL" sz="800" b="0" i="0" u="none" strike="noStrike">
                          <a:solidFill>
                            <a:srgbClr val="000000"/>
                          </a:solidFill>
                          <a:effectLst/>
                          <a:latin typeface="Calibri"/>
                        </a:rPr>
                        <a:t>           200 </a:t>
                      </a:r>
                    </a:p>
                  </a:txBody>
                  <a:tcPr marL="6680" marR="6680" marT="668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l" fontAlgn="b"/>
                      <a:r>
                        <a:rPr lang="nl-NL" sz="800" b="0" i="0" u="none" strike="noStrike">
                          <a:solidFill>
                            <a:srgbClr val="000000"/>
                          </a:solidFill>
                          <a:effectLst/>
                          <a:latin typeface="Calibri"/>
                        </a:rPr>
                        <a:t>           600 </a:t>
                      </a:r>
                    </a:p>
                  </a:txBody>
                  <a:tcPr marL="6680" marR="6680" marT="668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l" fontAlgn="b"/>
                      <a:r>
                        <a:rPr lang="nl-NL" sz="800" b="1" i="0" u="none" strike="noStrike">
                          <a:solidFill>
                            <a:srgbClr val="000000"/>
                          </a:solidFill>
                          <a:effectLst/>
                          <a:latin typeface="Calibri"/>
                        </a:rPr>
                        <a:t>          9.100 </a:t>
                      </a:r>
                    </a:p>
                  </a:txBody>
                  <a:tcPr marL="6680" marR="6680" marT="668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0010"/>
                  </a:ext>
                </a:extLst>
              </a:tr>
              <a:tr h="140277">
                <a:tc>
                  <a:txBody>
                    <a:bodyPr/>
                    <a:lstStyle/>
                    <a:p>
                      <a:pPr algn="l" fontAlgn="b"/>
                      <a:r>
                        <a:rPr lang="nl-NL" sz="800" b="1" i="0" u="none" strike="noStrike">
                          <a:solidFill>
                            <a:srgbClr val="000000"/>
                          </a:solidFill>
                          <a:effectLst/>
                          <a:latin typeface="Calibri"/>
                        </a:rPr>
                        <a:t> Nature tourism </a:t>
                      </a:r>
                    </a:p>
                  </a:txBody>
                  <a:tcPr marL="6680" marR="6680" marT="668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l" fontAlgn="b"/>
                      <a:r>
                        <a:rPr lang="nl-NL" sz="800" b="1" i="0" u="none" strike="noStrike">
                          <a:solidFill>
                            <a:srgbClr val="000000"/>
                          </a:solidFill>
                          <a:effectLst/>
                          <a:latin typeface="Calibri"/>
                        </a:rPr>
                        <a:t> # tourists/yr </a:t>
                      </a:r>
                    </a:p>
                  </a:txBody>
                  <a:tcPr marL="6680" marR="6680" marT="668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l" fontAlgn="b"/>
                      <a:r>
                        <a:rPr lang="nl-NL" sz="800" b="0" i="0" u="none" strike="noStrike" dirty="0">
                          <a:solidFill>
                            <a:srgbClr val="000000"/>
                          </a:solidFill>
                          <a:effectLst/>
                          <a:latin typeface="Calibri"/>
                        </a:rPr>
                        <a:t>       94.000 </a:t>
                      </a:r>
                    </a:p>
                  </a:txBody>
                  <a:tcPr marL="6680" marR="6680" marT="668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l" fontAlgn="b"/>
                      <a:r>
                        <a:rPr lang="nl-NL" sz="800" b="0" i="0" u="none" strike="noStrike" dirty="0">
                          <a:solidFill>
                            <a:srgbClr val="000000"/>
                          </a:solidFill>
                          <a:effectLst/>
                          <a:latin typeface="Calibri"/>
                        </a:rPr>
                        <a:t>     22.000 </a:t>
                      </a:r>
                    </a:p>
                  </a:txBody>
                  <a:tcPr marL="6680" marR="6680" marT="668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r>
                        <a:rPr lang="nl-NL" sz="800" b="0" i="0" u="none" strike="noStrike">
                          <a:solidFill>
                            <a:srgbClr val="000000"/>
                          </a:solidFill>
                          <a:effectLst/>
                          <a:latin typeface="Calibri"/>
                        </a:rPr>
                        <a:t>   136.800 </a:t>
                      </a:r>
                    </a:p>
                  </a:txBody>
                  <a:tcPr marL="6680" marR="6680" marT="668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r>
                        <a:rPr lang="nl-NL" sz="800" b="0" i="0" u="none" strike="noStrike">
                          <a:solidFill>
                            <a:srgbClr val="000000"/>
                          </a:solidFill>
                          <a:effectLst/>
                          <a:latin typeface="Calibri"/>
                        </a:rPr>
                        <a:t>     57.000 </a:t>
                      </a:r>
                    </a:p>
                  </a:txBody>
                  <a:tcPr marL="6680" marR="6680" marT="668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l" fontAlgn="b"/>
                      <a:r>
                        <a:rPr lang="nl-NL" sz="800" b="0" i="0" u="none" strike="noStrike">
                          <a:solidFill>
                            <a:srgbClr val="000000"/>
                          </a:solidFill>
                          <a:effectLst/>
                          <a:latin typeface="Calibri"/>
                        </a:rPr>
                        <a:t>   160.300 </a:t>
                      </a:r>
                    </a:p>
                  </a:txBody>
                  <a:tcPr marL="6680" marR="6680" marT="668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l" fontAlgn="b"/>
                      <a:r>
                        <a:rPr lang="nl-NL" sz="800" b="0" i="0" u="none" strike="noStrike">
                          <a:solidFill>
                            <a:srgbClr val="000000"/>
                          </a:solidFill>
                          <a:effectLst/>
                          <a:latin typeface="Calibri"/>
                        </a:rPr>
                        <a:t>     93.800 </a:t>
                      </a:r>
                    </a:p>
                  </a:txBody>
                  <a:tcPr marL="6680" marR="6680" marT="668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r>
                        <a:rPr lang="nl-NL" sz="800" b="0" i="0" u="none" strike="noStrike">
                          <a:solidFill>
                            <a:srgbClr val="000000"/>
                          </a:solidFill>
                          <a:effectLst/>
                          <a:latin typeface="Calibri"/>
                        </a:rPr>
                        <a:t>   147.400 </a:t>
                      </a:r>
                    </a:p>
                  </a:txBody>
                  <a:tcPr marL="6680" marR="6680" marT="668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r>
                        <a:rPr lang="nl-NL" sz="800" b="0" i="0" u="none" strike="noStrike">
                          <a:solidFill>
                            <a:srgbClr val="000000"/>
                          </a:solidFill>
                          <a:effectLst/>
                          <a:latin typeface="Calibri"/>
                        </a:rPr>
                        <a:t>     22.700 </a:t>
                      </a:r>
                    </a:p>
                  </a:txBody>
                  <a:tcPr marL="6680" marR="6680" marT="668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r>
                        <a:rPr lang="nl-NL" sz="800" b="0" i="0" u="none" strike="noStrike">
                          <a:solidFill>
                            <a:srgbClr val="000000"/>
                          </a:solidFill>
                          <a:effectLst/>
                          <a:latin typeface="Calibri"/>
                        </a:rPr>
                        <a:t>     11.600 </a:t>
                      </a:r>
                    </a:p>
                  </a:txBody>
                  <a:tcPr marL="6680" marR="6680" marT="668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r>
                        <a:rPr lang="nl-NL" sz="800" b="0" i="0" u="none" strike="noStrike">
                          <a:solidFill>
                            <a:srgbClr val="000000"/>
                          </a:solidFill>
                          <a:effectLst/>
                          <a:latin typeface="Calibri"/>
                        </a:rPr>
                        <a:t>     55.400 </a:t>
                      </a:r>
                    </a:p>
                  </a:txBody>
                  <a:tcPr marL="6680" marR="6680" marT="668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r>
                        <a:rPr lang="nl-NL" sz="800" b="0" i="0" u="none" strike="noStrike">
                          <a:solidFill>
                            <a:srgbClr val="000000"/>
                          </a:solidFill>
                          <a:effectLst/>
                          <a:latin typeface="Calibri"/>
                        </a:rPr>
                        <a:t>     11.800 </a:t>
                      </a:r>
                    </a:p>
                  </a:txBody>
                  <a:tcPr marL="6680" marR="6680" marT="668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l" fontAlgn="b"/>
                      <a:r>
                        <a:rPr lang="nl-NL" sz="800" b="0" i="0" u="none" strike="noStrike">
                          <a:solidFill>
                            <a:srgbClr val="000000"/>
                          </a:solidFill>
                          <a:effectLst/>
                          <a:latin typeface="Calibri"/>
                        </a:rPr>
                        <a:t>     94.500 </a:t>
                      </a:r>
                    </a:p>
                  </a:txBody>
                  <a:tcPr marL="6680" marR="6680" marT="668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l" fontAlgn="b"/>
                      <a:r>
                        <a:rPr lang="nl-NL" sz="800" b="1" i="0" u="none" strike="noStrike" dirty="0">
                          <a:solidFill>
                            <a:srgbClr val="000000"/>
                          </a:solidFill>
                          <a:effectLst/>
                          <a:latin typeface="Calibri"/>
                        </a:rPr>
                        <a:t>     974.300 </a:t>
                      </a:r>
                    </a:p>
                  </a:txBody>
                  <a:tcPr marL="6680" marR="6680" marT="668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1"/>
                  </a:ext>
                </a:extLst>
              </a:tr>
            </a:tbl>
          </a:graphicData>
        </a:graphic>
      </p:graphicFrame>
      <p:pic>
        <p:nvPicPr>
          <p:cNvPr id="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43525" y="6491288"/>
            <a:ext cx="3800475" cy="314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952511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Afbeelding 5"/>
          <p:cNvPicPr>
            <a:picLocks noChangeAspect="1"/>
          </p:cNvPicPr>
          <p:nvPr/>
        </p:nvPicPr>
        <p:blipFill>
          <a:blip r:embed="rId3"/>
          <a:stretch>
            <a:fillRect/>
          </a:stretch>
        </p:blipFill>
        <p:spPr>
          <a:xfrm>
            <a:off x="628650" y="2412933"/>
            <a:ext cx="8314459" cy="3140702"/>
          </a:xfrm>
          <a:prstGeom prst="rect">
            <a:avLst/>
          </a:prstGeom>
        </p:spPr>
      </p:pic>
      <p:sp>
        <p:nvSpPr>
          <p:cNvPr id="2" name="Titel 1"/>
          <p:cNvSpPr>
            <a:spLocks noGrp="1"/>
          </p:cNvSpPr>
          <p:nvPr>
            <p:ph type="ctrTitle"/>
          </p:nvPr>
        </p:nvSpPr>
        <p:spPr/>
        <p:txBody>
          <a:bodyPr/>
          <a:lstStyle/>
          <a:p>
            <a:r>
              <a:rPr lang="en-US" dirty="0"/>
              <a:t>Valuation of ES – South Africa</a:t>
            </a:r>
          </a:p>
        </p:txBody>
      </p:sp>
      <p:sp>
        <p:nvSpPr>
          <p:cNvPr id="3" name="Ondertitel 2"/>
          <p:cNvSpPr>
            <a:spLocks noGrp="1"/>
          </p:cNvSpPr>
          <p:nvPr>
            <p:ph type="subTitle" idx="1"/>
          </p:nvPr>
        </p:nvSpPr>
        <p:spPr/>
        <p:txBody>
          <a:bodyPr/>
          <a:lstStyle/>
          <a:p>
            <a:pPr marL="285750" indent="-285750">
              <a:buFont typeface="Arial" panose="020B0604020202020204" pitchFamily="34" charset="0"/>
              <a:buChar char="•"/>
            </a:pPr>
            <a:r>
              <a:rPr lang="en-US" dirty="0"/>
              <a:t>10 individual services were modelled and valued</a:t>
            </a:r>
          </a:p>
          <a:p>
            <a:pPr marL="285750" indent="-285750">
              <a:buFont typeface="Arial" panose="020B0604020202020204" pitchFamily="34" charset="0"/>
              <a:buChar char="•"/>
            </a:pPr>
            <a:r>
              <a:rPr lang="en-US" dirty="0"/>
              <a:t>Using a range of techniques, but always local/national data</a:t>
            </a:r>
          </a:p>
          <a:p>
            <a:endParaRPr lang="en-US" dirty="0"/>
          </a:p>
        </p:txBody>
      </p:sp>
      <p:sp>
        <p:nvSpPr>
          <p:cNvPr id="4" name="Tijdelijke aanduiding voor dianummer 3"/>
          <p:cNvSpPr>
            <a:spLocks noGrp="1"/>
          </p:cNvSpPr>
          <p:nvPr>
            <p:ph type="sldNum" sz="quarter" idx="4"/>
          </p:nvPr>
        </p:nvSpPr>
        <p:spPr/>
        <p:txBody>
          <a:bodyPr/>
          <a:lstStyle/>
          <a:p>
            <a:r>
              <a:rPr lang="en-US">
                <a:solidFill>
                  <a:prstClr val="black"/>
                </a:solidFill>
              </a:rPr>
              <a:t>Page </a:t>
            </a:r>
            <a:fld id="{C8303BCE-995F-4709-9859-41737DB22DB5}" type="slidenum">
              <a:rPr lang="en-US" smtClean="0">
                <a:solidFill>
                  <a:prstClr val="black"/>
                </a:solidFill>
              </a:rPr>
              <a:pPr/>
              <a:t>29</a:t>
            </a:fld>
            <a:endParaRPr lang="en-US" dirty="0">
              <a:solidFill>
                <a:prstClr val="black"/>
              </a:solidFill>
            </a:endParaRPr>
          </a:p>
        </p:txBody>
      </p:sp>
      <p:sp>
        <p:nvSpPr>
          <p:cNvPr id="7" name="Tekstvak 6"/>
          <p:cNvSpPr txBox="1"/>
          <p:nvPr/>
        </p:nvSpPr>
        <p:spPr>
          <a:xfrm>
            <a:off x="2612571" y="5747657"/>
            <a:ext cx="3673929" cy="375557"/>
          </a:xfrm>
          <a:prstGeom prst="rect">
            <a:avLst/>
          </a:prstGeom>
          <a:noFill/>
        </p:spPr>
        <p:txBody>
          <a:bodyPr wrap="square" rtlCol="0">
            <a:spAutoFit/>
          </a:bodyPr>
          <a:lstStyle/>
          <a:p>
            <a:r>
              <a:rPr lang="en-US" dirty="0"/>
              <a:t>Source: </a:t>
            </a:r>
            <a:r>
              <a:rPr lang="en-US" dirty="0" err="1"/>
              <a:t>Turpie</a:t>
            </a:r>
            <a:r>
              <a:rPr lang="en-US" dirty="0"/>
              <a:t> et al., 2017</a:t>
            </a:r>
          </a:p>
        </p:txBody>
      </p:sp>
    </p:spTree>
    <p:extLst>
      <p:ext uri="{BB962C8B-B14F-4D97-AF65-F5344CB8AC3E}">
        <p14:creationId xmlns:p14="http://schemas.microsoft.com/office/powerpoint/2010/main" val="13783889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28650" y="2944905"/>
            <a:ext cx="7555980" cy="605397"/>
          </a:xfrm>
        </p:spPr>
        <p:txBody>
          <a:bodyPr/>
          <a:lstStyle/>
          <a:p>
            <a:r>
              <a:rPr lang="en-US" dirty="0"/>
              <a:t>Overview of the SEEA Experimental </a:t>
            </a:r>
            <a:r>
              <a:rPr lang="en-US"/>
              <a:t>Ecosystem Accounting</a:t>
            </a:r>
            <a:endParaRPr lang="en-US" dirty="0"/>
          </a:p>
        </p:txBody>
      </p:sp>
    </p:spTree>
    <p:extLst>
      <p:ext uri="{BB962C8B-B14F-4D97-AF65-F5344CB8AC3E}">
        <p14:creationId xmlns:p14="http://schemas.microsoft.com/office/powerpoint/2010/main" val="159398059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en-US" dirty="0"/>
              <a:t>SA - continued</a:t>
            </a:r>
          </a:p>
        </p:txBody>
      </p:sp>
      <p:sp>
        <p:nvSpPr>
          <p:cNvPr id="3" name="Ondertitel 2"/>
          <p:cNvSpPr>
            <a:spLocks noGrp="1"/>
          </p:cNvSpPr>
          <p:nvPr>
            <p:ph type="subTitle" idx="1"/>
          </p:nvPr>
        </p:nvSpPr>
        <p:spPr/>
        <p:txBody>
          <a:bodyPr/>
          <a:lstStyle/>
          <a:p>
            <a:endParaRPr lang="en-US"/>
          </a:p>
        </p:txBody>
      </p:sp>
      <p:sp>
        <p:nvSpPr>
          <p:cNvPr id="4" name="Tijdelijke aanduiding voor dianummer 3"/>
          <p:cNvSpPr>
            <a:spLocks noGrp="1"/>
          </p:cNvSpPr>
          <p:nvPr>
            <p:ph type="sldNum" sz="quarter" idx="4"/>
          </p:nvPr>
        </p:nvSpPr>
        <p:spPr/>
        <p:txBody>
          <a:bodyPr/>
          <a:lstStyle/>
          <a:p>
            <a:r>
              <a:rPr lang="en-US">
                <a:solidFill>
                  <a:prstClr val="black"/>
                </a:solidFill>
              </a:rPr>
              <a:t>Page </a:t>
            </a:r>
            <a:fld id="{C8303BCE-995F-4709-9859-41737DB22DB5}" type="slidenum">
              <a:rPr lang="en-US" smtClean="0">
                <a:solidFill>
                  <a:prstClr val="black"/>
                </a:solidFill>
              </a:rPr>
              <a:pPr/>
              <a:t>30</a:t>
            </a:fld>
            <a:endParaRPr lang="en-US" dirty="0">
              <a:solidFill>
                <a:prstClr val="black"/>
              </a:solidFill>
            </a:endParaRPr>
          </a:p>
        </p:txBody>
      </p:sp>
      <p:pic>
        <p:nvPicPr>
          <p:cNvPr id="5" name="Afbeelding 4"/>
          <p:cNvPicPr>
            <a:picLocks noChangeAspect="1"/>
          </p:cNvPicPr>
          <p:nvPr/>
        </p:nvPicPr>
        <p:blipFill>
          <a:blip r:embed="rId3"/>
          <a:stretch>
            <a:fillRect/>
          </a:stretch>
        </p:blipFill>
        <p:spPr>
          <a:xfrm>
            <a:off x="628650" y="1126752"/>
            <a:ext cx="6935092" cy="4764085"/>
          </a:xfrm>
          <a:prstGeom prst="rect">
            <a:avLst/>
          </a:prstGeom>
        </p:spPr>
      </p:pic>
      <p:sp>
        <p:nvSpPr>
          <p:cNvPr id="6" name="Tekstvak 5"/>
          <p:cNvSpPr txBox="1"/>
          <p:nvPr/>
        </p:nvSpPr>
        <p:spPr>
          <a:xfrm>
            <a:off x="3185656" y="6242578"/>
            <a:ext cx="3673929" cy="375557"/>
          </a:xfrm>
          <a:prstGeom prst="rect">
            <a:avLst/>
          </a:prstGeom>
          <a:noFill/>
        </p:spPr>
        <p:txBody>
          <a:bodyPr wrap="square" rtlCol="0">
            <a:spAutoFit/>
          </a:bodyPr>
          <a:lstStyle/>
          <a:p>
            <a:r>
              <a:rPr lang="en-US" dirty="0"/>
              <a:t>Source: </a:t>
            </a:r>
            <a:r>
              <a:rPr lang="en-US" dirty="0" err="1"/>
              <a:t>Turpie</a:t>
            </a:r>
            <a:r>
              <a:rPr lang="en-US" dirty="0"/>
              <a:t> et al., 2017</a:t>
            </a:r>
          </a:p>
        </p:txBody>
      </p:sp>
    </p:spTree>
    <p:extLst>
      <p:ext uri="{BB962C8B-B14F-4D97-AF65-F5344CB8AC3E}">
        <p14:creationId xmlns:p14="http://schemas.microsoft.com/office/powerpoint/2010/main" val="43430990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28649" y="2944905"/>
            <a:ext cx="7324503" cy="605397"/>
          </a:xfrm>
        </p:spPr>
        <p:txBody>
          <a:bodyPr/>
          <a:lstStyle/>
          <a:p>
            <a:r>
              <a:rPr lang="en-US" dirty="0"/>
              <a:t>Thematic accounts</a:t>
            </a:r>
          </a:p>
        </p:txBody>
      </p:sp>
    </p:spTree>
    <p:extLst>
      <p:ext uri="{BB962C8B-B14F-4D97-AF65-F5344CB8AC3E}">
        <p14:creationId xmlns:p14="http://schemas.microsoft.com/office/powerpoint/2010/main" val="118658541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28650" y="22763"/>
            <a:ext cx="6858000" cy="591670"/>
          </a:xfrm>
        </p:spPr>
        <p:txBody>
          <a:bodyPr/>
          <a:lstStyle/>
          <a:p>
            <a:r>
              <a:rPr lang="en-US" dirty="0"/>
              <a:t>Thematic accounts</a:t>
            </a:r>
            <a:endParaRPr lang="en-GB" dirty="0"/>
          </a:p>
        </p:txBody>
      </p:sp>
      <p:sp>
        <p:nvSpPr>
          <p:cNvPr id="3" name="Text Placeholder 2"/>
          <p:cNvSpPr>
            <a:spLocks noGrp="1"/>
          </p:cNvSpPr>
          <p:nvPr>
            <p:ph type="body" sz="quarter" idx="13"/>
          </p:nvPr>
        </p:nvSpPr>
        <p:spPr>
          <a:xfrm>
            <a:off x="425003" y="941769"/>
            <a:ext cx="3644721" cy="2046129"/>
          </a:xfrm>
        </p:spPr>
        <p:txBody>
          <a:bodyPr/>
          <a:lstStyle/>
          <a:p>
            <a:r>
              <a:rPr lang="en-AU" sz="2000" dirty="0"/>
              <a:t>Standalone accounts on topics of interest in their own right </a:t>
            </a:r>
          </a:p>
          <a:p>
            <a:r>
              <a:rPr lang="en-AU" sz="2000" dirty="0"/>
              <a:t>Direct relevance in the measurement of ecosystems and in assessing policy responses. </a:t>
            </a:r>
            <a:endParaRPr lang="en-GB" sz="2000" dirty="0"/>
          </a:p>
          <a:p>
            <a:r>
              <a:rPr lang="en-AU" sz="2000" dirty="0"/>
              <a:t>Thematic accounts include accounts for land, carbon, water and biodiversity.</a:t>
            </a:r>
            <a:endParaRPr lang="en-GB" sz="2000" dirty="0"/>
          </a:p>
          <a:p>
            <a:endParaRPr lang="en-GB" dirty="0"/>
          </a:p>
        </p:txBody>
      </p:sp>
      <p:pic>
        <p:nvPicPr>
          <p:cNvPr id="4" name="Picture 3"/>
          <p:cNvPicPr>
            <a:picLocks noChangeAspect="1"/>
          </p:cNvPicPr>
          <p:nvPr/>
        </p:nvPicPr>
        <p:blipFill>
          <a:blip r:embed="rId3"/>
          <a:stretch>
            <a:fillRect/>
          </a:stretch>
        </p:blipFill>
        <p:spPr>
          <a:xfrm>
            <a:off x="4157379" y="1635617"/>
            <a:ext cx="4690406" cy="4378819"/>
          </a:xfrm>
          <a:prstGeom prst="rect">
            <a:avLst/>
          </a:prstGeom>
        </p:spPr>
      </p:pic>
      <p:pic>
        <p:nvPicPr>
          <p:cNvPr id="5" name="Picture 4"/>
          <p:cNvPicPr>
            <a:picLocks noChangeAspect="1"/>
          </p:cNvPicPr>
          <p:nvPr/>
        </p:nvPicPr>
        <p:blipFill>
          <a:blip r:embed="rId4"/>
          <a:stretch>
            <a:fillRect/>
          </a:stretch>
        </p:blipFill>
        <p:spPr>
          <a:xfrm>
            <a:off x="4144501" y="964650"/>
            <a:ext cx="4690406" cy="660400"/>
          </a:xfrm>
          <a:prstGeom prst="rect">
            <a:avLst/>
          </a:prstGeom>
        </p:spPr>
      </p:pic>
      <p:sp>
        <p:nvSpPr>
          <p:cNvPr id="7" name="Rectangle 6"/>
          <p:cNvSpPr/>
          <p:nvPr/>
        </p:nvSpPr>
        <p:spPr>
          <a:xfrm>
            <a:off x="4668590" y="652678"/>
            <a:ext cx="4317135" cy="307777"/>
          </a:xfrm>
          <a:prstGeom prst="rect">
            <a:avLst/>
          </a:prstGeom>
        </p:spPr>
        <p:txBody>
          <a:bodyPr wrap="square">
            <a:spAutoFit/>
          </a:bodyPr>
          <a:lstStyle/>
          <a:p>
            <a:r>
              <a:rPr lang="en-AU" sz="1400" dirty="0">
                <a:solidFill>
                  <a:srgbClr val="414042"/>
                </a:solidFill>
                <a:latin typeface="Palatino Linotype" panose="02040502050505030304" pitchFamily="18" charset="0"/>
              </a:rPr>
              <a:t>Example: Carbon Accounting in Australia </a:t>
            </a:r>
            <a:endParaRPr lang="en-GB" sz="1400" dirty="0">
              <a:solidFill>
                <a:prstClr val="black"/>
              </a:solidFill>
            </a:endParaRPr>
          </a:p>
        </p:txBody>
      </p:sp>
      <p:sp>
        <p:nvSpPr>
          <p:cNvPr id="8" name="Subtitle 1"/>
          <p:cNvSpPr txBox="1">
            <a:spLocks/>
          </p:cNvSpPr>
          <p:nvPr/>
        </p:nvSpPr>
        <p:spPr bwMode="auto">
          <a:xfrm>
            <a:off x="4578782" y="6164526"/>
            <a:ext cx="4406944" cy="5170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spAutoFit/>
          </a:bodyPr>
          <a:lstStyle>
            <a:lvl1pPr marL="0" indent="0" algn="l" rtl="0" fontAlgn="base">
              <a:spcBef>
                <a:spcPct val="20000"/>
              </a:spcBef>
              <a:spcAft>
                <a:spcPct val="0"/>
              </a:spcAft>
              <a:buFontTx/>
              <a:buNone/>
              <a:defRPr sz="28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cs typeface="+mn-cs"/>
              </a:defRPr>
            </a:lvl2pPr>
            <a:lvl3pPr marL="1143000" indent="-228600" algn="l" rtl="0" fontAlgn="base">
              <a:spcBef>
                <a:spcPct val="20000"/>
              </a:spcBef>
              <a:spcAft>
                <a:spcPct val="0"/>
              </a:spcAft>
              <a:buChar char="•"/>
              <a:defRPr sz="2400">
                <a:solidFill>
                  <a:schemeClr val="tx1"/>
                </a:solidFill>
                <a:latin typeface="+mn-lt"/>
                <a:cs typeface="+mn-cs"/>
              </a:defRPr>
            </a:lvl3pPr>
            <a:lvl4pPr marL="1600200" indent="-228600" algn="l" rtl="0" fontAlgn="base">
              <a:spcBef>
                <a:spcPct val="20000"/>
              </a:spcBef>
              <a:spcAft>
                <a:spcPct val="0"/>
              </a:spcAft>
              <a:buChar char="–"/>
              <a:defRPr sz="2000">
                <a:solidFill>
                  <a:schemeClr val="tx1"/>
                </a:solidFill>
                <a:latin typeface="+mn-lt"/>
                <a:cs typeface="+mn-cs"/>
              </a:defRPr>
            </a:lvl4pPr>
            <a:lvl5pPr marL="2057400" indent="-228600" algn="l" rtl="0" fontAlgn="base">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a:lstStyle>
          <a:p>
            <a:pPr algn="ctr"/>
            <a:r>
              <a:rPr lang="en-CA" sz="1000" i="1" dirty="0">
                <a:solidFill>
                  <a:prstClr val="black"/>
                </a:solidFill>
                <a:latin typeface="Palatino Linotype" panose="02040502050505030304" pitchFamily="18" charset="0"/>
              </a:rPr>
              <a:t>Source:</a:t>
            </a:r>
            <a:endParaRPr lang="en-AU" sz="1000" dirty="0">
              <a:solidFill>
                <a:prstClr val="black"/>
              </a:solidFill>
              <a:hlinkClick r:id="rId5"/>
            </a:endParaRPr>
          </a:p>
          <a:p>
            <a:pPr algn="ctr"/>
            <a:r>
              <a:rPr lang="en-AU" sz="800" dirty="0">
                <a:solidFill>
                  <a:prstClr val="black"/>
                </a:solidFill>
                <a:hlinkClick r:id="rId5"/>
              </a:rPr>
              <a:t>https://coombs-forum.crawford.anu.edu.au/publication/hc-coombs-policy-forum/4708/carbon-accounting-australia</a:t>
            </a:r>
            <a:r>
              <a:rPr lang="en-AU" sz="800" dirty="0">
                <a:solidFill>
                  <a:prstClr val="black"/>
                </a:solidFill>
              </a:rPr>
              <a:t> </a:t>
            </a:r>
          </a:p>
        </p:txBody>
      </p:sp>
    </p:spTree>
    <p:extLst>
      <p:ext uri="{BB962C8B-B14F-4D97-AF65-F5344CB8AC3E}">
        <p14:creationId xmlns:p14="http://schemas.microsoft.com/office/powerpoint/2010/main" val="121030843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28650" y="79362"/>
            <a:ext cx="6858000" cy="591670"/>
          </a:xfrm>
        </p:spPr>
        <p:txBody>
          <a:bodyPr/>
          <a:lstStyle/>
          <a:p>
            <a:r>
              <a:rPr lang="en-US" dirty="0"/>
              <a:t>Australia: carbon account</a:t>
            </a:r>
            <a:endParaRPr lang="en-GB" dirty="0"/>
          </a:p>
        </p:txBody>
      </p:sp>
      <p:sp>
        <p:nvSpPr>
          <p:cNvPr id="4" name="Slide Number Placeholder 3"/>
          <p:cNvSpPr>
            <a:spLocks noGrp="1"/>
          </p:cNvSpPr>
          <p:nvPr>
            <p:ph type="sldNum" sz="quarter" idx="4"/>
          </p:nvPr>
        </p:nvSpPr>
        <p:spPr/>
        <p:txBody>
          <a:bodyPr/>
          <a:lstStyle/>
          <a:p>
            <a:r>
              <a:rPr lang="en-US"/>
              <a:t>Page </a:t>
            </a:r>
            <a:fld id="{C8303BCE-995F-4709-9859-41737DB22DB5}" type="slidenum">
              <a:rPr lang="en-US" smtClean="0"/>
              <a:pPr/>
              <a:t>33</a:t>
            </a:fld>
            <a:endParaRPr lang="en-US" dirty="0"/>
          </a:p>
        </p:txBody>
      </p:sp>
      <p:pic>
        <p:nvPicPr>
          <p:cNvPr id="5" name="Picture 4"/>
          <p:cNvPicPr>
            <a:picLocks noChangeAspect="1"/>
          </p:cNvPicPr>
          <p:nvPr/>
        </p:nvPicPr>
        <p:blipFill>
          <a:blip r:embed="rId3"/>
          <a:stretch>
            <a:fillRect/>
          </a:stretch>
        </p:blipFill>
        <p:spPr>
          <a:xfrm>
            <a:off x="1105108" y="566101"/>
            <a:ext cx="5754477" cy="5720759"/>
          </a:xfrm>
          <a:prstGeom prst="rect">
            <a:avLst/>
          </a:prstGeom>
        </p:spPr>
      </p:pic>
      <p:pic>
        <p:nvPicPr>
          <p:cNvPr id="6" name="Picture 5"/>
          <p:cNvPicPr>
            <a:picLocks noChangeAspect="1"/>
          </p:cNvPicPr>
          <p:nvPr/>
        </p:nvPicPr>
        <p:blipFill>
          <a:blip r:embed="rId4"/>
          <a:stretch>
            <a:fillRect/>
          </a:stretch>
        </p:blipFill>
        <p:spPr>
          <a:xfrm>
            <a:off x="7020474" y="2611401"/>
            <a:ext cx="600075" cy="1428750"/>
          </a:xfrm>
          <a:prstGeom prst="rect">
            <a:avLst/>
          </a:prstGeom>
        </p:spPr>
      </p:pic>
      <p:sp>
        <p:nvSpPr>
          <p:cNvPr id="7" name="TextBox 6"/>
          <p:cNvSpPr txBox="1"/>
          <p:nvPr/>
        </p:nvSpPr>
        <p:spPr>
          <a:xfrm>
            <a:off x="6687450" y="5397962"/>
            <a:ext cx="2456550" cy="553998"/>
          </a:xfrm>
          <a:prstGeom prst="rect">
            <a:avLst/>
          </a:prstGeom>
          <a:noFill/>
        </p:spPr>
        <p:txBody>
          <a:bodyPr wrap="square" rtlCol="0">
            <a:spAutoFit/>
          </a:bodyPr>
          <a:lstStyle/>
          <a:p>
            <a:r>
              <a:rPr lang="en-US" sz="1000" dirty="0"/>
              <a:t>Source: Australian National University, Experimental Ecosystem Accounts for the</a:t>
            </a:r>
          </a:p>
          <a:p>
            <a:r>
              <a:rPr lang="en-GB" sz="1000" dirty="0"/>
              <a:t>Central Highlands of Victoria, 2016</a:t>
            </a:r>
            <a:r>
              <a:rPr lang="en-US" sz="1000" dirty="0"/>
              <a:t>.</a:t>
            </a:r>
            <a:endParaRPr lang="en-GB" sz="1000" dirty="0"/>
          </a:p>
        </p:txBody>
      </p:sp>
    </p:spTree>
    <p:extLst>
      <p:ext uri="{BB962C8B-B14F-4D97-AF65-F5344CB8AC3E}">
        <p14:creationId xmlns:p14="http://schemas.microsoft.com/office/powerpoint/2010/main" val="140770911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28649" y="2944905"/>
            <a:ext cx="7324503" cy="605397"/>
          </a:xfrm>
        </p:spPr>
        <p:txBody>
          <a:bodyPr/>
          <a:lstStyle/>
          <a:p>
            <a:r>
              <a:rPr lang="en-US" dirty="0"/>
              <a:t>Valuation</a:t>
            </a:r>
          </a:p>
        </p:txBody>
      </p:sp>
    </p:spTree>
    <p:extLst>
      <p:ext uri="{BB962C8B-B14F-4D97-AF65-F5344CB8AC3E}">
        <p14:creationId xmlns:p14="http://schemas.microsoft.com/office/powerpoint/2010/main" val="176680332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en-US" dirty="0"/>
              <a:t>Valuation</a:t>
            </a:r>
          </a:p>
        </p:txBody>
      </p:sp>
      <p:sp>
        <p:nvSpPr>
          <p:cNvPr id="3" name="Tijdelijke aanduiding voor tekst 2"/>
          <p:cNvSpPr>
            <a:spLocks noGrp="1"/>
          </p:cNvSpPr>
          <p:nvPr>
            <p:ph type="body" sz="quarter" idx="13"/>
          </p:nvPr>
        </p:nvSpPr>
        <p:spPr>
          <a:xfrm>
            <a:off x="628649" y="1478805"/>
            <a:ext cx="7639861" cy="3308347"/>
          </a:xfrm>
        </p:spPr>
        <p:txBody>
          <a:bodyPr/>
          <a:lstStyle/>
          <a:p>
            <a:r>
              <a:rPr lang="en-US" dirty="0"/>
              <a:t>Valuation is always fit for purpose, different valuation notions exist</a:t>
            </a:r>
          </a:p>
          <a:p>
            <a:pPr lvl="1"/>
            <a:r>
              <a:rPr lang="en-US" dirty="0"/>
              <a:t>Welfare based (e.g. cost-benefit analysis)</a:t>
            </a:r>
          </a:p>
          <a:p>
            <a:pPr lvl="1"/>
            <a:r>
              <a:rPr lang="en-US" dirty="0"/>
              <a:t>Exchange values (national accounts, exclude consumer surplus)</a:t>
            </a:r>
          </a:p>
          <a:p>
            <a:r>
              <a:rPr lang="en-US" dirty="0"/>
              <a:t>Why? Nat accounts is transaction based system, supply = use</a:t>
            </a:r>
          </a:p>
          <a:p>
            <a:r>
              <a:rPr lang="en-US" dirty="0"/>
              <a:t>Welfare based valuation result in far bigger numbers! </a:t>
            </a:r>
          </a:p>
          <a:p>
            <a:pPr lvl="1"/>
            <a:r>
              <a:rPr lang="en-US" dirty="0"/>
              <a:t>(e.g. </a:t>
            </a:r>
            <a:r>
              <a:rPr lang="en-US" dirty="0" err="1"/>
              <a:t>Costanza</a:t>
            </a:r>
            <a:r>
              <a:rPr lang="en-US" dirty="0"/>
              <a:t> et al 1997, in the order of GDP) Why?</a:t>
            </a:r>
          </a:p>
          <a:p>
            <a:pPr lvl="2"/>
            <a:r>
              <a:rPr lang="en-US" dirty="0"/>
              <a:t>benefit transfer may results in biases (derived from WTP in wealthier countries + for more productive systems</a:t>
            </a:r>
          </a:p>
          <a:p>
            <a:pPr lvl="2"/>
            <a:r>
              <a:rPr lang="en-US" dirty="0"/>
              <a:t>Includes consumer surplus</a:t>
            </a:r>
          </a:p>
          <a:p>
            <a:pPr lvl="2"/>
            <a:r>
              <a:rPr lang="en-US" dirty="0"/>
              <a:t>Assumes there is demand for provided services</a:t>
            </a:r>
          </a:p>
          <a:p>
            <a:r>
              <a:rPr lang="en-US" dirty="0"/>
              <a:t>Ecosystem accounting does not rule out welfare based valuation, but need to be careful when integrating.</a:t>
            </a:r>
          </a:p>
          <a:p>
            <a:r>
              <a:rPr lang="en-US" dirty="0"/>
              <a:t>Exchange values may be derived from welfare based valuations</a:t>
            </a:r>
          </a:p>
          <a:p>
            <a:endParaRPr lang="en-US" dirty="0"/>
          </a:p>
          <a:p>
            <a:endParaRPr lang="en-US" dirty="0"/>
          </a:p>
        </p:txBody>
      </p:sp>
      <p:sp>
        <p:nvSpPr>
          <p:cNvPr id="4" name="Tijdelijke aanduiding voor dianummer 3"/>
          <p:cNvSpPr>
            <a:spLocks noGrp="1"/>
          </p:cNvSpPr>
          <p:nvPr>
            <p:ph type="sldNum" sz="quarter" idx="4"/>
          </p:nvPr>
        </p:nvSpPr>
        <p:spPr/>
        <p:txBody>
          <a:bodyPr/>
          <a:lstStyle/>
          <a:p>
            <a:r>
              <a:rPr lang="en-US">
                <a:solidFill>
                  <a:prstClr val="black"/>
                </a:solidFill>
              </a:rPr>
              <a:t>Page </a:t>
            </a:r>
            <a:fld id="{C8303BCE-995F-4709-9859-41737DB22DB5}" type="slidenum">
              <a:rPr lang="en-US" smtClean="0">
                <a:solidFill>
                  <a:prstClr val="black"/>
                </a:solidFill>
              </a:rPr>
              <a:pPr/>
              <a:t>35</a:t>
            </a:fld>
            <a:endParaRPr lang="en-US" dirty="0">
              <a:solidFill>
                <a:prstClr val="black"/>
              </a:solidFill>
            </a:endParaRPr>
          </a:p>
        </p:txBody>
      </p:sp>
    </p:spTree>
    <p:extLst>
      <p:ext uri="{BB962C8B-B14F-4D97-AF65-F5344CB8AC3E}">
        <p14:creationId xmlns:p14="http://schemas.microsoft.com/office/powerpoint/2010/main" val="65619658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28649" y="2944905"/>
            <a:ext cx="7324503" cy="605397"/>
          </a:xfrm>
        </p:spPr>
        <p:txBody>
          <a:bodyPr/>
          <a:lstStyle/>
          <a:p>
            <a:r>
              <a:rPr lang="en-US" dirty="0"/>
              <a:t>Lessons learned </a:t>
            </a:r>
          </a:p>
        </p:txBody>
      </p:sp>
    </p:spTree>
    <p:extLst>
      <p:ext uri="{BB962C8B-B14F-4D97-AF65-F5344CB8AC3E}">
        <p14:creationId xmlns:p14="http://schemas.microsoft.com/office/powerpoint/2010/main" val="229456130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12931" y="1446662"/>
            <a:ext cx="8226102" cy="4693119"/>
          </a:xfrm>
        </p:spPr>
        <p:txBody>
          <a:bodyPr/>
          <a:lstStyle/>
          <a:p>
            <a:pPr>
              <a:spcBef>
                <a:spcPts val="600"/>
              </a:spcBef>
              <a:spcAft>
                <a:spcPts val="600"/>
              </a:spcAft>
              <a:buClr>
                <a:srgbClr val="689DD8"/>
              </a:buClr>
              <a:buFont typeface="Wingdings" panose="05000000000000000000" pitchFamily="2" charset="2"/>
              <a:buChar char="§"/>
            </a:pPr>
            <a:r>
              <a:rPr lang="en-US" sz="1600" dirty="0">
                <a:latin typeface="Palatino Linotype" panose="02040502050505030304" pitchFamily="18" charset="0"/>
              </a:rPr>
              <a:t>Essential to take a gradual approach (from local/municipal to national) and manage expectations, although some accounts (</a:t>
            </a:r>
            <a:r>
              <a:rPr lang="en-US" sz="1600" dirty="0" err="1">
                <a:latin typeface="Palatino Linotype" panose="02040502050505030304" pitchFamily="18" charset="0"/>
              </a:rPr>
              <a:t>e.g</a:t>
            </a:r>
            <a:r>
              <a:rPr lang="en-US" sz="1600" dirty="0">
                <a:latin typeface="Palatino Linotype" panose="02040502050505030304" pitchFamily="18" charset="0"/>
              </a:rPr>
              <a:t> land) can be done at national level.</a:t>
            </a:r>
          </a:p>
          <a:p>
            <a:pPr>
              <a:spcBef>
                <a:spcPts val="600"/>
              </a:spcBef>
              <a:spcAft>
                <a:spcPts val="600"/>
              </a:spcAft>
              <a:buClr>
                <a:srgbClr val="689DD8"/>
              </a:buClr>
              <a:buFont typeface="Wingdings" panose="05000000000000000000" pitchFamily="2" charset="2"/>
              <a:buChar char="§"/>
            </a:pPr>
            <a:r>
              <a:rPr lang="en-US" sz="1600" dirty="0">
                <a:latin typeface="Palatino Linotype" panose="02040502050505030304" pitchFamily="18" charset="0"/>
              </a:rPr>
              <a:t>Important to clarify the role of the national statistics office</a:t>
            </a:r>
          </a:p>
          <a:p>
            <a:pPr lvl="1">
              <a:spcBef>
                <a:spcPts val="600"/>
              </a:spcBef>
              <a:spcAft>
                <a:spcPts val="600"/>
              </a:spcAft>
              <a:buClr>
                <a:srgbClr val="689DD8"/>
              </a:buClr>
              <a:buFont typeface="Wingdings" panose="05000000000000000000" pitchFamily="2" charset="2"/>
              <a:buChar char="§"/>
            </a:pPr>
            <a:r>
              <a:rPr lang="en-US" sz="1600" dirty="0">
                <a:latin typeface="Palatino Linotype" panose="02040502050505030304" pitchFamily="18" charset="0"/>
              </a:rPr>
              <a:t>- &gt; integration existing data sets</a:t>
            </a:r>
          </a:p>
          <a:p>
            <a:pPr lvl="1">
              <a:spcBef>
                <a:spcPts val="600"/>
              </a:spcBef>
              <a:spcAft>
                <a:spcPts val="600"/>
              </a:spcAft>
              <a:buClr>
                <a:srgbClr val="689DD8"/>
              </a:buClr>
              <a:buFont typeface="Wingdings" panose="05000000000000000000" pitchFamily="2" charset="2"/>
              <a:buChar char="§"/>
            </a:pPr>
            <a:r>
              <a:rPr lang="en-US" sz="1600" dirty="0">
                <a:latin typeface="Palatino Linotype" panose="02040502050505030304" pitchFamily="18" charset="0"/>
              </a:rPr>
              <a:t>-&gt;  what sets it apart from other approaches: links with economic statistics</a:t>
            </a:r>
          </a:p>
          <a:p>
            <a:pPr>
              <a:spcBef>
                <a:spcPts val="600"/>
              </a:spcBef>
              <a:spcAft>
                <a:spcPts val="600"/>
              </a:spcAft>
              <a:buClr>
                <a:srgbClr val="689DD8"/>
              </a:buClr>
              <a:buFont typeface="Wingdings" panose="05000000000000000000" pitchFamily="2" charset="2"/>
              <a:buChar char="§"/>
            </a:pPr>
            <a:r>
              <a:rPr lang="en-US" sz="1600" dirty="0">
                <a:latin typeface="Palatino Linotype" panose="02040502050505030304" pitchFamily="18" charset="0"/>
              </a:rPr>
              <a:t>Crucial to engage with policy makers right from the start</a:t>
            </a:r>
          </a:p>
          <a:p>
            <a:pPr lvl="1">
              <a:spcBef>
                <a:spcPts val="600"/>
              </a:spcBef>
              <a:spcAft>
                <a:spcPts val="600"/>
              </a:spcAft>
              <a:buClr>
                <a:srgbClr val="689DD8"/>
              </a:buClr>
              <a:buFont typeface="Wingdings" panose="05000000000000000000" pitchFamily="2" charset="2"/>
              <a:buChar char="§"/>
            </a:pPr>
            <a:r>
              <a:rPr lang="en-US" sz="1600" dirty="0">
                <a:latin typeface="Palatino Linotype" panose="02040502050505030304" pitchFamily="18" charset="0"/>
              </a:rPr>
              <a:t>At national level (e.g. fiscal policy, land use planning and monitoring environmental regulations) and at regional and municipal level (e.g. land use planning/zoning, monitoring of regulations) </a:t>
            </a:r>
          </a:p>
          <a:p>
            <a:pPr>
              <a:spcBef>
                <a:spcPts val="600"/>
              </a:spcBef>
              <a:spcAft>
                <a:spcPts val="600"/>
              </a:spcAft>
              <a:buClr>
                <a:srgbClr val="689DD8"/>
              </a:buClr>
              <a:buFont typeface="Wingdings" panose="05000000000000000000" pitchFamily="2" charset="2"/>
              <a:buChar char="§"/>
            </a:pPr>
            <a:r>
              <a:rPr lang="en-US" sz="1600" dirty="0">
                <a:latin typeface="Palatino Linotype" panose="02040502050505030304" pitchFamily="18" charset="0"/>
              </a:rPr>
              <a:t>Imperative to set up win-win institutional partnership with statistics, policy and science interface with joint capacity building</a:t>
            </a:r>
          </a:p>
          <a:p>
            <a:pPr lvl="1">
              <a:spcBef>
                <a:spcPts val="600"/>
              </a:spcBef>
              <a:spcAft>
                <a:spcPts val="600"/>
              </a:spcAft>
              <a:buClr>
                <a:srgbClr val="689DD8"/>
              </a:buClr>
              <a:buFont typeface="Wingdings" panose="05000000000000000000" pitchFamily="2" charset="2"/>
              <a:buChar char="§"/>
            </a:pPr>
            <a:r>
              <a:rPr lang="en-US" sz="1600" dirty="0">
                <a:latin typeface="Palatino Linotype" panose="02040502050505030304" pitchFamily="18" charset="0"/>
              </a:rPr>
              <a:t>Multidisciplinary undertaking (statisticians/accountants, academics/economists and ecologists, policy makers)</a:t>
            </a:r>
          </a:p>
          <a:p>
            <a:pPr>
              <a:spcBef>
                <a:spcPts val="600"/>
              </a:spcBef>
              <a:spcAft>
                <a:spcPts val="600"/>
              </a:spcAft>
              <a:buClr>
                <a:srgbClr val="689DD8"/>
              </a:buClr>
              <a:buFont typeface="Wingdings" panose="05000000000000000000" pitchFamily="2" charset="2"/>
              <a:buChar char="§"/>
            </a:pPr>
            <a:r>
              <a:rPr lang="en-US" sz="1600" dirty="0">
                <a:latin typeface="Palatino Linotype" panose="02040502050505030304" pitchFamily="18" charset="0"/>
              </a:rPr>
              <a:t>Essential to develop communication strategy with users on mainstreaming natural capital accounting</a:t>
            </a:r>
          </a:p>
          <a:p>
            <a:pPr>
              <a:spcBef>
                <a:spcPts val="600"/>
              </a:spcBef>
              <a:spcAft>
                <a:spcPts val="600"/>
              </a:spcAft>
              <a:buClr>
                <a:srgbClr val="689DD8"/>
              </a:buClr>
              <a:buFont typeface="Wingdings" panose="05000000000000000000" pitchFamily="2" charset="2"/>
              <a:buChar char="§"/>
            </a:pPr>
            <a:endParaRPr lang="en-US" sz="1600" dirty="0">
              <a:latin typeface="Palatino Linotype" panose="02040502050505030304" pitchFamily="18" charset="0"/>
            </a:endParaRPr>
          </a:p>
          <a:p>
            <a:pPr lvl="1">
              <a:spcBef>
                <a:spcPts val="600"/>
              </a:spcBef>
              <a:spcAft>
                <a:spcPts val="600"/>
              </a:spcAft>
              <a:buClr>
                <a:srgbClr val="689DD8"/>
              </a:buClr>
              <a:buFont typeface="Wingdings" panose="05000000000000000000" pitchFamily="2" charset="2"/>
              <a:buChar char="§"/>
            </a:pPr>
            <a:endParaRPr lang="en-US" sz="1600" dirty="0">
              <a:latin typeface="Palatino Linotype" panose="02040502050505030304" pitchFamily="18" charset="0"/>
            </a:endParaRPr>
          </a:p>
          <a:p>
            <a:pPr lvl="1">
              <a:spcBef>
                <a:spcPts val="600"/>
              </a:spcBef>
              <a:spcAft>
                <a:spcPts val="600"/>
              </a:spcAft>
              <a:buClr>
                <a:srgbClr val="689DD8"/>
              </a:buClr>
              <a:buFont typeface="Wingdings" panose="05000000000000000000" pitchFamily="2" charset="2"/>
              <a:buChar char="§"/>
            </a:pPr>
            <a:endParaRPr lang="en-GB" sz="1800" dirty="0"/>
          </a:p>
          <a:p>
            <a:pPr>
              <a:lnSpc>
                <a:spcPts val="3000"/>
              </a:lnSpc>
            </a:pPr>
            <a:endParaRPr lang="en-GB" sz="500" dirty="0"/>
          </a:p>
        </p:txBody>
      </p:sp>
      <p:sp>
        <p:nvSpPr>
          <p:cNvPr id="14" name="AutoShape 2"/>
          <p:cNvSpPr txBox="1">
            <a:spLocks noChangeArrowheads="1"/>
          </p:cNvSpPr>
          <p:nvPr/>
        </p:nvSpPr>
        <p:spPr bwMode="auto">
          <a:xfrm>
            <a:off x="304800" y="222345"/>
            <a:ext cx="86868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3200">
                <a:solidFill>
                  <a:srgbClr val="0000FF"/>
                </a:solidFill>
                <a:latin typeface="+mj-lt"/>
                <a:ea typeface="+mj-ea"/>
                <a:cs typeface="+mj-cs"/>
              </a:defRPr>
            </a:lvl1pPr>
            <a:lvl2pPr algn="l" rtl="0" eaLnBrk="0" fontAlgn="base" hangingPunct="0">
              <a:spcBef>
                <a:spcPct val="0"/>
              </a:spcBef>
              <a:spcAft>
                <a:spcPct val="0"/>
              </a:spcAft>
              <a:defRPr sz="3200">
                <a:solidFill>
                  <a:srgbClr val="0000FF"/>
                </a:solidFill>
                <a:latin typeface="Arial" charset="0"/>
                <a:cs typeface="Arial" charset="0"/>
              </a:defRPr>
            </a:lvl2pPr>
            <a:lvl3pPr algn="l" rtl="0" eaLnBrk="0" fontAlgn="base" hangingPunct="0">
              <a:spcBef>
                <a:spcPct val="0"/>
              </a:spcBef>
              <a:spcAft>
                <a:spcPct val="0"/>
              </a:spcAft>
              <a:defRPr sz="3200">
                <a:solidFill>
                  <a:srgbClr val="0000FF"/>
                </a:solidFill>
                <a:latin typeface="Arial" charset="0"/>
                <a:cs typeface="Arial" charset="0"/>
              </a:defRPr>
            </a:lvl3pPr>
            <a:lvl4pPr algn="l" rtl="0" eaLnBrk="0" fontAlgn="base" hangingPunct="0">
              <a:spcBef>
                <a:spcPct val="0"/>
              </a:spcBef>
              <a:spcAft>
                <a:spcPct val="0"/>
              </a:spcAft>
              <a:defRPr sz="3200">
                <a:solidFill>
                  <a:srgbClr val="0000FF"/>
                </a:solidFill>
                <a:latin typeface="Arial" charset="0"/>
                <a:cs typeface="Arial" charset="0"/>
              </a:defRPr>
            </a:lvl4pPr>
            <a:lvl5pPr algn="l" rtl="0" eaLnBrk="0" fontAlgn="base" hangingPunct="0">
              <a:spcBef>
                <a:spcPct val="0"/>
              </a:spcBef>
              <a:spcAft>
                <a:spcPct val="0"/>
              </a:spcAft>
              <a:defRPr sz="3200">
                <a:solidFill>
                  <a:srgbClr val="0000FF"/>
                </a:solidFill>
                <a:latin typeface="Arial" charset="0"/>
                <a:cs typeface="Arial" charset="0"/>
              </a:defRPr>
            </a:lvl5pPr>
            <a:lvl6pPr marL="457200" algn="l" rtl="0" fontAlgn="base">
              <a:spcBef>
                <a:spcPct val="0"/>
              </a:spcBef>
              <a:spcAft>
                <a:spcPct val="0"/>
              </a:spcAft>
              <a:defRPr sz="3200">
                <a:solidFill>
                  <a:srgbClr val="0000FF"/>
                </a:solidFill>
                <a:latin typeface="Arial" charset="0"/>
                <a:cs typeface="Arial" charset="0"/>
              </a:defRPr>
            </a:lvl6pPr>
            <a:lvl7pPr marL="914400" algn="l" rtl="0" fontAlgn="base">
              <a:spcBef>
                <a:spcPct val="0"/>
              </a:spcBef>
              <a:spcAft>
                <a:spcPct val="0"/>
              </a:spcAft>
              <a:defRPr sz="3200">
                <a:solidFill>
                  <a:srgbClr val="0000FF"/>
                </a:solidFill>
                <a:latin typeface="Arial" charset="0"/>
                <a:cs typeface="Arial" charset="0"/>
              </a:defRPr>
            </a:lvl7pPr>
            <a:lvl8pPr marL="1371600" algn="l" rtl="0" fontAlgn="base">
              <a:spcBef>
                <a:spcPct val="0"/>
              </a:spcBef>
              <a:spcAft>
                <a:spcPct val="0"/>
              </a:spcAft>
              <a:defRPr sz="3200">
                <a:solidFill>
                  <a:srgbClr val="0000FF"/>
                </a:solidFill>
                <a:latin typeface="Arial" charset="0"/>
                <a:cs typeface="Arial" charset="0"/>
              </a:defRPr>
            </a:lvl8pPr>
            <a:lvl9pPr marL="1828800" algn="l" rtl="0" fontAlgn="base">
              <a:spcBef>
                <a:spcPct val="0"/>
              </a:spcBef>
              <a:spcAft>
                <a:spcPct val="0"/>
              </a:spcAft>
              <a:defRPr sz="3200">
                <a:solidFill>
                  <a:srgbClr val="0000FF"/>
                </a:solidFill>
                <a:latin typeface="Arial" charset="0"/>
                <a:cs typeface="Arial" charset="0"/>
              </a:defRPr>
            </a:lvl9pPr>
          </a:lstStyle>
          <a:p>
            <a:r>
              <a:rPr lang="en-US" altLang="en-US" kern="0" dirty="0">
                <a:solidFill>
                  <a:srgbClr val="689DD8"/>
                </a:solidFill>
              </a:rPr>
              <a:t>Lessons learned from NCA project</a:t>
            </a:r>
            <a:endParaRPr lang="en-GB" altLang="en-US" kern="0" dirty="0">
              <a:solidFill>
                <a:srgbClr val="689DD8"/>
              </a:solidFill>
            </a:endParaRPr>
          </a:p>
        </p:txBody>
      </p:sp>
    </p:spTree>
    <p:extLst>
      <p:ext uri="{BB962C8B-B14F-4D97-AF65-F5344CB8AC3E}">
        <p14:creationId xmlns:p14="http://schemas.microsoft.com/office/powerpoint/2010/main" val="1335480880"/>
      </p:ext>
    </p:extLst>
  </p:cSld>
  <p:clrMapOvr>
    <a:masterClrMapping/>
  </p:clrMapOvr>
  <p:transition advTm="78"/>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en-US" dirty="0"/>
              <a:t>Links to policy</a:t>
            </a:r>
          </a:p>
        </p:txBody>
      </p:sp>
      <p:sp>
        <p:nvSpPr>
          <p:cNvPr id="3" name="Ondertitel 2"/>
          <p:cNvSpPr>
            <a:spLocks noGrp="1"/>
          </p:cNvSpPr>
          <p:nvPr>
            <p:ph type="subTitle" idx="1"/>
          </p:nvPr>
        </p:nvSpPr>
        <p:spPr/>
        <p:txBody>
          <a:bodyPr/>
          <a:lstStyle/>
          <a:p>
            <a:r>
              <a:rPr lang="en-US" dirty="0" err="1"/>
              <a:t>Accounst</a:t>
            </a:r>
            <a:r>
              <a:rPr lang="en-US" dirty="0"/>
              <a:t> are not </a:t>
            </a:r>
          </a:p>
        </p:txBody>
      </p:sp>
      <p:sp>
        <p:nvSpPr>
          <p:cNvPr id="4" name="Tekstvak 3"/>
          <p:cNvSpPr txBox="1"/>
          <p:nvPr/>
        </p:nvSpPr>
        <p:spPr>
          <a:xfrm>
            <a:off x="3363449" y="6153860"/>
            <a:ext cx="5600700" cy="646331"/>
          </a:xfrm>
          <a:prstGeom prst="rect">
            <a:avLst/>
          </a:prstGeom>
          <a:noFill/>
        </p:spPr>
        <p:txBody>
          <a:bodyPr wrap="square" rtlCol="0">
            <a:spAutoFit/>
          </a:bodyPr>
          <a:lstStyle/>
          <a:p>
            <a:r>
              <a:rPr lang="en-US" dirty="0"/>
              <a:t>Source: “Better Policy through Natural Capital Accounting: Stocktaking and Ways Forward”</a:t>
            </a:r>
          </a:p>
        </p:txBody>
      </p:sp>
      <p:pic>
        <p:nvPicPr>
          <p:cNvPr id="5" name="Picture 3"/>
          <p:cNvPicPr/>
          <p:nvPr/>
        </p:nvPicPr>
        <p:blipFill>
          <a:blip r:embed="rId2"/>
          <a:stretch>
            <a:fillRect/>
          </a:stretch>
        </p:blipFill>
        <p:spPr>
          <a:xfrm>
            <a:off x="628649" y="1075764"/>
            <a:ext cx="7339693" cy="4688222"/>
          </a:xfrm>
          <a:prstGeom prst="rect">
            <a:avLst/>
          </a:prstGeom>
        </p:spPr>
      </p:pic>
    </p:spTree>
    <p:extLst>
      <p:ext uri="{BB962C8B-B14F-4D97-AF65-F5344CB8AC3E}">
        <p14:creationId xmlns:p14="http://schemas.microsoft.com/office/powerpoint/2010/main" val="347899318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715595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28650" y="484094"/>
            <a:ext cx="8031256" cy="591670"/>
          </a:xfrm>
        </p:spPr>
        <p:txBody>
          <a:bodyPr anchor="ctr"/>
          <a:lstStyle/>
          <a:p>
            <a:r>
              <a:rPr lang="en-US" dirty="0"/>
              <a:t>System of Environmental-Economic Accounting (SEEA)</a:t>
            </a:r>
          </a:p>
        </p:txBody>
      </p:sp>
      <p:sp>
        <p:nvSpPr>
          <p:cNvPr id="6" name="Subtitle 5"/>
          <p:cNvSpPr>
            <a:spLocks noGrp="1"/>
          </p:cNvSpPr>
          <p:nvPr>
            <p:ph type="subTitle" idx="1"/>
          </p:nvPr>
        </p:nvSpPr>
        <p:spPr/>
        <p:txBody>
          <a:bodyPr/>
          <a:lstStyle/>
          <a:p>
            <a:pPr marL="285750" lvl="0" indent="-285750">
              <a:lnSpc>
                <a:spcPct val="100000"/>
              </a:lnSpc>
              <a:spcBef>
                <a:spcPts val="600"/>
              </a:spcBef>
              <a:spcAft>
                <a:spcPts val="600"/>
              </a:spcAft>
              <a:buClr>
                <a:srgbClr val="0984AF"/>
              </a:buClr>
              <a:buFont typeface="Arial" panose="020B0604020202020204" pitchFamily="34" charset="0"/>
              <a:buChar char="•"/>
            </a:pPr>
            <a:r>
              <a:rPr lang="en-US" altLang="en-US" dirty="0">
                <a:solidFill>
                  <a:schemeClr val="accent4"/>
                </a:solidFill>
                <a:latin typeface="Palatino Linotype" panose="02040502050505030304" pitchFamily="18" charset="0"/>
              </a:rPr>
              <a:t>The </a:t>
            </a:r>
            <a:r>
              <a:rPr lang="en-US" altLang="en-US" b="1" dirty="0">
                <a:solidFill>
                  <a:schemeClr val="accent4"/>
                </a:solidFill>
                <a:latin typeface="Palatino Linotype" panose="02040502050505030304" pitchFamily="18" charset="0"/>
              </a:rPr>
              <a:t>SEEA Central Framework </a:t>
            </a:r>
            <a:r>
              <a:rPr lang="en-US" altLang="en-US" dirty="0">
                <a:solidFill>
                  <a:schemeClr val="accent4"/>
                </a:solidFill>
                <a:latin typeface="Palatino Linotype" panose="02040502050505030304" pitchFamily="18" charset="0"/>
              </a:rPr>
              <a:t>was adopted as an international statistical standard by the UN Statistical Commission in 2012</a:t>
            </a:r>
          </a:p>
          <a:p>
            <a:pPr marL="228600" lvl="0" indent="-228600">
              <a:lnSpc>
                <a:spcPct val="100000"/>
              </a:lnSpc>
              <a:spcBef>
                <a:spcPts val="600"/>
              </a:spcBef>
              <a:spcAft>
                <a:spcPts val="600"/>
              </a:spcAft>
              <a:buClr>
                <a:srgbClr val="0984AF"/>
              </a:buClr>
              <a:buFont typeface="Arial" panose="020B0604020202020204" pitchFamily="34" charset="0"/>
              <a:buChar char="•"/>
            </a:pPr>
            <a:r>
              <a:rPr lang="en-US" altLang="en-US" dirty="0">
                <a:solidFill>
                  <a:schemeClr val="accent4"/>
                </a:solidFill>
                <a:latin typeface="Palatino Linotype" panose="02040502050505030304" pitchFamily="18" charset="0"/>
              </a:rPr>
              <a:t>The </a:t>
            </a:r>
            <a:r>
              <a:rPr lang="en-US" altLang="en-US" b="1" dirty="0">
                <a:solidFill>
                  <a:schemeClr val="accent4"/>
                </a:solidFill>
                <a:latin typeface="Palatino Linotype" panose="02040502050505030304" pitchFamily="18" charset="0"/>
              </a:rPr>
              <a:t>SEEA Experimental Ecosystem Accounting </a:t>
            </a:r>
            <a:r>
              <a:rPr lang="en-US" altLang="en-US" dirty="0">
                <a:solidFill>
                  <a:schemeClr val="accent4"/>
                </a:solidFill>
                <a:latin typeface="Palatino Linotype" panose="02040502050505030304" pitchFamily="18" charset="0"/>
              </a:rPr>
              <a:t>complements the Central Framework and represents international efforts toward </a:t>
            </a:r>
            <a:r>
              <a:rPr lang="en-GB" altLang="en-US" dirty="0">
                <a:solidFill>
                  <a:schemeClr val="accent4"/>
                </a:solidFill>
                <a:latin typeface="Palatino Linotype" panose="02040502050505030304" pitchFamily="18" charset="0"/>
              </a:rPr>
              <a:t>coherent ecosystem accounting</a:t>
            </a:r>
            <a:endParaRPr lang="en-US" altLang="en-US" dirty="0">
              <a:solidFill>
                <a:schemeClr val="accent4"/>
              </a:solidFill>
              <a:latin typeface="Palatino Linotype" panose="02040502050505030304" pitchFamily="18" charset="0"/>
            </a:endParaRPr>
          </a:p>
          <a:p>
            <a:endParaRPr lang="en-US" dirty="0"/>
          </a:p>
        </p:txBody>
      </p:sp>
      <p:pic>
        <p:nvPicPr>
          <p:cNvPr id="2050" name="Picture 2"/>
          <p:cNvPicPr>
            <a:picLocks noGrp="1" noChangeAspect="1" noChangeArrowheads="1"/>
          </p:cNvPicPr>
          <p:nvPr>
            <p:ph type="tbl" sz="quarter" idx="13"/>
          </p:nvPr>
        </p:nvPicPr>
        <p:blipFill>
          <a:blip r:embed="rId3">
            <a:extLst>
              <a:ext uri="{28A0092B-C50C-407E-A947-70E740481C1C}">
                <a14:useLocalDpi xmlns:a14="http://schemas.microsoft.com/office/drawing/2010/main" val="0"/>
              </a:ext>
            </a:extLst>
          </a:blip>
          <a:stretch>
            <a:fillRect/>
          </a:stretch>
        </p:blipFill>
        <p:spPr bwMode="auto">
          <a:xfrm>
            <a:off x="5023211" y="1737333"/>
            <a:ext cx="3377477" cy="35420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49921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Natural Capital Accounting</a:t>
            </a:r>
          </a:p>
        </p:txBody>
      </p:sp>
      <p:sp>
        <p:nvSpPr>
          <p:cNvPr id="6" name="Content Placeholder 2"/>
          <p:cNvSpPr txBox="1">
            <a:spLocks/>
          </p:cNvSpPr>
          <p:nvPr/>
        </p:nvSpPr>
        <p:spPr>
          <a:xfrm>
            <a:off x="457200" y="1430080"/>
            <a:ext cx="2438400" cy="2438399"/>
          </a:xfrm>
          <a:prstGeom prst="rect">
            <a:avLst/>
          </a:prstGeom>
          <a:noFill/>
          <a:ln w="28575">
            <a:solidFill>
              <a:schemeClr val="accent1"/>
            </a:solidFill>
          </a:ln>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Font typeface="Arial" panose="020B0604020202020204" pitchFamily="34" charset="0"/>
              <a:buNone/>
            </a:pPr>
            <a:r>
              <a:rPr lang="en-CA" sz="2000" dirty="0">
                <a:latin typeface="Palatino Linotype" charset="0"/>
                <a:ea typeface="Palatino Linotype" charset="0"/>
                <a:cs typeface="Palatino Linotype" charset="0"/>
              </a:rPr>
              <a:t>Individual environmental </a:t>
            </a:r>
            <a:r>
              <a:rPr lang="en-CA" sz="2000" b="1" dirty="0">
                <a:latin typeface="Palatino Linotype" charset="0"/>
                <a:ea typeface="Palatino Linotype" charset="0"/>
                <a:cs typeface="Palatino Linotype" charset="0"/>
              </a:rPr>
              <a:t>assets &amp; resources: </a:t>
            </a:r>
          </a:p>
          <a:p>
            <a:pPr marL="0" indent="0">
              <a:lnSpc>
                <a:spcPct val="100000"/>
              </a:lnSpc>
              <a:spcBef>
                <a:spcPts val="0"/>
              </a:spcBef>
              <a:buFont typeface="Arial" panose="020B0604020202020204" pitchFamily="34" charset="0"/>
              <a:buNone/>
            </a:pPr>
            <a:br>
              <a:rPr lang="en-CA" sz="1800" dirty="0">
                <a:latin typeface="Palatino Linotype" charset="0"/>
                <a:ea typeface="Palatino Linotype" charset="0"/>
                <a:cs typeface="Palatino Linotype" charset="0"/>
              </a:rPr>
            </a:br>
            <a:r>
              <a:rPr lang="en-CA" sz="1600" dirty="0">
                <a:latin typeface="Palatino Linotype" charset="0"/>
                <a:ea typeface="Palatino Linotype" charset="0"/>
                <a:cs typeface="Palatino Linotype" charset="0"/>
              </a:rPr>
              <a:t>Timber</a:t>
            </a:r>
          </a:p>
          <a:p>
            <a:pPr marL="0" indent="0">
              <a:lnSpc>
                <a:spcPct val="100000"/>
              </a:lnSpc>
              <a:spcBef>
                <a:spcPts val="0"/>
              </a:spcBef>
              <a:buFont typeface="Arial" panose="020B0604020202020204" pitchFamily="34" charset="0"/>
              <a:buNone/>
            </a:pPr>
            <a:r>
              <a:rPr lang="en-CA" sz="1600" dirty="0">
                <a:latin typeface="Palatino Linotype" charset="0"/>
                <a:ea typeface="Palatino Linotype" charset="0"/>
                <a:cs typeface="Palatino Linotype" charset="0"/>
              </a:rPr>
              <a:t>Water</a:t>
            </a:r>
          </a:p>
          <a:p>
            <a:pPr marL="0" indent="0">
              <a:lnSpc>
                <a:spcPct val="100000"/>
              </a:lnSpc>
              <a:spcBef>
                <a:spcPts val="0"/>
              </a:spcBef>
              <a:buFont typeface="Arial" panose="020B0604020202020204" pitchFamily="34" charset="0"/>
              <a:buNone/>
            </a:pPr>
            <a:r>
              <a:rPr lang="en-CA" sz="1600" dirty="0">
                <a:latin typeface="Palatino Linotype" charset="0"/>
                <a:ea typeface="Palatino Linotype" charset="0"/>
                <a:cs typeface="Palatino Linotype" charset="0"/>
              </a:rPr>
              <a:t>Soil</a:t>
            </a:r>
          </a:p>
          <a:p>
            <a:pPr marL="0" indent="0">
              <a:lnSpc>
                <a:spcPct val="100000"/>
              </a:lnSpc>
              <a:spcBef>
                <a:spcPts val="0"/>
              </a:spcBef>
              <a:buFont typeface="Arial" panose="020B0604020202020204" pitchFamily="34" charset="0"/>
              <a:buNone/>
            </a:pPr>
            <a:r>
              <a:rPr lang="en-CA" sz="1600" dirty="0">
                <a:latin typeface="Palatino Linotype" charset="0"/>
                <a:ea typeface="Palatino Linotype" charset="0"/>
                <a:cs typeface="Palatino Linotype" charset="0"/>
              </a:rPr>
              <a:t>Fish</a:t>
            </a:r>
            <a:endParaRPr lang="en-CA" sz="2000" b="1" dirty="0">
              <a:latin typeface="Palatino Linotype" charset="0"/>
              <a:ea typeface="Palatino Linotype" charset="0"/>
              <a:cs typeface="Palatino Linotype" charset="0"/>
            </a:endParaRPr>
          </a:p>
        </p:txBody>
      </p:sp>
      <p:sp>
        <p:nvSpPr>
          <p:cNvPr id="7" name="Content Placeholder 2"/>
          <p:cNvSpPr txBox="1">
            <a:spLocks/>
          </p:cNvSpPr>
          <p:nvPr/>
        </p:nvSpPr>
        <p:spPr>
          <a:xfrm>
            <a:off x="3352800" y="1430080"/>
            <a:ext cx="2483556" cy="2438399"/>
          </a:xfrm>
          <a:prstGeom prst="rect">
            <a:avLst/>
          </a:prstGeom>
          <a:noFill/>
          <a:ln w="28575">
            <a:solidFill>
              <a:schemeClr val="accent1"/>
            </a:solidFill>
          </a:ln>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spcBef>
                <a:spcPts val="0"/>
              </a:spcBef>
              <a:buFont typeface="Arial" panose="020B0604020202020204" pitchFamily="34" charset="0"/>
              <a:buNone/>
            </a:pPr>
            <a:r>
              <a:rPr lang="en-CA" sz="1900" b="1" dirty="0">
                <a:latin typeface="Palatino Linotype" charset="0"/>
                <a:ea typeface="Palatino Linotype" charset="0"/>
                <a:cs typeface="Palatino Linotype" charset="0"/>
              </a:rPr>
              <a:t>Ecosystems: </a:t>
            </a:r>
            <a:r>
              <a:rPr lang="en-CA" sz="1900" dirty="0">
                <a:latin typeface="Palatino Linotype" charset="0"/>
                <a:ea typeface="Palatino Linotype" charset="0"/>
                <a:cs typeface="Palatino Linotype" charset="0"/>
              </a:rPr>
              <a:t>Biotic and abiotic elements functioning together:</a:t>
            </a:r>
          </a:p>
          <a:p>
            <a:pPr marL="0" indent="0" algn="r">
              <a:spcBef>
                <a:spcPts val="0"/>
              </a:spcBef>
              <a:buFont typeface="Arial" panose="020B0604020202020204" pitchFamily="34" charset="0"/>
              <a:buNone/>
            </a:pPr>
            <a:endParaRPr lang="en-CA" sz="1600" dirty="0">
              <a:latin typeface="Palatino Linotype" charset="0"/>
              <a:ea typeface="Palatino Linotype" charset="0"/>
              <a:cs typeface="Palatino Linotype" charset="0"/>
            </a:endParaRPr>
          </a:p>
          <a:p>
            <a:pPr marL="0" indent="0" algn="r">
              <a:spcBef>
                <a:spcPts val="0"/>
              </a:spcBef>
              <a:buFont typeface="Arial" panose="020B0604020202020204" pitchFamily="34" charset="0"/>
              <a:buNone/>
            </a:pPr>
            <a:endParaRPr lang="en-CA" sz="1600" dirty="0">
              <a:latin typeface="Palatino Linotype" charset="0"/>
              <a:ea typeface="Palatino Linotype" charset="0"/>
              <a:cs typeface="Palatino Linotype" charset="0"/>
            </a:endParaRPr>
          </a:p>
          <a:p>
            <a:pPr marL="0" indent="0" algn="r">
              <a:spcBef>
                <a:spcPts val="0"/>
              </a:spcBef>
              <a:buFont typeface="Arial" panose="020B0604020202020204" pitchFamily="34" charset="0"/>
              <a:buNone/>
            </a:pPr>
            <a:r>
              <a:rPr lang="en-CA" sz="1600" dirty="0">
                <a:latin typeface="Palatino Linotype" charset="0"/>
                <a:ea typeface="Palatino Linotype" charset="0"/>
                <a:cs typeface="Palatino Linotype" charset="0"/>
              </a:rPr>
              <a:t>Forests</a:t>
            </a:r>
          </a:p>
          <a:p>
            <a:pPr marL="0" indent="0" algn="r">
              <a:spcBef>
                <a:spcPts val="0"/>
              </a:spcBef>
              <a:buFont typeface="Arial" panose="020B0604020202020204" pitchFamily="34" charset="0"/>
              <a:buNone/>
            </a:pPr>
            <a:r>
              <a:rPr lang="en-CA" sz="1600" dirty="0">
                <a:latin typeface="Palatino Linotype" charset="0"/>
                <a:ea typeface="Palatino Linotype" charset="0"/>
                <a:cs typeface="Palatino Linotype" charset="0"/>
              </a:rPr>
              <a:t>Lakes</a:t>
            </a:r>
          </a:p>
          <a:p>
            <a:pPr marL="0" indent="0" algn="r">
              <a:spcBef>
                <a:spcPts val="0"/>
              </a:spcBef>
              <a:buFont typeface="Arial" panose="020B0604020202020204" pitchFamily="34" charset="0"/>
              <a:buNone/>
            </a:pPr>
            <a:r>
              <a:rPr lang="en-CA" sz="1600" dirty="0">
                <a:latin typeface="Palatino Linotype" charset="0"/>
                <a:ea typeface="Palatino Linotype" charset="0"/>
                <a:cs typeface="Palatino Linotype" charset="0"/>
              </a:rPr>
              <a:t>Cropland</a:t>
            </a:r>
          </a:p>
          <a:p>
            <a:pPr marL="0" indent="0" algn="r">
              <a:spcBef>
                <a:spcPts val="0"/>
              </a:spcBef>
              <a:buFont typeface="Arial" panose="020B0604020202020204" pitchFamily="34" charset="0"/>
              <a:buNone/>
            </a:pPr>
            <a:r>
              <a:rPr lang="en-CA" sz="1600" dirty="0">
                <a:latin typeface="Palatino Linotype" charset="0"/>
                <a:ea typeface="Palatino Linotype" charset="0"/>
                <a:cs typeface="Palatino Linotype" charset="0"/>
              </a:rPr>
              <a:t>Wetlands</a:t>
            </a:r>
          </a:p>
          <a:p>
            <a:pPr marL="0" indent="0">
              <a:spcBef>
                <a:spcPts val="0"/>
              </a:spcBef>
              <a:buFont typeface="Arial" panose="020B0604020202020204" pitchFamily="34" charset="0"/>
              <a:buNone/>
            </a:pPr>
            <a:endParaRPr lang="en-CA" sz="2000" b="1" dirty="0"/>
          </a:p>
        </p:txBody>
      </p:sp>
      <p:sp>
        <p:nvSpPr>
          <p:cNvPr id="8" name="Content Placeholder 2"/>
          <p:cNvSpPr txBox="1">
            <a:spLocks/>
          </p:cNvSpPr>
          <p:nvPr/>
        </p:nvSpPr>
        <p:spPr>
          <a:xfrm>
            <a:off x="457200" y="4115428"/>
            <a:ext cx="2438400" cy="1828800"/>
          </a:xfrm>
          <a:prstGeom prst="rect">
            <a:avLst/>
          </a:prstGeom>
          <a:solidFill>
            <a:schemeClr val="tx2">
              <a:lumMod val="20000"/>
              <a:lumOff val="80000"/>
            </a:schemeClr>
          </a:solidFill>
          <a:ln w="28575">
            <a:solidFill>
              <a:srgbClr val="3366FF"/>
            </a:solidFill>
          </a:ln>
        </p:spPr>
        <p:txBody>
          <a:bodyPr vert="horz" lIns="91440" tIns="45720" rIns="91440" bIns="45720" rtlCol="0" anchor="ct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spcBef>
                <a:spcPts val="0"/>
              </a:spcBef>
              <a:buFont typeface="Arial" panose="020B0604020202020204" pitchFamily="34" charset="0"/>
              <a:buNone/>
            </a:pPr>
            <a:r>
              <a:rPr lang="en-CA" sz="1600" b="1" dirty="0">
                <a:latin typeface="Palatino Linotype" charset="0"/>
                <a:ea typeface="Palatino Linotype" charset="0"/>
                <a:cs typeface="Palatino Linotype" charset="0"/>
              </a:rPr>
              <a:t>SEEA Central Framework (SEEA_CF) </a:t>
            </a:r>
            <a:r>
              <a:rPr lang="en-CA" sz="1600" dirty="0">
                <a:latin typeface="Palatino Linotype" charset="0"/>
                <a:ea typeface="Palatino Linotype" charset="0"/>
                <a:cs typeface="Palatino Linotype" charset="0"/>
              </a:rPr>
              <a:t>starts with economy and links to physical information on natural assets, flows and residuals</a:t>
            </a:r>
            <a:endParaRPr lang="en-CA" sz="1600" b="1" dirty="0">
              <a:latin typeface="Palatino Linotype" charset="0"/>
              <a:ea typeface="Palatino Linotype" charset="0"/>
              <a:cs typeface="Palatino Linotype" charset="0"/>
            </a:endParaRPr>
          </a:p>
        </p:txBody>
      </p:sp>
      <p:sp>
        <p:nvSpPr>
          <p:cNvPr id="9" name="Content Placeholder 2"/>
          <p:cNvSpPr txBox="1">
            <a:spLocks/>
          </p:cNvSpPr>
          <p:nvPr/>
        </p:nvSpPr>
        <p:spPr>
          <a:xfrm>
            <a:off x="3352800" y="4115428"/>
            <a:ext cx="2438400" cy="1828800"/>
          </a:xfrm>
          <a:prstGeom prst="rect">
            <a:avLst/>
          </a:prstGeom>
          <a:solidFill>
            <a:schemeClr val="accent3">
              <a:lumMod val="40000"/>
              <a:lumOff val="60000"/>
            </a:schemeClr>
          </a:solidFill>
          <a:ln w="28575">
            <a:solidFill>
              <a:schemeClr val="accent3"/>
            </a:solidFill>
          </a:ln>
        </p:spPr>
        <p:txBody>
          <a:bodyPr vert="horz" lIns="91440" tIns="45720" rIns="91440" bIns="45720" rtlCol="0" anchor="ct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spcBef>
                <a:spcPts val="0"/>
              </a:spcBef>
              <a:buFont typeface="Arial" panose="020B0604020202020204" pitchFamily="34" charset="0"/>
              <a:buNone/>
            </a:pPr>
            <a:r>
              <a:rPr lang="en-CA" sz="1600" b="1" dirty="0">
                <a:latin typeface="Palatino Linotype" charset="0"/>
                <a:ea typeface="Palatino Linotype" charset="0"/>
                <a:cs typeface="Palatino Linotype" charset="0"/>
              </a:rPr>
              <a:t>SEEA Experimental Ecosystem Accounting (SEEA-EEA) </a:t>
            </a:r>
            <a:r>
              <a:rPr lang="en-CA" sz="1600" dirty="0">
                <a:latin typeface="Palatino Linotype" charset="0"/>
                <a:ea typeface="Palatino Linotype" charset="0"/>
                <a:cs typeface="Palatino Linotype" charset="0"/>
              </a:rPr>
              <a:t>starts with ecosystems and links their services to economic and other human activity</a:t>
            </a:r>
            <a:endParaRPr lang="en-CA" sz="1600" b="1" dirty="0">
              <a:latin typeface="Palatino Linotype" charset="0"/>
              <a:ea typeface="Palatino Linotype" charset="0"/>
              <a:cs typeface="Palatino Linotype" charset="0"/>
            </a:endParaRPr>
          </a:p>
        </p:txBody>
      </p:sp>
      <p:sp>
        <p:nvSpPr>
          <p:cNvPr id="10" name="Content Placeholder 2"/>
          <p:cNvSpPr txBox="1">
            <a:spLocks/>
          </p:cNvSpPr>
          <p:nvPr/>
        </p:nvSpPr>
        <p:spPr>
          <a:xfrm>
            <a:off x="6324600" y="4115428"/>
            <a:ext cx="2438400" cy="1814690"/>
          </a:xfrm>
          <a:prstGeom prst="rect">
            <a:avLst/>
          </a:prstGeom>
          <a:solidFill>
            <a:schemeClr val="accent6">
              <a:lumMod val="40000"/>
              <a:lumOff val="60000"/>
            </a:schemeClr>
          </a:solidFill>
          <a:ln w="28575">
            <a:solidFill>
              <a:schemeClr val="accent6"/>
            </a:solidFill>
          </a:ln>
        </p:spPr>
        <p:txBody>
          <a:bodyPr vert="horz" lIns="91440" tIns="45720" rIns="91440" bIns="45720" rtlCol="0" anchor="ct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spcBef>
                <a:spcPts val="0"/>
              </a:spcBef>
              <a:buFont typeface="Arial" panose="020B0604020202020204" pitchFamily="34" charset="0"/>
              <a:buNone/>
            </a:pPr>
            <a:r>
              <a:rPr lang="en-CA" sz="1600" b="1" dirty="0">
                <a:latin typeface="Palatino Linotype" charset="0"/>
                <a:ea typeface="Palatino Linotype" charset="0"/>
                <a:cs typeface="Palatino Linotype" charset="0"/>
              </a:rPr>
              <a:t>Together</a:t>
            </a:r>
            <a:r>
              <a:rPr lang="en-CA" sz="1600" dirty="0">
                <a:latin typeface="Palatino Linotype" charset="0"/>
                <a:ea typeface="Palatino Linotype" charset="0"/>
                <a:cs typeface="Palatino Linotype" charset="0"/>
              </a:rPr>
              <a:t>, they provide the foundation for measuring the relationship between the environment, and economic and other human activity</a:t>
            </a:r>
            <a:endParaRPr lang="en-CA" sz="1600" b="1" dirty="0">
              <a:latin typeface="Palatino Linotype" charset="0"/>
              <a:ea typeface="Palatino Linotype" charset="0"/>
              <a:cs typeface="Palatino Linotype" charset="0"/>
            </a:endParaRPr>
          </a:p>
        </p:txBody>
      </p:sp>
      <p:sp>
        <p:nvSpPr>
          <p:cNvPr id="11" name="Plus 10"/>
          <p:cNvSpPr/>
          <p:nvPr/>
        </p:nvSpPr>
        <p:spPr>
          <a:xfrm>
            <a:off x="2937510" y="4832273"/>
            <a:ext cx="381000" cy="395110"/>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2" name="Equal 11"/>
          <p:cNvSpPr/>
          <p:nvPr/>
        </p:nvSpPr>
        <p:spPr>
          <a:xfrm>
            <a:off x="5836356" y="4819575"/>
            <a:ext cx="457200" cy="380999"/>
          </a:xfrm>
          <a:prstGeom prst="mathEqua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chemeClr val="tx1"/>
              </a:solidFill>
            </a:endParaRPr>
          </a:p>
        </p:txBody>
      </p:sp>
      <p:pic>
        <p:nvPicPr>
          <p:cNvPr id="13" name="Picture 2" descr="tree stump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33668" y="2887244"/>
            <a:ext cx="1440160" cy="959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2" descr="http://t3.gstatic.com/images?q=tbn:ANd9GcSvZFG0eGVdJyY29u8MfOLvu3A6A73KJUsCHyhL6ydyF90MW7bO"/>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385458" y="2856200"/>
            <a:ext cx="1486411" cy="9905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95322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a:t>SEEA</a:t>
            </a:r>
            <a:endParaRPr lang="en-US" dirty="0"/>
          </a:p>
        </p:txBody>
      </p:sp>
      <p:sp>
        <p:nvSpPr>
          <p:cNvPr id="4" name="Tijdelijke aanduiding voor tekst 3"/>
          <p:cNvSpPr>
            <a:spLocks noGrp="1"/>
          </p:cNvSpPr>
          <p:nvPr>
            <p:ph type="body" sz="quarter" idx="13"/>
          </p:nvPr>
        </p:nvSpPr>
        <p:spPr/>
        <p:txBody>
          <a:bodyPr/>
          <a:lstStyle/>
          <a:p>
            <a:endParaRPr lang="en-US"/>
          </a:p>
        </p:txBody>
      </p:sp>
      <p:graphicFrame>
        <p:nvGraphicFramePr>
          <p:cNvPr id="8" name="Content Placeholder 5"/>
          <p:cNvGraphicFramePr>
            <a:graphicFrameLocks/>
          </p:cNvGraphicFramePr>
          <p:nvPr>
            <p:extLst>
              <p:ext uri="{D42A27DB-BD31-4B8C-83A1-F6EECF244321}">
                <p14:modId xmlns:p14="http://schemas.microsoft.com/office/powerpoint/2010/main" val="3406430671"/>
              </p:ext>
            </p:extLst>
          </p:nvPr>
        </p:nvGraphicFramePr>
        <p:xfrm>
          <a:off x="457200" y="1039255"/>
          <a:ext cx="8229601" cy="4638531"/>
        </p:xfrm>
        <a:graphic>
          <a:graphicData uri="http://schemas.openxmlformats.org/drawingml/2006/table">
            <a:tbl>
              <a:tblPr firstRow="1" bandRow="1">
                <a:tableStyleId>{5C22544A-7EE6-4342-B048-85BDC9FD1C3A}</a:tableStyleId>
              </a:tblPr>
              <a:tblGrid>
                <a:gridCol w="2590800">
                  <a:extLst>
                    <a:ext uri="{9D8B030D-6E8A-4147-A177-3AD203B41FA5}">
                      <a16:colId xmlns:a16="http://schemas.microsoft.com/office/drawing/2014/main" val="20000"/>
                    </a:ext>
                  </a:extLst>
                </a:gridCol>
                <a:gridCol w="1828800">
                  <a:extLst>
                    <a:ext uri="{9D8B030D-6E8A-4147-A177-3AD203B41FA5}">
                      <a16:colId xmlns:a16="http://schemas.microsoft.com/office/drawing/2014/main" val="20001"/>
                    </a:ext>
                  </a:extLst>
                </a:gridCol>
                <a:gridCol w="3810001">
                  <a:extLst>
                    <a:ext uri="{9D8B030D-6E8A-4147-A177-3AD203B41FA5}">
                      <a16:colId xmlns:a16="http://schemas.microsoft.com/office/drawing/2014/main" val="2742681153"/>
                    </a:ext>
                  </a:extLst>
                </a:gridCol>
              </a:tblGrid>
              <a:tr h="190556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b="1" dirty="0">
                          <a:solidFill>
                            <a:schemeClr val="tx1"/>
                          </a:solidFill>
                          <a:latin typeface="Palatino Linotype" charset="0"/>
                          <a:ea typeface="Palatino Linotype" charset="0"/>
                          <a:cs typeface="Palatino Linotype" charset="0"/>
                        </a:rPr>
                        <a:t>SEEA-CF</a:t>
                      </a:r>
                      <a:r>
                        <a:rPr lang="en-GB" dirty="0">
                          <a:solidFill>
                            <a:schemeClr val="tx1"/>
                          </a:solidFill>
                          <a:latin typeface="Palatino Linotype" charset="0"/>
                          <a:ea typeface="Palatino Linotype" charset="0"/>
                          <a:cs typeface="Palatino Linotype" charset="0"/>
                        </a:rPr>
                        <a:t> </a:t>
                      </a:r>
                      <a:br>
                        <a:rPr lang="en-GB" dirty="0">
                          <a:solidFill>
                            <a:schemeClr val="tx1"/>
                          </a:solidFill>
                          <a:latin typeface="Palatino Linotype" charset="0"/>
                          <a:ea typeface="Palatino Linotype" charset="0"/>
                          <a:cs typeface="Palatino Linotype" charset="0"/>
                        </a:rPr>
                      </a:br>
                      <a:r>
                        <a:rPr lang="en-GB" b="0" dirty="0">
                          <a:solidFill>
                            <a:schemeClr val="tx1"/>
                          </a:solidFill>
                          <a:latin typeface="Palatino Linotype" charset="0"/>
                          <a:ea typeface="Palatino Linotype" charset="0"/>
                          <a:cs typeface="Palatino Linotype" charset="0"/>
                        </a:rPr>
                        <a:t>(Central Framework)</a:t>
                      </a:r>
                    </a:p>
                  </a:txBody>
                  <a:tcPr>
                    <a:solidFill>
                      <a:srgbClr val="92D050">
                        <a:alpha val="50000"/>
                      </a:srgbClr>
                    </a:solidFill>
                  </a:tcPr>
                </a:tc>
                <a:tc>
                  <a:txBody>
                    <a:bodyPr/>
                    <a:lstStyle/>
                    <a:p>
                      <a:pPr marL="108000" lvl="0" indent="-108000">
                        <a:buFont typeface="Arial" panose="020B0604020202020204" pitchFamily="34" charset="0"/>
                        <a:buChar char="•"/>
                      </a:pPr>
                      <a:r>
                        <a:rPr lang="en-GB" sz="1600" dirty="0">
                          <a:solidFill>
                            <a:schemeClr val="tx1"/>
                          </a:solidFill>
                          <a:latin typeface="Palatino Linotype" charset="0"/>
                          <a:ea typeface="Palatino Linotype" charset="0"/>
                          <a:cs typeface="Palatino Linotype" charset="0"/>
                        </a:rPr>
                        <a:t>Assets</a:t>
                      </a:r>
                    </a:p>
                    <a:p>
                      <a:pPr marL="108000" lvl="0" indent="-108000">
                        <a:buFont typeface="Arial" panose="020B0604020202020204" pitchFamily="34" charset="0"/>
                        <a:buChar char="•"/>
                      </a:pPr>
                      <a:endParaRPr lang="en-GB" sz="1600" dirty="0">
                        <a:solidFill>
                          <a:schemeClr val="tx1"/>
                        </a:solidFill>
                        <a:latin typeface="Palatino Linotype" charset="0"/>
                        <a:ea typeface="Palatino Linotype" charset="0"/>
                        <a:cs typeface="Palatino Linotype" charset="0"/>
                      </a:endParaRPr>
                    </a:p>
                    <a:p>
                      <a:pPr marL="108000" lvl="0" indent="-108000">
                        <a:buFont typeface="Arial" panose="020B0604020202020204" pitchFamily="34" charset="0"/>
                        <a:buChar char="•"/>
                      </a:pPr>
                      <a:r>
                        <a:rPr lang="en-GB" sz="1600" dirty="0">
                          <a:solidFill>
                            <a:schemeClr val="tx1"/>
                          </a:solidFill>
                          <a:latin typeface="Palatino Linotype" charset="0"/>
                          <a:ea typeface="Palatino Linotype" charset="0"/>
                          <a:cs typeface="Palatino Linotype" charset="0"/>
                        </a:rPr>
                        <a:t>Physical flows</a:t>
                      </a:r>
                    </a:p>
                    <a:p>
                      <a:pPr marL="108000" lvl="0" indent="-108000">
                        <a:buFont typeface="Arial" panose="020B0604020202020204" pitchFamily="34" charset="0"/>
                        <a:buChar char="•"/>
                      </a:pPr>
                      <a:endParaRPr lang="en-GB" sz="1600" b="0" dirty="0">
                        <a:solidFill>
                          <a:schemeClr val="tx1"/>
                        </a:solidFill>
                        <a:latin typeface="Palatino Linotype" charset="0"/>
                        <a:ea typeface="Palatino Linotype" charset="0"/>
                        <a:cs typeface="Palatino Linotype" charset="0"/>
                      </a:endParaRPr>
                    </a:p>
                    <a:p>
                      <a:pPr marL="108000" lvl="0" indent="-108000">
                        <a:buFont typeface="Arial" panose="020B0604020202020204" pitchFamily="34" charset="0"/>
                        <a:buChar char="•"/>
                      </a:pPr>
                      <a:r>
                        <a:rPr lang="en-GB" sz="1600" dirty="0">
                          <a:solidFill>
                            <a:schemeClr val="tx1"/>
                          </a:solidFill>
                          <a:latin typeface="Palatino Linotype" charset="0"/>
                          <a:ea typeface="Palatino Linotype" charset="0"/>
                          <a:cs typeface="Palatino Linotype" charset="0"/>
                        </a:rPr>
                        <a:t>Monetary flows</a:t>
                      </a:r>
                      <a:endParaRPr lang="en-GB" sz="1600" b="0" dirty="0">
                        <a:solidFill>
                          <a:schemeClr val="tx1"/>
                        </a:solidFill>
                        <a:latin typeface="Palatino Linotype" charset="0"/>
                        <a:ea typeface="Palatino Linotype" charset="0"/>
                        <a:cs typeface="Palatino Linotype" charset="0"/>
                      </a:endParaRPr>
                    </a:p>
                  </a:txBody>
                  <a:tcPr>
                    <a:solidFill>
                      <a:srgbClr val="92D050">
                        <a:alpha val="50000"/>
                      </a:srgbClr>
                    </a:solidFill>
                  </a:tcPr>
                </a:tc>
                <a:tc>
                  <a:txBody>
                    <a:bodyPr/>
                    <a:lstStyle/>
                    <a:p>
                      <a:pPr marL="108000" indent="-108000">
                        <a:buFont typeface="Arial" panose="020B0604020202020204" pitchFamily="34" charset="0"/>
                        <a:buChar char="•"/>
                      </a:pPr>
                      <a:r>
                        <a:rPr lang="en-CA" sz="1600" b="0" dirty="0">
                          <a:solidFill>
                            <a:schemeClr val="tx1"/>
                          </a:solidFill>
                          <a:latin typeface="Palatino Linotype" charset="0"/>
                          <a:ea typeface="Palatino Linotype" charset="0"/>
                          <a:cs typeface="Palatino Linotype" charset="0"/>
                        </a:rPr>
                        <a:t>Minerals &amp; Energy, Land, Timber, Soil,</a:t>
                      </a:r>
                      <a:r>
                        <a:rPr lang="en-CA" sz="1600" b="0" baseline="0" dirty="0">
                          <a:solidFill>
                            <a:schemeClr val="tx1"/>
                          </a:solidFill>
                          <a:latin typeface="Palatino Linotype" charset="0"/>
                          <a:ea typeface="Palatino Linotype" charset="0"/>
                          <a:cs typeface="Palatino Linotype" charset="0"/>
                        </a:rPr>
                        <a:t> Water, </a:t>
                      </a:r>
                      <a:r>
                        <a:rPr lang="en-CA" sz="1600" b="0" dirty="0">
                          <a:solidFill>
                            <a:schemeClr val="tx1"/>
                          </a:solidFill>
                          <a:latin typeface="Palatino Linotype" charset="0"/>
                          <a:ea typeface="Palatino Linotype" charset="0"/>
                          <a:cs typeface="Palatino Linotype" charset="0"/>
                        </a:rPr>
                        <a:t>Aquatic, Other Biological</a:t>
                      </a:r>
                      <a:endParaRPr lang="en-CA" sz="1600" b="0" baseline="0" dirty="0">
                        <a:solidFill>
                          <a:schemeClr val="tx1"/>
                        </a:solidFill>
                        <a:latin typeface="Palatino Linotype" charset="0"/>
                        <a:ea typeface="Palatino Linotype" charset="0"/>
                        <a:cs typeface="Palatino Linotype" charset="0"/>
                      </a:endParaRPr>
                    </a:p>
                    <a:p>
                      <a:pPr marL="108000" indent="-108000">
                        <a:buFont typeface="Arial" panose="020B0604020202020204" pitchFamily="34" charset="0"/>
                        <a:buChar char="•"/>
                      </a:pPr>
                      <a:r>
                        <a:rPr lang="en-CA" sz="1600" b="0" baseline="0" dirty="0">
                          <a:solidFill>
                            <a:schemeClr val="tx1"/>
                          </a:solidFill>
                          <a:latin typeface="Palatino Linotype" charset="0"/>
                          <a:ea typeface="Palatino Linotype" charset="0"/>
                          <a:cs typeface="Palatino Linotype" charset="0"/>
                        </a:rPr>
                        <a:t>Materials, Energy, Water, Emissions, Effluents, Wastes</a:t>
                      </a:r>
                      <a:endParaRPr lang="en-CA" sz="1600" b="0" dirty="0">
                        <a:solidFill>
                          <a:schemeClr val="tx1"/>
                        </a:solidFill>
                        <a:latin typeface="Palatino Linotype" charset="0"/>
                        <a:ea typeface="Palatino Linotype" charset="0"/>
                        <a:cs typeface="Palatino Linotype" charset="0"/>
                      </a:endParaRPr>
                    </a:p>
                    <a:p>
                      <a:pPr marL="108000" indent="-108000">
                        <a:buFont typeface="Arial" panose="020B0604020202020204" pitchFamily="34" charset="0"/>
                        <a:buChar char="•"/>
                      </a:pPr>
                      <a:r>
                        <a:rPr lang="en-CA" sz="1600" b="0" dirty="0">
                          <a:solidFill>
                            <a:schemeClr val="tx1"/>
                          </a:solidFill>
                          <a:latin typeface="Palatino Linotype" charset="0"/>
                          <a:ea typeface="Palatino Linotype" charset="0"/>
                          <a:cs typeface="Palatino Linotype" charset="0"/>
                        </a:rPr>
                        <a:t>Protection expenditures, taxes &amp; subsidies</a:t>
                      </a:r>
                    </a:p>
                  </a:txBody>
                  <a:tcPr>
                    <a:solidFill>
                      <a:srgbClr val="92D050">
                        <a:alpha val="50000"/>
                      </a:srgbClr>
                    </a:solidFill>
                  </a:tcPr>
                </a:tc>
                <a:extLst>
                  <a:ext uri="{0D108BD9-81ED-4DB2-BD59-A6C34878D82A}">
                    <a16:rowId xmlns:a16="http://schemas.microsoft.com/office/drawing/2014/main" val="10000"/>
                  </a:ext>
                </a:extLst>
              </a:tr>
              <a:tr h="144034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b="1" dirty="0">
                          <a:latin typeface="Palatino Linotype" charset="0"/>
                          <a:ea typeface="Palatino Linotype" charset="0"/>
                          <a:cs typeface="Palatino Linotype" charset="0"/>
                        </a:rPr>
                        <a:t>SEEA Water;</a:t>
                      </a:r>
                      <a:br>
                        <a:rPr lang="en-GB" b="1" dirty="0">
                          <a:latin typeface="Palatino Linotype" charset="0"/>
                          <a:ea typeface="Palatino Linotype" charset="0"/>
                          <a:cs typeface="Palatino Linotype" charset="0"/>
                        </a:rPr>
                      </a:br>
                      <a:r>
                        <a:rPr lang="en-GB" b="1" dirty="0">
                          <a:latin typeface="Palatino Linotype" charset="0"/>
                          <a:ea typeface="Palatino Linotype" charset="0"/>
                          <a:cs typeface="Palatino Linotype" charset="0"/>
                        </a:rPr>
                        <a:t>SEEA Energy;</a:t>
                      </a:r>
                      <a:br>
                        <a:rPr lang="en-GB" b="1" dirty="0">
                          <a:latin typeface="Palatino Linotype" charset="0"/>
                          <a:ea typeface="Palatino Linotype" charset="0"/>
                          <a:cs typeface="Palatino Linotype" charset="0"/>
                        </a:rPr>
                      </a:br>
                      <a:r>
                        <a:rPr lang="en-GB" b="1" dirty="0">
                          <a:latin typeface="Palatino Linotype" charset="0"/>
                          <a:ea typeface="Palatino Linotype" charset="0"/>
                          <a:cs typeface="Palatino Linotype" charset="0"/>
                        </a:rPr>
                        <a:t>SEEA Agriculture, Forestry and Fisheries</a:t>
                      </a:r>
                      <a:endParaRPr lang="en-GB" dirty="0">
                        <a:latin typeface="Palatino Linotype" charset="0"/>
                        <a:ea typeface="Palatino Linotype" charset="0"/>
                        <a:cs typeface="Palatino Linotype" charset="0"/>
                      </a:endParaRPr>
                    </a:p>
                  </a:txBody>
                  <a:tcPr/>
                </a:tc>
                <a:tc>
                  <a:txBody>
                    <a:bodyPr/>
                    <a:lstStyle/>
                    <a:p>
                      <a:pPr marL="0" marR="0" lvl="1"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latin typeface="Palatino Linotype" charset="0"/>
                          <a:ea typeface="Palatino Linotype" charset="0"/>
                          <a:cs typeface="Palatino Linotype" charset="0"/>
                        </a:rPr>
                        <a:t>Add sector detail</a:t>
                      </a:r>
                    </a:p>
                    <a:p>
                      <a:pPr marL="0" indent="0">
                        <a:buFont typeface="Arial" panose="020B0604020202020204" pitchFamily="34" charset="0"/>
                        <a:buChar char="•"/>
                      </a:pPr>
                      <a:endParaRPr lang="en-GB" sz="1600" dirty="0">
                        <a:latin typeface="Palatino Linotype" charset="0"/>
                        <a:ea typeface="Palatino Linotype" charset="0"/>
                        <a:cs typeface="Palatino Linotype" charset="0"/>
                      </a:endParaRPr>
                    </a:p>
                  </a:txBody>
                  <a:tcPr/>
                </a:tc>
                <a:tc>
                  <a:txBody>
                    <a:bodyPr/>
                    <a:lstStyle/>
                    <a:p>
                      <a:pPr marL="0" indent="0"/>
                      <a:r>
                        <a:rPr lang="en-CA" sz="1600" dirty="0">
                          <a:latin typeface="Palatino Linotype" charset="0"/>
                          <a:ea typeface="Palatino Linotype" charset="0"/>
                          <a:cs typeface="Palatino Linotype" charset="0"/>
                        </a:rPr>
                        <a:t>As above for </a:t>
                      </a:r>
                    </a:p>
                    <a:p>
                      <a:pPr marL="285750" indent="-285750">
                        <a:buFont typeface="Arial" panose="020B0604020202020204" pitchFamily="34" charset="0"/>
                        <a:buChar char="•"/>
                      </a:pPr>
                      <a:r>
                        <a:rPr lang="en-CA" sz="1600" dirty="0">
                          <a:latin typeface="Palatino Linotype" charset="0"/>
                          <a:ea typeface="Palatino Linotype" charset="0"/>
                          <a:cs typeface="Palatino Linotype" charset="0"/>
                        </a:rPr>
                        <a:t>Water</a:t>
                      </a:r>
                    </a:p>
                    <a:p>
                      <a:pPr marL="285750" indent="-285750">
                        <a:buFont typeface="Arial" panose="020B0604020202020204" pitchFamily="34" charset="0"/>
                        <a:buChar char="•"/>
                      </a:pPr>
                      <a:r>
                        <a:rPr lang="en-CA" sz="1600" dirty="0">
                          <a:latin typeface="Palatino Linotype" charset="0"/>
                          <a:ea typeface="Palatino Linotype" charset="0"/>
                          <a:cs typeface="Palatino Linotype" charset="0"/>
                        </a:rPr>
                        <a:t>Energy</a:t>
                      </a:r>
                    </a:p>
                    <a:p>
                      <a:pPr marL="285750" indent="-285750">
                        <a:buFont typeface="Arial" panose="020B0604020202020204" pitchFamily="34" charset="0"/>
                        <a:buChar char="•"/>
                      </a:pPr>
                      <a:r>
                        <a:rPr lang="en-CA" sz="1600" dirty="0">
                          <a:latin typeface="Palatino Linotype" charset="0"/>
                          <a:ea typeface="Palatino Linotype" charset="0"/>
                          <a:cs typeface="Palatino Linotype" charset="0"/>
                        </a:rPr>
                        <a:t>Agricultural, Forestry and Fisheries</a:t>
                      </a:r>
                    </a:p>
                  </a:txBody>
                  <a:tcPr/>
                </a:tc>
                <a:extLst>
                  <a:ext uri="{0D108BD9-81ED-4DB2-BD59-A6C34878D82A}">
                    <a16:rowId xmlns:a16="http://schemas.microsoft.com/office/drawing/2014/main" val="10001"/>
                  </a:ext>
                </a:extLst>
              </a:tr>
              <a:tr h="1292621">
                <a:tc>
                  <a:txBody>
                    <a:bodyPr/>
                    <a:lstStyle/>
                    <a:p>
                      <a:r>
                        <a:rPr lang="en-GB" b="1" dirty="0">
                          <a:latin typeface="Palatino Linotype" charset="0"/>
                          <a:ea typeface="Palatino Linotype" charset="0"/>
                          <a:cs typeface="Palatino Linotype" charset="0"/>
                        </a:rPr>
                        <a:t>SEEA-EEA</a:t>
                      </a:r>
                      <a:r>
                        <a:rPr lang="en-GB" dirty="0">
                          <a:latin typeface="Palatino Linotype" charset="0"/>
                          <a:ea typeface="Palatino Linotype" charset="0"/>
                          <a:cs typeface="Palatino Linotype" charset="0"/>
                        </a:rPr>
                        <a:t> (Experimental Ecosystem Accounting)</a:t>
                      </a:r>
                    </a:p>
                  </a:txBody>
                  <a:tcPr>
                    <a:solidFill>
                      <a:srgbClr val="92D050">
                        <a:alpha val="50000"/>
                      </a:srgbClr>
                    </a:solidFill>
                  </a:tcPr>
                </a:tc>
                <a:tc>
                  <a:txBody>
                    <a:bodyPr/>
                    <a:lstStyle/>
                    <a:p>
                      <a:pPr marL="0" marR="0" lvl="1"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600" dirty="0">
                          <a:latin typeface="Palatino Linotype" charset="0"/>
                          <a:ea typeface="Palatino Linotype" charset="0"/>
                          <a:cs typeface="Palatino Linotype" charset="0"/>
                        </a:rPr>
                        <a:t>Adds spatial detail and ecosystem perspective</a:t>
                      </a:r>
                    </a:p>
                  </a:txBody>
                  <a:tcPr>
                    <a:solidFill>
                      <a:srgbClr val="92D050">
                        <a:alpha val="50000"/>
                      </a:srgbClr>
                    </a:solidFill>
                  </a:tcPr>
                </a:tc>
                <a:tc>
                  <a:txBody>
                    <a:bodyPr/>
                    <a:lstStyle/>
                    <a:p>
                      <a:pPr marL="0" indent="0"/>
                      <a:r>
                        <a:rPr lang="en-GB" sz="1600" dirty="0">
                          <a:latin typeface="Palatino Linotype" charset="0"/>
                          <a:ea typeface="Palatino Linotype" charset="0"/>
                          <a:cs typeface="Palatino Linotype" charset="0"/>
                        </a:rPr>
                        <a:t>Extent, Condition, Ecosystem</a:t>
                      </a:r>
                      <a:r>
                        <a:rPr lang="en-GB" sz="1600" baseline="0" dirty="0">
                          <a:latin typeface="Palatino Linotype" charset="0"/>
                          <a:ea typeface="Palatino Linotype" charset="0"/>
                          <a:cs typeface="Palatino Linotype" charset="0"/>
                        </a:rPr>
                        <a:t> </a:t>
                      </a:r>
                      <a:r>
                        <a:rPr lang="en-GB" sz="1600" dirty="0">
                          <a:latin typeface="Palatino Linotype" charset="0"/>
                          <a:ea typeface="Palatino Linotype" charset="0"/>
                          <a:cs typeface="Palatino Linotype" charset="0"/>
                        </a:rPr>
                        <a:t>Services, Thematic</a:t>
                      </a:r>
                      <a:r>
                        <a:rPr lang="en-GB" sz="1600" baseline="0" dirty="0">
                          <a:latin typeface="Palatino Linotype" charset="0"/>
                          <a:ea typeface="Palatino Linotype" charset="0"/>
                          <a:cs typeface="Palatino Linotype" charset="0"/>
                        </a:rPr>
                        <a:t>: </a:t>
                      </a:r>
                      <a:r>
                        <a:rPr lang="en-GB" sz="1600" dirty="0">
                          <a:latin typeface="Palatino Linotype" charset="0"/>
                          <a:ea typeface="Palatino Linotype" charset="0"/>
                          <a:cs typeface="Palatino Linotype" charset="0"/>
                        </a:rPr>
                        <a:t>Carbon,</a:t>
                      </a:r>
                      <a:r>
                        <a:rPr lang="en-GB" sz="1600" baseline="0" dirty="0">
                          <a:latin typeface="Palatino Linotype" charset="0"/>
                          <a:ea typeface="Palatino Linotype" charset="0"/>
                          <a:cs typeface="Palatino Linotype" charset="0"/>
                        </a:rPr>
                        <a:t> </a:t>
                      </a:r>
                      <a:r>
                        <a:rPr lang="en-GB" sz="1600" dirty="0">
                          <a:latin typeface="Palatino Linotype" charset="0"/>
                          <a:ea typeface="Palatino Linotype" charset="0"/>
                          <a:cs typeface="Palatino Linotype" charset="0"/>
                        </a:rPr>
                        <a:t>Water, Biodiversity</a:t>
                      </a:r>
                      <a:endParaRPr lang="en-CA" sz="1600" dirty="0">
                        <a:latin typeface="Palatino Linotype" charset="0"/>
                        <a:ea typeface="Palatino Linotype" charset="0"/>
                        <a:cs typeface="Palatino Linotype" charset="0"/>
                      </a:endParaRPr>
                    </a:p>
                  </a:txBody>
                  <a:tcPr>
                    <a:solidFill>
                      <a:srgbClr val="92D050">
                        <a:alpha val="50000"/>
                      </a:srgbClr>
                    </a:solid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7966282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a:blip r:embed="rId3">
            <a:extLst>
              <a:ext uri="{28A0092B-C50C-407E-A947-70E740481C1C}">
                <a14:useLocalDpi xmlns:a14="http://schemas.microsoft.com/office/drawing/2010/main" val="0"/>
              </a:ext>
            </a:extLst>
          </a:blip>
          <a:srcRect/>
          <a:stretch>
            <a:fillRect/>
          </a:stretch>
        </p:blipFill>
        <p:spPr bwMode="auto">
          <a:xfrm>
            <a:off x="1" y="885825"/>
            <a:ext cx="8794376" cy="5783916"/>
          </a:xfrm>
          <a:prstGeom prst="rect">
            <a:avLst/>
          </a:prstGeom>
          <a:noFill/>
          <a:ln>
            <a:noFill/>
          </a:ln>
        </p:spPr>
      </p:pic>
      <p:sp>
        <p:nvSpPr>
          <p:cNvPr id="3" name="AutoShape 23"/>
          <p:cNvSpPr txBox="1">
            <a:spLocks noChangeArrowheads="1"/>
          </p:cNvSpPr>
          <p:nvPr/>
        </p:nvSpPr>
        <p:spPr>
          <a:xfrm>
            <a:off x="417512" y="-134470"/>
            <a:ext cx="8048625" cy="885825"/>
          </a:xfrm>
          <a:prstGeom prst="rect">
            <a:avLst/>
          </a:prstGeom>
        </p:spPr>
        <p:txBody>
          <a:bodyPr anchor="b"/>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a:solidFill>
                  <a:srgbClr val="68A1D7"/>
                </a:solidFill>
              </a:rPr>
              <a:t>Ecosystem Accounting model</a:t>
            </a:r>
            <a:endParaRPr lang="en-GB" altLang="en-US" sz="2800" dirty="0">
              <a:solidFill>
                <a:srgbClr val="689DD8"/>
              </a:solidFill>
            </a:endParaRPr>
          </a:p>
        </p:txBody>
      </p:sp>
    </p:spTree>
    <p:extLst>
      <p:ext uri="{BB962C8B-B14F-4D97-AF65-F5344CB8AC3E}">
        <p14:creationId xmlns:p14="http://schemas.microsoft.com/office/powerpoint/2010/main" val="11920437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Picture 34"/>
          <p:cNvPicPr/>
          <p:nvPr/>
        </p:nvPicPr>
        <p:blipFill>
          <a:blip r:embed="rId3">
            <a:extLst>
              <a:ext uri="{28A0092B-C50C-407E-A947-70E740481C1C}">
                <a14:useLocalDpi xmlns:a14="http://schemas.microsoft.com/office/drawing/2010/main" val="0"/>
              </a:ext>
            </a:extLst>
          </a:blip>
          <a:srcRect/>
          <a:stretch>
            <a:fillRect/>
          </a:stretch>
        </p:blipFill>
        <p:spPr bwMode="auto">
          <a:xfrm>
            <a:off x="898871" y="762000"/>
            <a:ext cx="7791408" cy="1559560"/>
          </a:xfrm>
          <a:prstGeom prst="rect">
            <a:avLst/>
          </a:prstGeom>
          <a:noFill/>
          <a:ln>
            <a:noFill/>
          </a:ln>
        </p:spPr>
      </p:pic>
      <p:sp>
        <p:nvSpPr>
          <p:cNvPr id="2" name="Title 1"/>
          <p:cNvSpPr>
            <a:spLocks noGrp="1"/>
          </p:cNvSpPr>
          <p:nvPr>
            <p:ph type="title"/>
          </p:nvPr>
        </p:nvSpPr>
        <p:spPr>
          <a:xfrm>
            <a:off x="1469224" y="152400"/>
            <a:ext cx="7086600" cy="685042"/>
          </a:xfrm>
        </p:spPr>
        <p:txBody>
          <a:bodyPr/>
          <a:lstStyle/>
          <a:p>
            <a:r>
              <a:rPr lang="en-CA" b="0" dirty="0">
                <a:solidFill>
                  <a:srgbClr val="689DD8"/>
                </a:solidFill>
              </a:rPr>
              <a:t>Broad steps in ecosystem accounting</a:t>
            </a:r>
          </a:p>
        </p:txBody>
      </p:sp>
      <p:sp>
        <p:nvSpPr>
          <p:cNvPr id="14" name="Rounded Rectangle 13"/>
          <p:cNvSpPr/>
          <p:nvPr/>
        </p:nvSpPr>
        <p:spPr bwMode="auto">
          <a:xfrm>
            <a:off x="1001653" y="2505076"/>
            <a:ext cx="7585845" cy="1191598"/>
          </a:xfrm>
          <a:prstGeom prst="roundRect">
            <a:avLst/>
          </a:prstGeom>
          <a:solidFill>
            <a:srgbClr val="CDEF9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r>
              <a:rPr lang="en-CA" sz="1300" b="1" dirty="0">
                <a:solidFill>
                  <a:prstClr val="black"/>
                </a:solidFill>
                <a:latin typeface="Palatino Linotype" panose="02040502050505030304" pitchFamily="18" charset="0"/>
                <a:ea typeface="MS PGothic"/>
                <a:cs typeface="MS PGothic"/>
              </a:rPr>
              <a:t>Ecosystem thematic accounts:</a:t>
            </a:r>
            <a:r>
              <a:rPr lang="en-CA" sz="1300" dirty="0">
                <a:solidFill>
                  <a:prstClr val="black"/>
                </a:solidFill>
                <a:latin typeface="Palatino Linotype" panose="02040502050505030304" pitchFamily="18" charset="0"/>
                <a:ea typeface="MS PGothic"/>
                <a:cs typeface="MS PGothic"/>
              </a:rPr>
              <a:t> Land, Carbon, Water, Biodiversity</a:t>
            </a:r>
          </a:p>
          <a:p>
            <a:pPr eaLnBrk="0" fontAlgn="base" hangingPunct="0">
              <a:spcBef>
                <a:spcPct val="0"/>
              </a:spcBef>
              <a:spcAft>
                <a:spcPct val="0"/>
              </a:spcAft>
            </a:pPr>
            <a:r>
              <a:rPr lang="en-CA" sz="1300" b="1" dirty="0">
                <a:solidFill>
                  <a:prstClr val="black"/>
                </a:solidFill>
                <a:latin typeface="Palatino Linotype" panose="02040502050505030304" pitchFamily="18" charset="0"/>
                <a:ea typeface="MS PGothic"/>
                <a:cs typeface="MS PGothic"/>
              </a:rPr>
              <a:t>Supporting information:</a:t>
            </a:r>
            <a:r>
              <a:rPr lang="en-CA" sz="1300" dirty="0">
                <a:solidFill>
                  <a:prstClr val="black"/>
                </a:solidFill>
                <a:latin typeface="Palatino Linotype" panose="02040502050505030304" pitchFamily="18" charset="0"/>
                <a:ea typeface="MS PGothic"/>
                <a:cs typeface="MS PGothic"/>
              </a:rPr>
              <a:t> Socio-economic conditions and activities, ecological production functions</a:t>
            </a:r>
          </a:p>
          <a:p>
            <a:pPr eaLnBrk="0" fontAlgn="base" hangingPunct="0">
              <a:spcBef>
                <a:spcPct val="0"/>
              </a:spcBef>
              <a:spcAft>
                <a:spcPct val="0"/>
              </a:spcAft>
            </a:pPr>
            <a:r>
              <a:rPr lang="en-CA" sz="1300" b="1" dirty="0">
                <a:solidFill>
                  <a:prstClr val="black"/>
                </a:solidFill>
                <a:latin typeface="Palatino Linotype" panose="02040502050505030304" pitchFamily="18" charset="0"/>
                <a:ea typeface="MS PGothic"/>
                <a:cs typeface="MS PGothic"/>
              </a:rPr>
              <a:t>Tools: </a:t>
            </a:r>
            <a:r>
              <a:rPr lang="en-CA" sz="1300" dirty="0">
                <a:solidFill>
                  <a:prstClr val="black"/>
                </a:solidFill>
                <a:latin typeface="Palatino Linotype" panose="02040502050505030304" pitchFamily="18" charset="0"/>
                <a:ea typeface="MS PGothic"/>
                <a:cs typeface="MS PGothic"/>
              </a:rPr>
              <a:t>classifications, spatial units, scaling, aggregation, biophysical modelling</a:t>
            </a:r>
          </a:p>
          <a:p>
            <a:pPr eaLnBrk="0" fontAlgn="base" hangingPunct="0">
              <a:spcBef>
                <a:spcPct val="0"/>
              </a:spcBef>
              <a:spcAft>
                <a:spcPct val="0"/>
              </a:spcAft>
            </a:pPr>
            <a:r>
              <a:rPr lang="en-CA" sz="1300" b="1" dirty="0">
                <a:solidFill>
                  <a:prstClr val="black"/>
                </a:solidFill>
                <a:latin typeface="Palatino Linotype" panose="02040502050505030304" pitchFamily="18" charset="0"/>
                <a:ea typeface="MS PGothic"/>
                <a:cs typeface="MS PGothic"/>
              </a:rPr>
              <a:t>Source:  </a:t>
            </a:r>
            <a:r>
              <a:rPr lang="en-CA" sz="1300" dirty="0">
                <a:solidFill>
                  <a:prstClr val="black"/>
                </a:solidFill>
                <a:latin typeface="Palatino Linotype" panose="02040502050505030304" pitchFamily="18" charset="0"/>
                <a:ea typeface="MS PGothic"/>
                <a:cs typeface="MS PGothic"/>
              </a:rPr>
              <a:t>Official statistics, spatial data, remote sensing data</a:t>
            </a:r>
            <a:endParaRPr lang="en-CA" sz="1300" b="1" dirty="0">
              <a:solidFill>
                <a:prstClr val="black"/>
              </a:solidFill>
              <a:latin typeface="Palatino Linotype" panose="02040502050505030304" pitchFamily="18" charset="0"/>
              <a:ea typeface="MS PGothic"/>
              <a:cs typeface="MS PGothic"/>
            </a:endParaRPr>
          </a:p>
        </p:txBody>
      </p:sp>
      <p:sp>
        <p:nvSpPr>
          <p:cNvPr id="17" name="Up Arrow 16"/>
          <p:cNvSpPr/>
          <p:nvPr/>
        </p:nvSpPr>
        <p:spPr bwMode="auto">
          <a:xfrm>
            <a:off x="1547664" y="2073027"/>
            <a:ext cx="161654" cy="432048"/>
          </a:xfrm>
          <a:prstGeom prst="upArrow">
            <a:avLst/>
          </a:prstGeom>
          <a:solidFill>
            <a:srgbClr val="FF0000">
              <a:alpha val="50000"/>
            </a:srgb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CA" sz="2400">
              <a:solidFill>
                <a:prstClr val="black"/>
              </a:solidFill>
              <a:latin typeface="Palatino Linotype" panose="02040502050505030304" pitchFamily="18" charset="0"/>
              <a:ea typeface="MS PGothic"/>
              <a:cs typeface="MS PGothic"/>
            </a:endParaRPr>
          </a:p>
        </p:txBody>
      </p:sp>
      <p:sp>
        <p:nvSpPr>
          <p:cNvPr id="18" name="Up Arrow 17"/>
          <p:cNvSpPr/>
          <p:nvPr/>
        </p:nvSpPr>
        <p:spPr bwMode="auto">
          <a:xfrm>
            <a:off x="3136603" y="2082552"/>
            <a:ext cx="161654" cy="432048"/>
          </a:xfrm>
          <a:prstGeom prst="upArrow">
            <a:avLst/>
          </a:prstGeom>
          <a:solidFill>
            <a:srgbClr val="FF0000">
              <a:alpha val="50000"/>
            </a:srgb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CA" sz="2400">
              <a:solidFill>
                <a:prstClr val="black"/>
              </a:solidFill>
              <a:latin typeface="Palatino Linotype" panose="02040502050505030304" pitchFamily="18" charset="0"/>
              <a:ea typeface="MS PGothic"/>
              <a:cs typeface="MS PGothic"/>
            </a:endParaRPr>
          </a:p>
        </p:txBody>
      </p:sp>
      <p:sp>
        <p:nvSpPr>
          <p:cNvPr id="19" name="Up Arrow 18"/>
          <p:cNvSpPr/>
          <p:nvPr/>
        </p:nvSpPr>
        <p:spPr bwMode="auto">
          <a:xfrm>
            <a:off x="4725542" y="2082552"/>
            <a:ext cx="161654" cy="432048"/>
          </a:xfrm>
          <a:prstGeom prst="upArrow">
            <a:avLst/>
          </a:prstGeom>
          <a:solidFill>
            <a:srgbClr val="FF0000">
              <a:alpha val="50000"/>
            </a:srgb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CA" sz="2400">
              <a:solidFill>
                <a:prstClr val="black"/>
              </a:solidFill>
              <a:latin typeface="Palatino Linotype" panose="02040502050505030304" pitchFamily="18" charset="0"/>
              <a:ea typeface="MS PGothic"/>
              <a:cs typeface="MS PGothic"/>
            </a:endParaRPr>
          </a:p>
        </p:txBody>
      </p:sp>
      <p:sp>
        <p:nvSpPr>
          <p:cNvPr id="20" name="Up Arrow 19"/>
          <p:cNvSpPr/>
          <p:nvPr/>
        </p:nvSpPr>
        <p:spPr bwMode="auto">
          <a:xfrm>
            <a:off x="6314481" y="2082552"/>
            <a:ext cx="161654" cy="432048"/>
          </a:xfrm>
          <a:prstGeom prst="upArrow">
            <a:avLst/>
          </a:prstGeom>
          <a:solidFill>
            <a:srgbClr val="FF0000">
              <a:alpha val="50000"/>
            </a:srgb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CA" sz="2400">
              <a:solidFill>
                <a:prstClr val="black"/>
              </a:solidFill>
              <a:latin typeface="Palatino Linotype" panose="02040502050505030304" pitchFamily="18" charset="0"/>
              <a:ea typeface="MS PGothic"/>
              <a:cs typeface="MS PGothic"/>
            </a:endParaRPr>
          </a:p>
        </p:txBody>
      </p:sp>
      <p:sp>
        <p:nvSpPr>
          <p:cNvPr id="21" name="Up Arrow 20"/>
          <p:cNvSpPr/>
          <p:nvPr/>
        </p:nvSpPr>
        <p:spPr bwMode="auto">
          <a:xfrm>
            <a:off x="7903421" y="2082552"/>
            <a:ext cx="161654" cy="432048"/>
          </a:xfrm>
          <a:prstGeom prst="upArrow">
            <a:avLst/>
          </a:prstGeom>
          <a:solidFill>
            <a:srgbClr val="FF0000">
              <a:alpha val="50000"/>
            </a:srgb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CA" sz="2400">
              <a:solidFill>
                <a:prstClr val="black"/>
              </a:solidFill>
              <a:latin typeface="Palatino Linotype" panose="02040502050505030304" pitchFamily="18" charset="0"/>
              <a:ea typeface="MS PGothic"/>
              <a:cs typeface="MS PGothic"/>
            </a:endParaRPr>
          </a:p>
        </p:txBody>
      </p:sp>
      <p:sp>
        <p:nvSpPr>
          <p:cNvPr id="33" name="TextBox 32"/>
          <p:cNvSpPr txBox="1"/>
          <p:nvPr/>
        </p:nvSpPr>
        <p:spPr>
          <a:xfrm>
            <a:off x="61942" y="609600"/>
            <a:ext cx="2095445" cy="338554"/>
          </a:xfrm>
          <a:prstGeom prst="rect">
            <a:avLst/>
          </a:prstGeom>
          <a:noFill/>
        </p:spPr>
        <p:txBody>
          <a:bodyPr wrap="none" rtlCol="0">
            <a:spAutoFit/>
          </a:bodyPr>
          <a:lstStyle/>
          <a:p>
            <a:r>
              <a:rPr lang="en-CA" sz="1600" b="1" dirty="0">
                <a:solidFill>
                  <a:prstClr val="black"/>
                </a:solidFill>
                <a:latin typeface="Palatino Linotype" panose="02040502050505030304" pitchFamily="18" charset="0"/>
              </a:rPr>
              <a:t>a. Physical Accounts</a:t>
            </a:r>
          </a:p>
        </p:txBody>
      </p:sp>
      <p:sp>
        <p:nvSpPr>
          <p:cNvPr id="34" name="TextBox 33"/>
          <p:cNvSpPr txBox="1"/>
          <p:nvPr/>
        </p:nvSpPr>
        <p:spPr>
          <a:xfrm>
            <a:off x="49581" y="3709798"/>
            <a:ext cx="2363147" cy="338554"/>
          </a:xfrm>
          <a:prstGeom prst="rect">
            <a:avLst/>
          </a:prstGeom>
          <a:noFill/>
        </p:spPr>
        <p:txBody>
          <a:bodyPr wrap="none" rtlCol="0">
            <a:spAutoFit/>
          </a:bodyPr>
          <a:lstStyle/>
          <a:p>
            <a:r>
              <a:rPr lang="en-CA" sz="1600" b="1" dirty="0">
                <a:solidFill>
                  <a:prstClr val="black"/>
                </a:solidFill>
                <a:latin typeface="Palatino Linotype" panose="02040502050505030304" pitchFamily="18" charset="0"/>
              </a:rPr>
              <a:t>b. Monetary Accounts </a:t>
            </a:r>
          </a:p>
        </p:txBody>
      </p:sp>
      <p:pic>
        <p:nvPicPr>
          <p:cNvPr id="36" name="Picture 35"/>
          <p:cNvPicPr/>
          <p:nvPr/>
        </p:nvPicPr>
        <p:blipFill>
          <a:blip r:embed="rId4">
            <a:extLst>
              <a:ext uri="{28A0092B-C50C-407E-A947-70E740481C1C}">
                <a14:useLocalDpi xmlns:a14="http://schemas.microsoft.com/office/drawing/2010/main" val="0"/>
              </a:ext>
            </a:extLst>
          </a:blip>
          <a:srcRect/>
          <a:stretch>
            <a:fillRect/>
          </a:stretch>
        </p:blipFill>
        <p:spPr bwMode="auto">
          <a:xfrm>
            <a:off x="1336441" y="4107150"/>
            <a:ext cx="6566980" cy="1150620"/>
          </a:xfrm>
          <a:prstGeom prst="rect">
            <a:avLst/>
          </a:prstGeom>
          <a:noFill/>
          <a:ln>
            <a:noFill/>
          </a:ln>
        </p:spPr>
      </p:pic>
      <p:sp>
        <p:nvSpPr>
          <p:cNvPr id="38" name="Rounded Rectangle 37"/>
          <p:cNvSpPr/>
          <p:nvPr/>
        </p:nvSpPr>
        <p:spPr bwMode="auto">
          <a:xfrm>
            <a:off x="928086" y="5494442"/>
            <a:ext cx="7562256" cy="540000"/>
          </a:xfrm>
          <a:prstGeom prst="roundRect">
            <a:avLst/>
          </a:prstGeom>
          <a:solidFill>
            <a:schemeClr val="accent6">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hangingPunct="0"/>
            <a:r>
              <a:rPr lang="en-CA" sz="1400" b="1" dirty="0">
                <a:solidFill>
                  <a:prstClr val="black"/>
                </a:solidFill>
                <a:latin typeface="Palatino Linotype" panose="02040502050505030304" pitchFamily="18" charset="0"/>
                <a:ea typeface="MS PGothic"/>
                <a:cs typeface="MS PGothic"/>
              </a:rPr>
              <a:t>Supporting information:</a:t>
            </a:r>
            <a:r>
              <a:rPr lang="en-CA" sz="1400" dirty="0">
                <a:solidFill>
                  <a:prstClr val="black"/>
                </a:solidFill>
                <a:latin typeface="Palatino Linotype" panose="02040502050505030304" pitchFamily="18" charset="0"/>
                <a:ea typeface="MS PGothic"/>
                <a:cs typeface="MS PGothic"/>
              </a:rPr>
              <a:t> SNA accounts, I-O tables</a:t>
            </a:r>
          </a:p>
          <a:p>
            <a:pPr eaLnBrk="0" fontAlgn="base" hangingPunct="0">
              <a:spcBef>
                <a:spcPct val="0"/>
              </a:spcBef>
              <a:spcAft>
                <a:spcPct val="0"/>
              </a:spcAft>
            </a:pPr>
            <a:r>
              <a:rPr lang="en-CA" sz="1400" b="1" dirty="0">
                <a:solidFill>
                  <a:prstClr val="black"/>
                </a:solidFill>
                <a:latin typeface="Palatino Linotype" panose="02040502050505030304" pitchFamily="18" charset="0"/>
                <a:ea typeface="MS PGothic"/>
                <a:cs typeface="MS PGothic"/>
              </a:rPr>
              <a:t>Tools: </a:t>
            </a:r>
            <a:r>
              <a:rPr lang="en-CA" sz="1400" dirty="0">
                <a:solidFill>
                  <a:prstClr val="black"/>
                </a:solidFill>
                <a:latin typeface="Palatino Linotype" panose="02040502050505030304" pitchFamily="18" charset="0"/>
                <a:ea typeface="MS PGothic"/>
                <a:cs typeface="MS PGothic"/>
              </a:rPr>
              <a:t>Valuation techniques</a:t>
            </a:r>
          </a:p>
        </p:txBody>
      </p:sp>
      <p:sp>
        <p:nvSpPr>
          <p:cNvPr id="39" name="Up Arrow 38"/>
          <p:cNvSpPr/>
          <p:nvPr/>
        </p:nvSpPr>
        <p:spPr bwMode="auto">
          <a:xfrm>
            <a:off x="1842791" y="5199110"/>
            <a:ext cx="161654" cy="346324"/>
          </a:xfrm>
          <a:prstGeom prst="upArrow">
            <a:avLst/>
          </a:prstGeom>
          <a:solidFill>
            <a:srgbClr val="FF0000">
              <a:alpha val="50000"/>
            </a:srgb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CA" sz="2400">
              <a:solidFill>
                <a:prstClr val="black"/>
              </a:solidFill>
              <a:latin typeface="Palatino Linotype" panose="02040502050505030304" pitchFamily="18" charset="0"/>
              <a:ea typeface="MS PGothic"/>
              <a:cs typeface="MS PGothic"/>
            </a:endParaRPr>
          </a:p>
        </p:txBody>
      </p:sp>
      <p:sp>
        <p:nvSpPr>
          <p:cNvPr id="40" name="Up Arrow 39"/>
          <p:cNvSpPr/>
          <p:nvPr/>
        </p:nvSpPr>
        <p:spPr bwMode="auto">
          <a:xfrm>
            <a:off x="3767184" y="5172784"/>
            <a:ext cx="116621" cy="346323"/>
          </a:xfrm>
          <a:prstGeom prst="upArrow">
            <a:avLst/>
          </a:prstGeom>
          <a:solidFill>
            <a:srgbClr val="FF0000">
              <a:alpha val="50000"/>
            </a:srgb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CA" sz="2400">
              <a:solidFill>
                <a:prstClr val="black"/>
              </a:solidFill>
              <a:latin typeface="Palatino Linotype" panose="02040502050505030304" pitchFamily="18" charset="0"/>
              <a:ea typeface="MS PGothic"/>
              <a:cs typeface="MS PGothic"/>
            </a:endParaRPr>
          </a:p>
        </p:txBody>
      </p:sp>
      <p:sp>
        <p:nvSpPr>
          <p:cNvPr id="41" name="Up Arrow 40"/>
          <p:cNvSpPr/>
          <p:nvPr/>
        </p:nvSpPr>
        <p:spPr bwMode="auto">
          <a:xfrm>
            <a:off x="6476135" y="5199110"/>
            <a:ext cx="161654" cy="346323"/>
          </a:xfrm>
          <a:prstGeom prst="upArrow">
            <a:avLst/>
          </a:prstGeom>
          <a:solidFill>
            <a:srgbClr val="FF0000">
              <a:alpha val="50000"/>
            </a:srgb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CA" sz="2400">
              <a:solidFill>
                <a:prstClr val="black"/>
              </a:solidFill>
              <a:latin typeface="Palatino Linotype" panose="02040502050505030304" pitchFamily="18" charset="0"/>
              <a:ea typeface="MS PGothic"/>
              <a:cs typeface="MS PGothic"/>
            </a:endParaRPr>
          </a:p>
        </p:txBody>
      </p:sp>
    </p:spTree>
    <p:extLst>
      <p:ext uri="{BB962C8B-B14F-4D97-AF65-F5344CB8AC3E}">
        <p14:creationId xmlns:p14="http://schemas.microsoft.com/office/powerpoint/2010/main" val="17491601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28650" y="563634"/>
            <a:ext cx="8114658" cy="591670"/>
          </a:xfrm>
        </p:spPr>
        <p:txBody>
          <a:bodyPr anchor="b"/>
          <a:lstStyle/>
          <a:p>
            <a:r>
              <a:rPr lang="en-CA" sz="3600" dirty="0">
                <a:solidFill>
                  <a:schemeClr val="accent3"/>
                </a:solidFill>
              </a:rPr>
              <a:t>Spatial areas for ecosystem accounting</a:t>
            </a:r>
            <a:endParaRPr lang="en-US" sz="3600" dirty="0">
              <a:solidFill>
                <a:schemeClr val="accent3"/>
              </a:solidFill>
            </a:endParaRPr>
          </a:p>
        </p:txBody>
      </p:sp>
      <p:sp>
        <p:nvSpPr>
          <p:cNvPr id="3" name="Subtitle 2"/>
          <p:cNvSpPr>
            <a:spLocks noGrp="1"/>
          </p:cNvSpPr>
          <p:nvPr>
            <p:ph type="subTitle" idx="1"/>
          </p:nvPr>
        </p:nvSpPr>
        <p:spPr>
          <a:xfrm>
            <a:off x="628650" y="1186553"/>
            <a:ext cx="8402334" cy="4089680"/>
          </a:xfrm>
        </p:spPr>
        <p:txBody>
          <a:bodyPr/>
          <a:lstStyle/>
          <a:p>
            <a:pPr marL="285750" indent="-285750">
              <a:lnSpc>
                <a:spcPct val="100000"/>
              </a:lnSpc>
              <a:spcBef>
                <a:spcPts val="0"/>
              </a:spcBef>
              <a:buFont typeface="Arial" panose="020B0604020202020204" pitchFamily="34" charset="0"/>
              <a:buChar char="•"/>
            </a:pPr>
            <a:r>
              <a:rPr lang="en-AU" dirty="0"/>
              <a:t>Basic spatial units (BSU): small spatial area, a geometrical construct.</a:t>
            </a:r>
            <a:endParaRPr lang="en-US" dirty="0"/>
          </a:p>
          <a:p>
            <a:pPr marL="285750" indent="-285750">
              <a:lnSpc>
                <a:spcPct val="100000"/>
              </a:lnSpc>
              <a:spcBef>
                <a:spcPts val="0"/>
              </a:spcBef>
              <a:buFont typeface="Arial" panose="020B0604020202020204" pitchFamily="34" charset="0"/>
              <a:buChar char="•"/>
            </a:pPr>
            <a:r>
              <a:rPr lang="en-US" dirty="0"/>
              <a:t>Ecosystem Assets (EA): individual and contiguous ecosystems. </a:t>
            </a:r>
          </a:p>
          <a:p>
            <a:pPr marL="285750" indent="-285750">
              <a:lnSpc>
                <a:spcPct val="100000"/>
              </a:lnSpc>
              <a:spcBef>
                <a:spcPts val="0"/>
              </a:spcBef>
              <a:buFont typeface="Arial" panose="020B0604020202020204" pitchFamily="34" charset="0"/>
              <a:buChar char="•"/>
            </a:pPr>
            <a:r>
              <a:rPr lang="en-US" dirty="0"/>
              <a:t>Ecosystem Types (ET): aggregation of EAs of the same type. </a:t>
            </a:r>
          </a:p>
          <a:p>
            <a:pPr marL="285750" indent="-285750">
              <a:lnSpc>
                <a:spcPct val="100000"/>
              </a:lnSpc>
              <a:spcBef>
                <a:spcPts val="0"/>
              </a:spcBef>
              <a:buFont typeface="Arial" panose="020B0604020202020204" pitchFamily="34" charset="0"/>
              <a:buChar char="•"/>
            </a:pPr>
            <a:r>
              <a:rPr lang="en-US" dirty="0"/>
              <a:t>Ecosystem Accounting Area (EAA): aggregation of EAs and ETs relevant for policy at a scale fit for a specific purpose. </a:t>
            </a:r>
            <a:endParaRPr lang="en-GB" dirty="0"/>
          </a:p>
        </p:txBody>
      </p:sp>
      <p:pic>
        <p:nvPicPr>
          <p:cNvPr id="4" name="Content Placeholder 3"/>
          <p:cNvPicPr>
            <a:picLocks noGrp="1"/>
          </p:cNvPicPr>
          <p:nvPr>
            <p:ph idx="4294967295"/>
          </p:nvPr>
        </p:nvPicPr>
        <p:blipFill>
          <a:blip r:embed="rId3">
            <a:extLst>
              <a:ext uri="{28A0092B-C50C-407E-A947-70E740481C1C}">
                <a14:useLocalDpi xmlns:a14="http://schemas.microsoft.com/office/drawing/2010/main" val="0"/>
              </a:ext>
            </a:extLst>
          </a:blip>
          <a:srcRect/>
          <a:stretch>
            <a:fillRect/>
          </a:stretch>
        </p:blipFill>
        <p:spPr bwMode="auto">
          <a:xfrm>
            <a:off x="145598" y="2625952"/>
            <a:ext cx="4992459" cy="3905477"/>
          </a:xfrm>
          <a:prstGeom prst="rect">
            <a:avLst/>
          </a:prstGeom>
          <a:solidFill>
            <a:schemeClr val="bg1"/>
          </a:solidFill>
        </p:spPr>
      </p:pic>
      <p:grpSp>
        <p:nvGrpSpPr>
          <p:cNvPr id="5" name="Group 4"/>
          <p:cNvGrpSpPr/>
          <p:nvPr/>
        </p:nvGrpSpPr>
        <p:grpSpPr>
          <a:xfrm>
            <a:off x="5313059" y="2625952"/>
            <a:ext cx="3717925" cy="3832225"/>
            <a:chOff x="4859338" y="2801066"/>
            <a:chExt cx="3717925" cy="3832225"/>
          </a:xfrm>
        </p:grpSpPr>
        <p:pic>
          <p:nvPicPr>
            <p:cNvPr id="6"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59338" y="3170954"/>
              <a:ext cx="3717925" cy="34623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extBox 1"/>
            <p:cNvSpPr txBox="1">
              <a:spLocks noChangeArrowheads="1"/>
            </p:cNvSpPr>
            <p:nvPr/>
          </p:nvSpPr>
          <p:spPr bwMode="auto">
            <a:xfrm>
              <a:off x="5003800" y="2801066"/>
              <a:ext cx="22367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Wingdings" panose="05000000000000000000" pitchFamily="2" charset="2"/>
                <a:buChar char="§"/>
                <a:defRPr sz="28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400">
                  <a:solidFill>
                    <a:schemeClr val="tx1"/>
                  </a:solidFill>
                  <a:latin typeface="Arial" panose="020B0604020202020204" pitchFamily="34" charset="0"/>
                  <a:cs typeface="Arial" panose="020B0604020202020204" pitchFamily="34" charset="0"/>
                </a:defRPr>
              </a:lvl2pPr>
              <a:lvl3pPr marL="1143000" indent="-228600">
                <a:spcBef>
                  <a:spcPct val="20000"/>
                </a:spcBef>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spcBef>
                  <a:spcPct val="0"/>
                </a:spcBef>
                <a:buFontTx/>
                <a:buNone/>
              </a:pPr>
              <a:r>
                <a:rPr lang="en-US" altLang="en-US" sz="1600" b="1" dirty="0"/>
                <a:t>Overlay of units (UK</a:t>
              </a:r>
              <a:r>
                <a:rPr lang="en-US" altLang="en-US" sz="1800" dirty="0"/>
                <a:t>)</a:t>
              </a:r>
              <a:endParaRPr lang="en-GB" altLang="en-US" sz="1800" dirty="0"/>
            </a:p>
          </p:txBody>
        </p:sp>
      </p:grpSp>
    </p:spTree>
    <p:extLst>
      <p:ext uri="{BB962C8B-B14F-4D97-AF65-F5344CB8AC3E}">
        <p14:creationId xmlns:p14="http://schemas.microsoft.com/office/powerpoint/2010/main" val="1309333794"/>
      </p:ext>
    </p:extLst>
  </p:cSld>
  <p:clrMapOvr>
    <a:masterClrMapping/>
  </p:clrMapOvr>
</p:sld>
</file>

<file path=ppt/theme/theme1.xml><?xml version="1.0" encoding="utf-8"?>
<a:theme xmlns:a="http://schemas.openxmlformats.org/drawingml/2006/main" name="Presentation1">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4_Body Slides">
  <a:themeElements>
    <a:clrScheme name="Custom 1">
      <a:dk1>
        <a:sysClr val="windowText" lastClr="000000"/>
      </a:dk1>
      <a:lt1>
        <a:sysClr val="window" lastClr="FFFFFF"/>
      </a:lt1>
      <a:dk2>
        <a:srgbClr val="1F497D"/>
      </a:dk2>
      <a:lt2>
        <a:srgbClr val="EEECE1"/>
      </a:lt2>
      <a:accent1>
        <a:srgbClr val="197598"/>
      </a:accent1>
      <a:accent2>
        <a:srgbClr val="7AC7DC"/>
      </a:accent2>
      <a:accent3>
        <a:srgbClr val="68A1D7"/>
      </a:accent3>
      <a:accent4>
        <a:srgbClr val="414042"/>
      </a:accent4>
      <a:accent5>
        <a:srgbClr val="E7BF8C"/>
      </a:accent5>
      <a:accent6>
        <a:srgbClr val="DEE787"/>
      </a:accent6>
      <a:hlink>
        <a:srgbClr val="0000FF"/>
      </a:hlink>
      <a:folHlink>
        <a:srgbClr val="800080"/>
      </a:folHlink>
    </a:clrScheme>
    <a:fontScheme name="Angles">
      <a:majorFont>
        <a:latin typeface="Franklin Gothic Medium"/>
        <a:ea typeface=""/>
        <a:cs typeface=""/>
        <a:font script="Jpan" typeface="HG創英角ｺﾞｼｯｸUB"/>
        <a:font script="Hang" typeface="돋움"/>
        <a:font script="Hans" typeface="微软雅黑"/>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ＭＳ Ｐゴシック"/>
        <a:font script="Hang" typeface="맑은 고딕"/>
        <a:font script="Hans" typeface="华文隶书"/>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5_Body Slides">
  <a:themeElements>
    <a:clrScheme name="Custom 1">
      <a:dk1>
        <a:sysClr val="windowText" lastClr="000000"/>
      </a:dk1>
      <a:lt1>
        <a:sysClr val="window" lastClr="FFFFFF"/>
      </a:lt1>
      <a:dk2>
        <a:srgbClr val="1F497D"/>
      </a:dk2>
      <a:lt2>
        <a:srgbClr val="EEECE1"/>
      </a:lt2>
      <a:accent1>
        <a:srgbClr val="197598"/>
      </a:accent1>
      <a:accent2>
        <a:srgbClr val="7AC7DC"/>
      </a:accent2>
      <a:accent3>
        <a:srgbClr val="68A1D7"/>
      </a:accent3>
      <a:accent4>
        <a:srgbClr val="414042"/>
      </a:accent4>
      <a:accent5>
        <a:srgbClr val="E7BF8C"/>
      </a:accent5>
      <a:accent6>
        <a:srgbClr val="DEE787"/>
      </a:accent6>
      <a:hlink>
        <a:srgbClr val="0000FF"/>
      </a:hlink>
      <a:folHlink>
        <a:srgbClr val="800080"/>
      </a:folHlink>
    </a:clrScheme>
    <a:fontScheme name="Angles">
      <a:majorFont>
        <a:latin typeface="Franklin Gothic Medium"/>
        <a:ea typeface=""/>
        <a:cs typeface=""/>
        <a:font script="Jpan" typeface="HG創英角ｺﾞｼｯｸUB"/>
        <a:font script="Hang" typeface="돋움"/>
        <a:font script="Hans" typeface="微软雅黑"/>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ＭＳ Ｐゴシック"/>
        <a:font script="Hang" typeface="맑은 고딕"/>
        <a:font script="Hans" typeface="华文隶书"/>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6_Body Slides">
  <a:themeElements>
    <a:clrScheme name="Custom 1">
      <a:dk1>
        <a:sysClr val="windowText" lastClr="000000"/>
      </a:dk1>
      <a:lt1>
        <a:sysClr val="window" lastClr="FFFFFF"/>
      </a:lt1>
      <a:dk2>
        <a:srgbClr val="1F497D"/>
      </a:dk2>
      <a:lt2>
        <a:srgbClr val="EEECE1"/>
      </a:lt2>
      <a:accent1>
        <a:srgbClr val="197598"/>
      </a:accent1>
      <a:accent2>
        <a:srgbClr val="7AC7DC"/>
      </a:accent2>
      <a:accent3>
        <a:srgbClr val="68A1D7"/>
      </a:accent3>
      <a:accent4>
        <a:srgbClr val="414042"/>
      </a:accent4>
      <a:accent5>
        <a:srgbClr val="E7BF8C"/>
      </a:accent5>
      <a:accent6>
        <a:srgbClr val="DEE787"/>
      </a:accent6>
      <a:hlink>
        <a:srgbClr val="0000FF"/>
      </a:hlink>
      <a:folHlink>
        <a:srgbClr val="800080"/>
      </a:folHlink>
    </a:clrScheme>
    <a:fontScheme name="Angles">
      <a:majorFont>
        <a:latin typeface="Franklin Gothic Medium"/>
        <a:ea typeface=""/>
        <a:cs typeface=""/>
        <a:font script="Jpan" typeface="HG創英角ｺﾞｼｯｸUB"/>
        <a:font script="Hang" typeface="돋움"/>
        <a:font script="Hans" typeface="微软雅黑"/>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ＭＳ Ｐゴシック"/>
        <a:font script="Hang" typeface="맑은 고딕"/>
        <a:font script="Hans" typeface="华文隶书"/>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7_Body Slides">
  <a:themeElements>
    <a:clrScheme name="Custom 1">
      <a:dk1>
        <a:sysClr val="windowText" lastClr="000000"/>
      </a:dk1>
      <a:lt1>
        <a:sysClr val="window" lastClr="FFFFFF"/>
      </a:lt1>
      <a:dk2>
        <a:srgbClr val="1F497D"/>
      </a:dk2>
      <a:lt2>
        <a:srgbClr val="EEECE1"/>
      </a:lt2>
      <a:accent1>
        <a:srgbClr val="197598"/>
      </a:accent1>
      <a:accent2>
        <a:srgbClr val="7AC7DC"/>
      </a:accent2>
      <a:accent3>
        <a:srgbClr val="68A1D7"/>
      </a:accent3>
      <a:accent4>
        <a:srgbClr val="414042"/>
      </a:accent4>
      <a:accent5>
        <a:srgbClr val="E7BF8C"/>
      </a:accent5>
      <a:accent6>
        <a:srgbClr val="DEE787"/>
      </a:accent6>
      <a:hlink>
        <a:srgbClr val="0000FF"/>
      </a:hlink>
      <a:folHlink>
        <a:srgbClr val="800080"/>
      </a:folHlink>
    </a:clrScheme>
    <a:fontScheme name="Angles">
      <a:majorFont>
        <a:latin typeface="Franklin Gothic Medium"/>
        <a:ea typeface=""/>
        <a:cs typeface=""/>
        <a:font script="Jpan" typeface="HG創英角ｺﾞｼｯｸUB"/>
        <a:font script="Hang" typeface="돋움"/>
        <a:font script="Hans" typeface="微软雅黑"/>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ＭＳ Ｐゴシック"/>
        <a:font script="Hang" typeface="맑은 고딕"/>
        <a:font script="Hans" typeface="华文隶书"/>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8_Body Slides">
  <a:themeElements>
    <a:clrScheme name="Custom 1">
      <a:dk1>
        <a:sysClr val="windowText" lastClr="000000"/>
      </a:dk1>
      <a:lt1>
        <a:sysClr val="window" lastClr="FFFFFF"/>
      </a:lt1>
      <a:dk2>
        <a:srgbClr val="1F497D"/>
      </a:dk2>
      <a:lt2>
        <a:srgbClr val="EEECE1"/>
      </a:lt2>
      <a:accent1>
        <a:srgbClr val="197598"/>
      </a:accent1>
      <a:accent2>
        <a:srgbClr val="7AC7DC"/>
      </a:accent2>
      <a:accent3>
        <a:srgbClr val="68A1D7"/>
      </a:accent3>
      <a:accent4>
        <a:srgbClr val="414042"/>
      </a:accent4>
      <a:accent5>
        <a:srgbClr val="E7BF8C"/>
      </a:accent5>
      <a:accent6>
        <a:srgbClr val="DEE787"/>
      </a:accent6>
      <a:hlink>
        <a:srgbClr val="0000FF"/>
      </a:hlink>
      <a:folHlink>
        <a:srgbClr val="800080"/>
      </a:folHlink>
    </a:clrScheme>
    <a:fontScheme name="Angles">
      <a:majorFont>
        <a:latin typeface="Franklin Gothic Medium"/>
        <a:ea typeface=""/>
        <a:cs typeface=""/>
        <a:font script="Jpan" typeface="HG創英角ｺﾞｼｯｸUB"/>
        <a:font script="Hang" typeface="돋움"/>
        <a:font script="Hans" typeface="微软雅黑"/>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ＭＳ Ｐゴシック"/>
        <a:font script="Hang" typeface="맑은 고딕"/>
        <a:font script="Hans" typeface="华文隶书"/>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9_Body Slides">
  <a:themeElements>
    <a:clrScheme name="Custom 1">
      <a:dk1>
        <a:sysClr val="windowText" lastClr="000000"/>
      </a:dk1>
      <a:lt1>
        <a:sysClr val="window" lastClr="FFFFFF"/>
      </a:lt1>
      <a:dk2>
        <a:srgbClr val="1F497D"/>
      </a:dk2>
      <a:lt2>
        <a:srgbClr val="EEECE1"/>
      </a:lt2>
      <a:accent1>
        <a:srgbClr val="197598"/>
      </a:accent1>
      <a:accent2>
        <a:srgbClr val="7AC7DC"/>
      </a:accent2>
      <a:accent3>
        <a:srgbClr val="68A1D7"/>
      </a:accent3>
      <a:accent4>
        <a:srgbClr val="414042"/>
      </a:accent4>
      <a:accent5>
        <a:srgbClr val="E7BF8C"/>
      </a:accent5>
      <a:accent6>
        <a:srgbClr val="DEE787"/>
      </a:accent6>
      <a:hlink>
        <a:srgbClr val="0000FF"/>
      </a:hlink>
      <a:folHlink>
        <a:srgbClr val="800080"/>
      </a:folHlink>
    </a:clrScheme>
    <a:fontScheme name="Angles">
      <a:majorFont>
        <a:latin typeface="Franklin Gothic Medium"/>
        <a:ea typeface=""/>
        <a:cs typeface=""/>
        <a:font script="Jpan" typeface="HG創英角ｺﾞｼｯｸUB"/>
        <a:font script="Hang" typeface="돋움"/>
        <a:font script="Hans" typeface="微软雅黑"/>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ＭＳ Ｐゴシック"/>
        <a:font script="Hang" typeface="맑은 고딕"/>
        <a:font script="Hans" typeface="华文隶书"/>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6.xml><?xml version="1.0" encoding="utf-8"?>
<a:theme xmlns:a="http://schemas.openxmlformats.org/drawingml/2006/main" name="1_Closing Slides">
  <a:themeElements>
    <a:clrScheme name="Custom 1">
      <a:dk1>
        <a:srgbClr val="286689"/>
      </a:dk1>
      <a:lt1>
        <a:sysClr val="window" lastClr="FFFFFF"/>
      </a:lt1>
      <a:dk2>
        <a:srgbClr val="3B3B3C"/>
      </a:dk2>
      <a:lt2>
        <a:srgbClr val="E7E6E6"/>
      </a:lt2>
      <a:accent1>
        <a:srgbClr val="276385"/>
      </a:accent1>
      <a:accent2>
        <a:srgbClr val="6EBCD3"/>
      </a:accent2>
      <a:accent3>
        <a:srgbClr val="5C90CD"/>
      </a:accent3>
      <a:accent4>
        <a:srgbClr val="DFB37D"/>
      </a:accent4>
      <a:accent5>
        <a:srgbClr val="D6E478"/>
      </a:accent5>
      <a:accent6>
        <a:srgbClr val="DCDCDF"/>
      </a:accent6>
      <a:hlink>
        <a:srgbClr val="3B3B3C"/>
      </a:hlink>
      <a:folHlink>
        <a:srgbClr val="3B3B3C"/>
      </a:folHlink>
    </a:clrScheme>
    <a:fontScheme name="Angles">
      <a:majorFont>
        <a:latin typeface="Franklin Gothic Medium"/>
        <a:ea typeface=""/>
        <a:cs typeface=""/>
        <a:font script="Jpan" typeface="HG創英角ｺﾞｼｯｸUB"/>
        <a:font script="Hang" typeface="돋움"/>
        <a:font script="Hans" typeface="微软雅黑"/>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ＭＳ Ｐゴシック"/>
        <a:font script="Hang" typeface="맑은 고딕"/>
        <a:font script="Hans" typeface="华文隶书"/>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7.xml><?xml version="1.0" encoding="utf-8"?>
<a:theme xmlns:a="http://schemas.openxmlformats.org/drawingml/2006/main" name="1_Default Design">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MS PGothic"/>
            <a:cs typeface="MS PGothic"/>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MS PGothic"/>
            <a:cs typeface="MS PGothic"/>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8.xml><?xml version="1.0" encoding="utf-8"?>
<a:theme xmlns:a="http://schemas.openxmlformats.org/drawingml/2006/main" name="10_Body Slides">
  <a:themeElements>
    <a:clrScheme name="Custom 1">
      <a:dk1>
        <a:sysClr val="windowText" lastClr="000000"/>
      </a:dk1>
      <a:lt1>
        <a:sysClr val="window" lastClr="FFFFFF"/>
      </a:lt1>
      <a:dk2>
        <a:srgbClr val="1F497D"/>
      </a:dk2>
      <a:lt2>
        <a:srgbClr val="EEECE1"/>
      </a:lt2>
      <a:accent1>
        <a:srgbClr val="197598"/>
      </a:accent1>
      <a:accent2>
        <a:srgbClr val="7AC7DC"/>
      </a:accent2>
      <a:accent3>
        <a:srgbClr val="68A1D7"/>
      </a:accent3>
      <a:accent4>
        <a:srgbClr val="414042"/>
      </a:accent4>
      <a:accent5>
        <a:srgbClr val="E7BF8C"/>
      </a:accent5>
      <a:accent6>
        <a:srgbClr val="DEE787"/>
      </a:accent6>
      <a:hlink>
        <a:srgbClr val="0000FF"/>
      </a:hlink>
      <a:folHlink>
        <a:srgbClr val="800080"/>
      </a:folHlink>
    </a:clrScheme>
    <a:fontScheme name="Angles">
      <a:majorFont>
        <a:latin typeface="Franklin Gothic Medium"/>
        <a:ea typeface=""/>
        <a:cs typeface=""/>
        <a:font script="Jpan" typeface="HG創英角ｺﾞｼｯｸUB"/>
        <a:font script="Hang" typeface="돋움"/>
        <a:font script="Hans" typeface="微软雅黑"/>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ＭＳ Ｐゴシック"/>
        <a:font script="Hang" typeface="맑은 고딕"/>
        <a:font script="Hans" typeface="华文隶书"/>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9.xml><?xml version="1.0" encoding="utf-8"?>
<a:theme xmlns:a="http://schemas.openxmlformats.org/drawingml/2006/main" name="11_Body Slides">
  <a:themeElements>
    <a:clrScheme name="Custom 1">
      <a:dk1>
        <a:sysClr val="windowText" lastClr="000000"/>
      </a:dk1>
      <a:lt1>
        <a:sysClr val="window" lastClr="FFFFFF"/>
      </a:lt1>
      <a:dk2>
        <a:srgbClr val="1F497D"/>
      </a:dk2>
      <a:lt2>
        <a:srgbClr val="EEECE1"/>
      </a:lt2>
      <a:accent1>
        <a:srgbClr val="197598"/>
      </a:accent1>
      <a:accent2>
        <a:srgbClr val="7AC7DC"/>
      </a:accent2>
      <a:accent3>
        <a:srgbClr val="68A1D7"/>
      </a:accent3>
      <a:accent4>
        <a:srgbClr val="414042"/>
      </a:accent4>
      <a:accent5>
        <a:srgbClr val="E7BF8C"/>
      </a:accent5>
      <a:accent6>
        <a:srgbClr val="DEE787"/>
      </a:accent6>
      <a:hlink>
        <a:srgbClr val="0000FF"/>
      </a:hlink>
      <a:folHlink>
        <a:srgbClr val="800080"/>
      </a:folHlink>
    </a:clrScheme>
    <a:fontScheme name="Angles">
      <a:majorFont>
        <a:latin typeface="Franklin Gothic Medium"/>
        <a:ea typeface=""/>
        <a:cs typeface=""/>
        <a:font script="Jpan" typeface="HG創英角ｺﾞｼｯｸUB"/>
        <a:font script="Hang" typeface="돋움"/>
        <a:font script="Hans" typeface="微软雅黑"/>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ＭＳ Ｐゴシック"/>
        <a:font script="Hang" typeface="맑은 고딕"/>
        <a:font script="Hans" typeface="华文隶书"/>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itle Slides">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defRPr sz="4000" b="1" dirty="0" smtClean="0">
            <a:solidFill>
              <a:schemeClr val="bg1"/>
            </a:solidFill>
            <a:latin typeface="News Gothic" panose="02000503040000020004" pitchFamily="2"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0.xml><?xml version="1.0" encoding="utf-8"?>
<a:theme xmlns:a="http://schemas.openxmlformats.org/drawingml/2006/main" name="12_Body Slides">
  <a:themeElements>
    <a:clrScheme name="Custom 1">
      <a:dk1>
        <a:sysClr val="windowText" lastClr="000000"/>
      </a:dk1>
      <a:lt1>
        <a:sysClr val="window" lastClr="FFFFFF"/>
      </a:lt1>
      <a:dk2>
        <a:srgbClr val="1F497D"/>
      </a:dk2>
      <a:lt2>
        <a:srgbClr val="EEECE1"/>
      </a:lt2>
      <a:accent1>
        <a:srgbClr val="197598"/>
      </a:accent1>
      <a:accent2>
        <a:srgbClr val="7AC7DC"/>
      </a:accent2>
      <a:accent3>
        <a:srgbClr val="68A1D7"/>
      </a:accent3>
      <a:accent4>
        <a:srgbClr val="414042"/>
      </a:accent4>
      <a:accent5>
        <a:srgbClr val="E7BF8C"/>
      </a:accent5>
      <a:accent6>
        <a:srgbClr val="DEE787"/>
      </a:accent6>
      <a:hlink>
        <a:srgbClr val="0000FF"/>
      </a:hlink>
      <a:folHlink>
        <a:srgbClr val="800080"/>
      </a:folHlink>
    </a:clrScheme>
    <a:fontScheme name="Angles">
      <a:majorFont>
        <a:latin typeface="Franklin Gothic Medium"/>
        <a:ea typeface=""/>
        <a:cs typeface=""/>
        <a:font script="Jpan" typeface="HG創英角ｺﾞｼｯｸUB"/>
        <a:font script="Hang" typeface="돋움"/>
        <a:font script="Hans" typeface="微软雅黑"/>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ＭＳ Ｐゴシック"/>
        <a:font script="Hang" typeface="맑은 고딕"/>
        <a:font script="Hans" typeface="华文隶书"/>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1.xml><?xml version="1.0" encoding="utf-8"?>
<a:theme xmlns:a="http://schemas.openxmlformats.org/drawingml/2006/main" name="13_Body Slides">
  <a:themeElements>
    <a:clrScheme name="Custom 1">
      <a:dk1>
        <a:sysClr val="windowText" lastClr="000000"/>
      </a:dk1>
      <a:lt1>
        <a:sysClr val="window" lastClr="FFFFFF"/>
      </a:lt1>
      <a:dk2>
        <a:srgbClr val="1F497D"/>
      </a:dk2>
      <a:lt2>
        <a:srgbClr val="EEECE1"/>
      </a:lt2>
      <a:accent1>
        <a:srgbClr val="197598"/>
      </a:accent1>
      <a:accent2>
        <a:srgbClr val="7AC7DC"/>
      </a:accent2>
      <a:accent3>
        <a:srgbClr val="68A1D7"/>
      </a:accent3>
      <a:accent4>
        <a:srgbClr val="414042"/>
      </a:accent4>
      <a:accent5>
        <a:srgbClr val="E7BF8C"/>
      </a:accent5>
      <a:accent6>
        <a:srgbClr val="DEE787"/>
      </a:accent6>
      <a:hlink>
        <a:srgbClr val="0000FF"/>
      </a:hlink>
      <a:folHlink>
        <a:srgbClr val="800080"/>
      </a:folHlink>
    </a:clrScheme>
    <a:fontScheme name="Angles">
      <a:majorFont>
        <a:latin typeface="Franklin Gothic Medium"/>
        <a:ea typeface=""/>
        <a:cs typeface=""/>
        <a:font script="Jpan" typeface="HG創英角ｺﾞｼｯｸUB"/>
        <a:font script="Hang" typeface="돋움"/>
        <a:font script="Hans" typeface="微软雅黑"/>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ＭＳ Ｐゴシック"/>
        <a:font script="Hang" typeface="맑은 고딕"/>
        <a:font script="Hans" typeface="华文隶书"/>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2.xml><?xml version="1.0" encoding="utf-8"?>
<a:theme xmlns:a="http://schemas.openxmlformats.org/drawingml/2006/main" name="14_Body Slides">
  <a:themeElements>
    <a:clrScheme name="Custom 1">
      <a:dk1>
        <a:sysClr val="windowText" lastClr="000000"/>
      </a:dk1>
      <a:lt1>
        <a:sysClr val="window" lastClr="FFFFFF"/>
      </a:lt1>
      <a:dk2>
        <a:srgbClr val="1F497D"/>
      </a:dk2>
      <a:lt2>
        <a:srgbClr val="EEECE1"/>
      </a:lt2>
      <a:accent1>
        <a:srgbClr val="197598"/>
      </a:accent1>
      <a:accent2>
        <a:srgbClr val="7AC7DC"/>
      </a:accent2>
      <a:accent3>
        <a:srgbClr val="68A1D7"/>
      </a:accent3>
      <a:accent4>
        <a:srgbClr val="414042"/>
      </a:accent4>
      <a:accent5>
        <a:srgbClr val="E7BF8C"/>
      </a:accent5>
      <a:accent6>
        <a:srgbClr val="DEE787"/>
      </a:accent6>
      <a:hlink>
        <a:srgbClr val="0000FF"/>
      </a:hlink>
      <a:folHlink>
        <a:srgbClr val="800080"/>
      </a:folHlink>
    </a:clrScheme>
    <a:fontScheme name="Angles">
      <a:majorFont>
        <a:latin typeface="Franklin Gothic Medium"/>
        <a:ea typeface=""/>
        <a:cs typeface=""/>
        <a:font script="Jpan" typeface="HG創英角ｺﾞｼｯｸUB"/>
        <a:font script="Hang" typeface="돋움"/>
        <a:font script="Hans" typeface="微软雅黑"/>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ＭＳ Ｐゴシック"/>
        <a:font script="Hang" typeface="맑은 고딕"/>
        <a:font script="Hans" typeface="华文隶书"/>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3.xml><?xml version="1.0" encoding="utf-8"?>
<a:theme xmlns:a="http://schemas.openxmlformats.org/drawingml/2006/main" name="15_Body Slides">
  <a:themeElements>
    <a:clrScheme name="Custom 1">
      <a:dk1>
        <a:sysClr val="windowText" lastClr="000000"/>
      </a:dk1>
      <a:lt1>
        <a:sysClr val="window" lastClr="FFFFFF"/>
      </a:lt1>
      <a:dk2>
        <a:srgbClr val="1F497D"/>
      </a:dk2>
      <a:lt2>
        <a:srgbClr val="EEECE1"/>
      </a:lt2>
      <a:accent1>
        <a:srgbClr val="197598"/>
      </a:accent1>
      <a:accent2>
        <a:srgbClr val="7AC7DC"/>
      </a:accent2>
      <a:accent3>
        <a:srgbClr val="68A1D7"/>
      </a:accent3>
      <a:accent4>
        <a:srgbClr val="414042"/>
      </a:accent4>
      <a:accent5>
        <a:srgbClr val="E7BF8C"/>
      </a:accent5>
      <a:accent6>
        <a:srgbClr val="DEE787"/>
      </a:accent6>
      <a:hlink>
        <a:srgbClr val="0000FF"/>
      </a:hlink>
      <a:folHlink>
        <a:srgbClr val="800080"/>
      </a:folHlink>
    </a:clrScheme>
    <a:fontScheme name="Angles">
      <a:majorFont>
        <a:latin typeface="Franklin Gothic Medium"/>
        <a:ea typeface=""/>
        <a:cs typeface=""/>
        <a:font script="Jpan" typeface="HG創英角ｺﾞｼｯｸUB"/>
        <a:font script="Hang" typeface="돋움"/>
        <a:font script="Hans" typeface="微软雅黑"/>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ＭＳ Ｐゴシック"/>
        <a:font script="Hang" typeface="맑은 고딕"/>
        <a:font script="Hans" typeface="华文隶书"/>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Dividers">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Body Slides">
  <a:themeElements>
    <a:clrScheme name="Custom 1">
      <a:dk1>
        <a:sysClr val="windowText" lastClr="000000"/>
      </a:dk1>
      <a:lt1>
        <a:sysClr val="window" lastClr="FFFFFF"/>
      </a:lt1>
      <a:dk2>
        <a:srgbClr val="1F497D"/>
      </a:dk2>
      <a:lt2>
        <a:srgbClr val="EEECE1"/>
      </a:lt2>
      <a:accent1>
        <a:srgbClr val="197598"/>
      </a:accent1>
      <a:accent2>
        <a:srgbClr val="7AC7DC"/>
      </a:accent2>
      <a:accent3>
        <a:srgbClr val="68A1D7"/>
      </a:accent3>
      <a:accent4>
        <a:srgbClr val="414042"/>
      </a:accent4>
      <a:accent5>
        <a:srgbClr val="E7BF8C"/>
      </a:accent5>
      <a:accent6>
        <a:srgbClr val="DEE787"/>
      </a:accent6>
      <a:hlink>
        <a:srgbClr val="0000FF"/>
      </a:hlink>
      <a:folHlink>
        <a:srgbClr val="800080"/>
      </a:folHlink>
    </a:clrScheme>
    <a:fontScheme name="Angles">
      <a:majorFont>
        <a:latin typeface="Franklin Gothic Medium"/>
        <a:ea typeface=""/>
        <a:cs typeface=""/>
        <a:font script="Jpan" typeface="HG創英角ｺﾞｼｯｸUB"/>
        <a:font script="Hang" typeface="돋움"/>
        <a:font script="Hans" typeface="微软雅黑"/>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ＭＳ Ｐゴシック"/>
        <a:font script="Hang" typeface="맑은 고딕"/>
        <a:font script="Hans" typeface="华文隶书"/>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Closing Slides">
  <a:themeElements>
    <a:clrScheme name="Custom 1">
      <a:dk1>
        <a:srgbClr val="286689"/>
      </a:dk1>
      <a:lt1>
        <a:sysClr val="window" lastClr="FFFFFF"/>
      </a:lt1>
      <a:dk2>
        <a:srgbClr val="3B3B3C"/>
      </a:dk2>
      <a:lt2>
        <a:srgbClr val="E7E6E6"/>
      </a:lt2>
      <a:accent1>
        <a:srgbClr val="276385"/>
      </a:accent1>
      <a:accent2>
        <a:srgbClr val="6EBCD3"/>
      </a:accent2>
      <a:accent3>
        <a:srgbClr val="5C90CD"/>
      </a:accent3>
      <a:accent4>
        <a:srgbClr val="DFB37D"/>
      </a:accent4>
      <a:accent5>
        <a:srgbClr val="D6E478"/>
      </a:accent5>
      <a:accent6>
        <a:srgbClr val="DCDCDF"/>
      </a:accent6>
      <a:hlink>
        <a:srgbClr val="3B3B3C"/>
      </a:hlink>
      <a:folHlink>
        <a:srgbClr val="3B3B3C"/>
      </a:folHlink>
    </a:clrScheme>
    <a:fontScheme name="Angles">
      <a:majorFont>
        <a:latin typeface="Franklin Gothic Medium"/>
        <a:ea typeface=""/>
        <a:cs typeface=""/>
        <a:font script="Jpan" typeface="HG創英角ｺﾞｼｯｸUB"/>
        <a:font script="Hang" typeface="돋움"/>
        <a:font script="Hans" typeface="微软雅黑"/>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ＭＳ Ｐゴシック"/>
        <a:font script="Hang" typeface="맑은 고딕"/>
        <a:font script="Hans" typeface="华文隶书"/>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1_Dividers">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1_Body Slides">
  <a:themeElements>
    <a:clrScheme name="Custom 1">
      <a:dk1>
        <a:sysClr val="windowText" lastClr="000000"/>
      </a:dk1>
      <a:lt1>
        <a:sysClr val="window" lastClr="FFFFFF"/>
      </a:lt1>
      <a:dk2>
        <a:srgbClr val="1F497D"/>
      </a:dk2>
      <a:lt2>
        <a:srgbClr val="EEECE1"/>
      </a:lt2>
      <a:accent1>
        <a:srgbClr val="197598"/>
      </a:accent1>
      <a:accent2>
        <a:srgbClr val="7AC7DC"/>
      </a:accent2>
      <a:accent3>
        <a:srgbClr val="68A1D7"/>
      </a:accent3>
      <a:accent4>
        <a:srgbClr val="414042"/>
      </a:accent4>
      <a:accent5>
        <a:srgbClr val="E7BF8C"/>
      </a:accent5>
      <a:accent6>
        <a:srgbClr val="DEE787"/>
      </a:accent6>
      <a:hlink>
        <a:srgbClr val="0000FF"/>
      </a:hlink>
      <a:folHlink>
        <a:srgbClr val="800080"/>
      </a:folHlink>
    </a:clrScheme>
    <a:fontScheme name="Angles">
      <a:majorFont>
        <a:latin typeface="Franklin Gothic Medium"/>
        <a:ea typeface=""/>
        <a:cs typeface=""/>
        <a:font script="Jpan" typeface="HG創英角ｺﾞｼｯｸUB"/>
        <a:font script="Hang" typeface="돋움"/>
        <a:font script="Hans" typeface="微软雅黑"/>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ＭＳ Ｐゴシック"/>
        <a:font script="Hang" typeface="맑은 고딕"/>
        <a:font script="Hans" typeface="华文隶书"/>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2_Body Slides">
  <a:themeElements>
    <a:clrScheme name="Custom 1">
      <a:dk1>
        <a:sysClr val="windowText" lastClr="000000"/>
      </a:dk1>
      <a:lt1>
        <a:sysClr val="window" lastClr="FFFFFF"/>
      </a:lt1>
      <a:dk2>
        <a:srgbClr val="1F497D"/>
      </a:dk2>
      <a:lt2>
        <a:srgbClr val="EEECE1"/>
      </a:lt2>
      <a:accent1>
        <a:srgbClr val="197598"/>
      </a:accent1>
      <a:accent2>
        <a:srgbClr val="7AC7DC"/>
      </a:accent2>
      <a:accent3>
        <a:srgbClr val="68A1D7"/>
      </a:accent3>
      <a:accent4>
        <a:srgbClr val="414042"/>
      </a:accent4>
      <a:accent5>
        <a:srgbClr val="E7BF8C"/>
      </a:accent5>
      <a:accent6>
        <a:srgbClr val="DEE787"/>
      </a:accent6>
      <a:hlink>
        <a:srgbClr val="0000FF"/>
      </a:hlink>
      <a:folHlink>
        <a:srgbClr val="800080"/>
      </a:folHlink>
    </a:clrScheme>
    <a:fontScheme name="Angles">
      <a:majorFont>
        <a:latin typeface="Franklin Gothic Medium"/>
        <a:ea typeface=""/>
        <a:cs typeface=""/>
        <a:font script="Jpan" typeface="HG創英角ｺﾞｼｯｸUB"/>
        <a:font script="Hang" typeface="돋움"/>
        <a:font script="Hans" typeface="微软雅黑"/>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ＭＳ Ｐゴシック"/>
        <a:font script="Hang" typeface="맑은 고딕"/>
        <a:font script="Hans" typeface="华文隶书"/>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3_Body Slides">
  <a:themeElements>
    <a:clrScheme name="Custom 1">
      <a:dk1>
        <a:sysClr val="windowText" lastClr="000000"/>
      </a:dk1>
      <a:lt1>
        <a:sysClr val="window" lastClr="FFFFFF"/>
      </a:lt1>
      <a:dk2>
        <a:srgbClr val="1F497D"/>
      </a:dk2>
      <a:lt2>
        <a:srgbClr val="EEECE1"/>
      </a:lt2>
      <a:accent1>
        <a:srgbClr val="197598"/>
      </a:accent1>
      <a:accent2>
        <a:srgbClr val="7AC7DC"/>
      </a:accent2>
      <a:accent3>
        <a:srgbClr val="68A1D7"/>
      </a:accent3>
      <a:accent4>
        <a:srgbClr val="414042"/>
      </a:accent4>
      <a:accent5>
        <a:srgbClr val="E7BF8C"/>
      </a:accent5>
      <a:accent6>
        <a:srgbClr val="DEE787"/>
      </a:accent6>
      <a:hlink>
        <a:srgbClr val="0000FF"/>
      </a:hlink>
      <a:folHlink>
        <a:srgbClr val="800080"/>
      </a:folHlink>
    </a:clrScheme>
    <a:fontScheme name="Angles">
      <a:majorFont>
        <a:latin typeface="Franklin Gothic Medium"/>
        <a:ea typeface=""/>
        <a:cs typeface=""/>
        <a:font script="Jpan" typeface="HG創英角ｺﾞｼｯｸUB"/>
        <a:font script="Hang" typeface="돋움"/>
        <a:font script="Hans" typeface="微软雅黑"/>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ＭＳ Ｐゴシック"/>
        <a:font script="Hang" typeface="맑은 고딕"/>
        <a:font script="Hans" typeface="华文隶书"/>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Presentation1</Template>
  <TotalTime>8938</TotalTime>
  <Words>4201</Words>
  <Application>Microsoft Office PowerPoint</Application>
  <PresentationFormat>On-screen Show (4:3)</PresentationFormat>
  <Paragraphs>636</Paragraphs>
  <Slides>39</Slides>
  <Notes>29</Notes>
  <HiddenSlides>2</HiddenSlides>
  <MMClips>0</MMClips>
  <ScaleCrop>false</ScaleCrop>
  <HeadingPairs>
    <vt:vector size="6" baseType="variant">
      <vt:variant>
        <vt:lpstr>Fonts Used</vt:lpstr>
      </vt:variant>
      <vt:variant>
        <vt:i4>11</vt:i4>
      </vt:variant>
      <vt:variant>
        <vt:lpstr>Theme</vt:lpstr>
      </vt:variant>
      <vt:variant>
        <vt:i4>23</vt:i4>
      </vt:variant>
      <vt:variant>
        <vt:lpstr>Slide Titles</vt:lpstr>
      </vt:variant>
      <vt:variant>
        <vt:i4>39</vt:i4>
      </vt:variant>
    </vt:vector>
  </HeadingPairs>
  <TitlesOfParts>
    <vt:vector size="73" baseType="lpstr">
      <vt:lpstr>Franklin Gothic Book</vt:lpstr>
      <vt:lpstr>MS PGothic</vt:lpstr>
      <vt:lpstr>MS PGothic</vt:lpstr>
      <vt:lpstr>News Gothic</vt:lpstr>
      <vt:lpstr>Arial</vt:lpstr>
      <vt:lpstr>Calibri</vt:lpstr>
      <vt:lpstr>Franklin Gothic Medium</vt:lpstr>
      <vt:lpstr>Mangal</vt:lpstr>
      <vt:lpstr>Palatino Linotype</vt:lpstr>
      <vt:lpstr>Times New Roman</vt:lpstr>
      <vt:lpstr>Wingdings</vt:lpstr>
      <vt:lpstr>Presentation1</vt:lpstr>
      <vt:lpstr>Title Slides</vt:lpstr>
      <vt:lpstr>Dividers</vt:lpstr>
      <vt:lpstr>Body Slides</vt:lpstr>
      <vt:lpstr>Closing Slides</vt:lpstr>
      <vt:lpstr>1_Dividers</vt:lpstr>
      <vt:lpstr>1_Body Slides</vt:lpstr>
      <vt:lpstr>2_Body Slides</vt:lpstr>
      <vt:lpstr>3_Body Slides</vt:lpstr>
      <vt:lpstr>4_Body Slides</vt:lpstr>
      <vt:lpstr>5_Body Slides</vt:lpstr>
      <vt:lpstr>6_Body Slides</vt:lpstr>
      <vt:lpstr>7_Body Slides</vt:lpstr>
      <vt:lpstr>8_Body Slides</vt:lpstr>
      <vt:lpstr>9_Body Slides</vt:lpstr>
      <vt:lpstr>1_Closing Slides</vt:lpstr>
      <vt:lpstr>1_Default Design</vt:lpstr>
      <vt:lpstr>10_Body Slides</vt:lpstr>
      <vt:lpstr>11_Body Slides</vt:lpstr>
      <vt:lpstr>12_Body Slides</vt:lpstr>
      <vt:lpstr>13_Body Slides</vt:lpstr>
      <vt:lpstr>14_Body Slides</vt:lpstr>
      <vt:lpstr>15_Body Slides</vt:lpstr>
      <vt:lpstr>Overview of the  SEEA Experimental Ecosystem Accounting</vt:lpstr>
      <vt:lpstr>Outline</vt:lpstr>
      <vt:lpstr>Overview of the SEEA Experimental Ecosystem Accounting</vt:lpstr>
      <vt:lpstr>System of Environmental-Economic Accounting (SEEA)</vt:lpstr>
      <vt:lpstr>Natural Capital Accounting</vt:lpstr>
      <vt:lpstr>SEEA</vt:lpstr>
      <vt:lpstr>PowerPoint Presentation</vt:lpstr>
      <vt:lpstr>Broad steps in ecosystem accounting</vt:lpstr>
      <vt:lpstr>Spatial areas for ecosystem accounting</vt:lpstr>
      <vt:lpstr>Hierarchical (nested-grid) aggregation</vt:lpstr>
      <vt:lpstr>Examples – Accounting for ecosystem extent</vt:lpstr>
      <vt:lpstr>Ecosystem extent account</vt:lpstr>
      <vt:lpstr>Europe</vt:lpstr>
      <vt:lpstr>EU - Ecosystem extent map</vt:lpstr>
      <vt:lpstr>Extent Account in Mexico</vt:lpstr>
      <vt:lpstr>Netherlands</vt:lpstr>
      <vt:lpstr>South African pilot study - Ecosystem extent accounts (by biome) for KZN</vt:lpstr>
      <vt:lpstr>Examples  – Accounting for ecosystem condition</vt:lpstr>
      <vt:lpstr>Ecosystem condition account   (End of accounting period)</vt:lpstr>
      <vt:lpstr>Europe</vt:lpstr>
      <vt:lpstr>Europe: aggregated assessment of cropland condition</vt:lpstr>
      <vt:lpstr>An Experimental Ecosystem Account for the Great Barrier Reef Region 2015 by ABS</vt:lpstr>
      <vt:lpstr>South African pilot study –  National river ecosystem condition accounts</vt:lpstr>
      <vt:lpstr>Accounting for ecosystem services</vt:lpstr>
      <vt:lpstr>PowerPoint Presentation</vt:lpstr>
      <vt:lpstr>Ecosystem services supply and use table</vt:lpstr>
      <vt:lpstr>Netherlands</vt:lpstr>
      <vt:lpstr>Physical Supply Table  (example Netherlands)</vt:lpstr>
      <vt:lpstr>Valuation of ES – South Africa</vt:lpstr>
      <vt:lpstr>SA - continued</vt:lpstr>
      <vt:lpstr>Thematic accounts</vt:lpstr>
      <vt:lpstr>Thematic accounts</vt:lpstr>
      <vt:lpstr>Australia: carbon account</vt:lpstr>
      <vt:lpstr>Valuation</vt:lpstr>
      <vt:lpstr>Valuation</vt:lpstr>
      <vt:lpstr>Lessons learned </vt:lpstr>
      <vt:lpstr>PowerPoint Presentation</vt:lpstr>
      <vt:lpstr>Links to policy</vt:lpstr>
      <vt:lpstr>PowerPoint Presentation</vt:lpstr>
    </vt:vector>
  </TitlesOfParts>
  <Company>United Nations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Julian Chow</dc:creator>
  <cp:lastModifiedBy>Julian Chow</cp:lastModifiedBy>
  <cp:revision>555</cp:revision>
  <cp:lastPrinted>2016-06-20T12:43:05Z</cp:lastPrinted>
  <dcterms:created xsi:type="dcterms:W3CDTF">2015-10-08T20:30:23Z</dcterms:created>
  <dcterms:modified xsi:type="dcterms:W3CDTF">2017-10-20T18:50:52Z</dcterms:modified>
</cp:coreProperties>
</file>