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notesSlides/notesSlide8.xml" ContentType="application/vnd.openxmlformats-officedocument.presentationml.notesSlide+xml"/>
  <Override PartName="/ppt/diagrams/layout1.xml" ContentType="application/vnd.openxmlformats-officedocument.drawingml.diagramLayout+xml"/>
  <Default Extension="xlsx" ContentType="application/vnd.openxmlformats-officedocument.spreadsheetml.sheet"/>
  <Override PartName="/ppt/diagrams/data2.xml" ContentType="application/vnd.openxmlformats-officedocument.drawingml.diagramData+xml"/>
  <Override PartName="/ppt/notesSlides/notesSlide6.xml" ContentType="application/vnd.openxmlformats-officedocument.presentationml.notesSlide+xml"/>
  <Override PartName="/ppt/diagrams/data3.xml" ContentType="application/vnd.openxmlformats-officedocument.drawingml.diagramData+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58" r:id="rId3"/>
    <p:sldId id="260" r:id="rId4"/>
    <p:sldId id="261" r:id="rId5"/>
    <p:sldId id="265" r:id="rId6"/>
    <p:sldId id="263" r:id="rId7"/>
    <p:sldId id="262" r:id="rId8"/>
    <p:sldId id="266" r:id="rId9"/>
    <p:sldId id="274" r:id="rId10"/>
    <p:sldId id="268" r:id="rId11"/>
    <p:sldId id="270" r:id="rId12"/>
    <p:sldId id="27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lrMapOvr bg1="lt1" tx1="dk1" bg2="lt2" tx2="dk2" accent1="accent1" accent2="accent2" accent3="accent3" accent4="accent4" accent5="accent5" accent6="accent6" hlink="hlink" folHlink="folHlink"/>
  <c:chart>
    <c:plotArea>
      <c:layout/>
      <c:pieChart>
        <c:varyColors val="1"/>
        <c:ser>
          <c:idx val="0"/>
          <c:order val="0"/>
          <c:spPr>
            <a:effectLst>
              <a:outerShdw blurRad="40000" dist="23000" dir="5400000" rotWithShape="0">
                <a:srgbClr val="000000"/>
              </a:outerShdw>
            </a:effectLst>
            <a:scene3d>
              <a:camera prst="orthographicFront"/>
              <a:lightRig rig="threePt" dir="t">
                <a:rot lat="0" lon="0" rev="1200000"/>
              </a:lightRig>
            </a:scene3d>
            <a:sp3d prstMaterial="matte">
              <a:bevelT w="63500" h="25400"/>
            </a:sp3d>
          </c:spPr>
          <c:explosion val="5"/>
          <c:cat>
            <c:strRef>
              <c:f>Sheet1!$B$2:$B$9</c:f>
              <c:strCache>
                <c:ptCount val="8"/>
                <c:pt idx="0">
                  <c:v>(Urban – LCM2007 definition)</c:v>
                </c:pt>
                <c:pt idx="1">
                  <c:v>Coastal margins</c:v>
                </c:pt>
                <c:pt idx="2">
                  <c:v>Enclosed farmland</c:v>
                </c:pt>
                <c:pt idx="3">
                  <c:v>Freshwater</c:v>
                </c:pt>
                <c:pt idx="4">
                  <c:v>Marine</c:v>
                </c:pt>
                <c:pt idx="5">
                  <c:v>Mountains, moors and heaths</c:v>
                </c:pt>
                <c:pt idx="6">
                  <c:v>Semi-natural grassland</c:v>
                </c:pt>
                <c:pt idx="7">
                  <c:v>Woodland</c:v>
                </c:pt>
              </c:strCache>
            </c:strRef>
          </c:cat>
          <c:val>
            <c:numRef>
              <c:f>Sheet1!$C$2:$C$9</c:f>
              <c:numCache>
                <c:formatCode>#,##0</c:formatCode>
                <c:ptCount val="8"/>
                <c:pt idx="0">
                  <c:v>1212000</c:v>
                </c:pt>
                <c:pt idx="1">
                  <c:v>4000</c:v>
                </c:pt>
                <c:pt idx="2">
                  <c:v>403400</c:v>
                </c:pt>
                <c:pt idx="3">
                  <c:v>9100</c:v>
                </c:pt>
                <c:pt idx="4">
                  <c:v>4100</c:v>
                </c:pt>
                <c:pt idx="5">
                  <c:v>11200</c:v>
                </c:pt>
                <c:pt idx="6">
                  <c:v>34200</c:v>
                </c:pt>
                <c:pt idx="7">
                  <c:v>87900</c:v>
                </c:pt>
              </c:numCache>
            </c:numRef>
          </c:val>
          <c:extLst xmlns:c16r2="http://schemas.microsoft.com/office/drawing/2015/06/chart">
            <c:ext xmlns:c16="http://schemas.microsoft.com/office/drawing/2014/chart" uri="{C3380CC4-5D6E-409C-BE32-E72D297353CC}">
              <c16:uniqueId val="{00000000-F664-412D-9988-5E1864180558}"/>
            </c:ext>
          </c:extLst>
        </c:ser>
        <c:firstSliceAng val="0"/>
      </c:pieChart>
    </c:plotArea>
    <c:legend>
      <c:legendPos val="r"/>
      <c:layout/>
      <c:txPr>
        <a:bodyPr/>
        <a:lstStyle/>
        <a:p>
          <a:pPr>
            <a:defRPr sz="1800" b="1">
              <a:latin typeface="+mn-lt"/>
            </a:defRPr>
          </a:pPr>
          <a:endParaRPr lang="en-US"/>
        </a:p>
      </c:txPr>
    </c:legend>
    <c:plotVisOnly val="1"/>
    <c:dispBlanksAs val="zero"/>
  </c:chart>
  <c:externalData r:id="rId2"/>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2A1DDD-4BC9-4F7A-B864-310B25D0B897}" type="doc">
      <dgm:prSet loTypeId="urn:microsoft.com/office/officeart/2005/8/layout/hProcess7" loCatId="list" qsTypeId="urn:microsoft.com/office/officeart/2005/8/quickstyle/simple1" qsCatId="simple" csTypeId="urn:microsoft.com/office/officeart/2005/8/colors/colorful5" csCatId="colorful" phldr="1"/>
      <dgm:spPr/>
      <dgm:t>
        <a:bodyPr/>
        <a:lstStyle/>
        <a:p>
          <a:endParaRPr lang="en-US"/>
        </a:p>
      </dgm:t>
    </dgm:pt>
    <dgm:pt modelId="{199CB259-D0D7-475B-B195-699A36708C60}">
      <dgm:prSet phldrT="[Text]"/>
      <dgm:spPr>
        <a:xfrm>
          <a:off x="0" y="609362"/>
          <a:ext cx="2352889" cy="2823467"/>
        </a:xfrm>
        <a:prstGeom prst="roundRect">
          <a:avLst>
            <a:gd name="adj" fmla="val 5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UN 2014</a:t>
          </a:r>
          <a:endParaRPr lang="en-US" dirty="0">
            <a:solidFill>
              <a:sysClr val="window" lastClr="FFFFFF"/>
            </a:solidFill>
            <a:latin typeface="Calibri"/>
            <a:ea typeface="+mn-ea"/>
            <a:cs typeface="+mn-cs"/>
          </a:endParaRPr>
        </a:p>
      </dgm:t>
    </dgm:pt>
    <dgm:pt modelId="{053F6295-DD78-4178-8755-852A04B4D263}" type="parTrans" cxnId="{FDBDEC98-87B3-4B77-8B75-DEBC919B7615}">
      <dgm:prSet/>
      <dgm:spPr/>
      <dgm:t>
        <a:bodyPr/>
        <a:lstStyle/>
        <a:p>
          <a:endParaRPr lang="en-US"/>
        </a:p>
      </dgm:t>
    </dgm:pt>
    <dgm:pt modelId="{F3CEC26D-DB50-40F0-9FF0-30FD556A5F3E}" type="sibTrans" cxnId="{FDBDEC98-87B3-4B77-8B75-DEBC919B7615}">
      <dgm:prSet/>
      <dgm:spPr/>
      <dgm:t>
        <a:bodyPr/>
        <a:lstStyle/>
        <a:p>
          <a:endParaRPr lang="en-US"/>
        </a:p>
      </dgm:t>
    </dgm:pt>
    <dgm:pt modelId="{7CC8BB0A-5543-48D3-AAF5-B78629512DF4}">
      <dgm:prSet phldrT="[Text]" custT="1"/>
      <dgm:spPr>
        <a:xfrm>
          <a:off x="470577" y="609362"/>
          <a:ext cx="1752902" cy="2823467"/>
        </a:xfrm>
        <a:prstGeom prst="rect">
          <a:avLst/>
        </a:prstGeom>
        <a:noFill/>
        <a:ln w="25400" cap="flat" cmpd="sng" algn="ctr">
          <a:noFill/>
          <a:prstDash val="solid"/>
        </a:ln>
        <a:effectLst/>
        <a:sp3d/>
      </dgm:spPr>
      <dgm:t>
        <a:bodyPr/>
        <a:lstStyle/>
        <a:p>
          <a:r>
            <a:rPr lang="en-GB" sz="5400" dirty="0" smtClean="0">
              <a:solidFill>
                <a:sysClr val="window" lastClr="FFFFFF"/>
              </a:solidFill>
              <a:latin typeface="Calibri"/>
              <a:ea typeface="+mn-ea"/>
              <a:cs typeface="+mn-cs"/>
            </a:rPr>
            <a:t>54%</a:t>
          </a:r>
          <a:endParaRPr lang="en-US" sz="5400" dirty="0">
            <a:solidFill>
              <a:sysClr val="window" lastClr="FFFFFF"/>
            </a:solidFill>
            <a:latin typeface="Calibri"/>
            <a:ea typeface="+mn-ea"/>
            <a:cs typeface="+mn-cs"/>
          </a:endParaRPr>
        </a:p>
      </dgm:t>
    </dgm:pt>
    <dgm:pt modelId="{6B4C9A64-BE67-4C44-B028-53DAD1CF79DF}" type="parTrans" cxnId="{20282825-4EE6-441B-9BB2-27753A9F13F2}">
      <dgm:prSet/>
      <dgm:spPr/>
      <dgm:t>
        <a:bodyPr/>
        <a:lstStyle/>
        <a:p>
          <a:endParaRPr lang="en-US"/>
        </a:p>
      </dgm:t>
    </dgm:pt>
    <dgm:pt modelId="{BF6C2286-CAB1-41D9-9747-577E64A370B2}" type="sibTrans" cxnId="{20282825-4EE6-441B-9BB2-27753A9F13F2}">
      <dgm:prSet/>
      <dgm:spPr/>
      <dgm:t>
        <a:bodyPr/>
        <a:lstStyle/>
        <a:p>
          <a:endParaRPr lang="en-US"/>
        </a:p>
      </dgm:t>
    </dgm:pt>
    <dgm:pt modelId="{64CBAEF2-EBA1-47F9-AD60-929856486F8B}">
      <dgm:prSet phldrT="[Text]"/>
      <dgm:spPr>
        <a:xfrm>
          <a:off x="2435787" y="648382"/>
          <a:ext cx="2352889" cy="2823467"/>
        </a:xfrm>
        <a:prstGeom prst="roundRect">
          <a:avLst>
            <a:gd name="adj" fmla="val 5000"/>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UN 2014</a:t>
          </a:r>
          <a:endParaRPr lang="en-US" dirty="0">
            <a:solidFill>
              <a:sysClr val="window" lastClr="FFFFFF"/>
            </a:solidFill>
            <a:latin typeface="Calibri"/>
            <a:ea typeface="+mn-ea"/>
            <a:cs typeface="+mn-cs"/>
          </a:endParaRPr>
        </a:p>
      </dgm:t>
    </dgm:pt>
    <dgm:pt modelId="{0042BFBD-3F0F-47FC-8E93-163E6E3D9496}" type="parTrans" cxnId="{B65799DA-7D32-47C1-BCA3-5788F8E00115}">
      <dgm:prSet/>
      <dgm:spPr/>
      <dgm:t>
        <a:bodyPr/>
        <a:lstStyle/>
        <a:p>
          <a:endParaRPr lang="en-US"/>
        </a:p>
      </dgm:t>
    </dgm:pt>
    <dgm:pt modelId="{E70E0C62-9D62-4290-AB66-D380CEB322EE}" type="sibTrans" cxnId="{B65799DA-7D32-47C1-BCA3-5788F8E00115}">
      <dgm:prSet/>
      <dgm:spPr/>
      <dgm:t>
        <a:bodyPr/>
        <a:lstStyle/>
        <a:p>
          <a:endParaRPr lang="en-US"/>
        </a:p>
      </dgm:t>
    </dgm:pt>
    <dgm:pt modelId="{4A67C1E2-6474-464C-9862-674BC9A5D768}">
      <dgm:prSet phldrT="[Text]" custT="1"/>
      <dgm:spPr>
        <a:xfrm>
          <a:off x="2906365" y="648382"/>
          <a:ext cx="1752902" cy="2823467"/>
        </a:xfrm>
        <a:prstGeom prst="rect">
          <a:avLst/>
        </a:prstGeom>
        <a:noFill/>
        <a:ln w="25400" cap="flat" cmpd="sng" algn="ctr">
          <a:noFill/>
          <a:prstDash val="solid"/>
        </a:ln>
        <a:effectLst/>
        <a:sp3d/>
      </dgm:spPr>
      <dgm:t>
        <a:bodyPr/>
        <a:lstStyle/>
        <a:p>
          <a:r>
            <a:rPr lang="en-GB" sz="5400" dirty="0" smtClean="0">
              <a:solidFill>
                <a:sysClr val="window" lastClr="FFFFFF"/>
              </a:solidFill>
              <a:latin typeface="Calibri"/>
              <a:ea typeface="+mn-ea"/>
              <a:cs typeface="+mn-cs"/>
            </a:rPr>
            <a:t>82%</a:t>
          </a:r>
          <a:endParaRPr lang="en-US" sz="5400" dirty="0">
            <a:solidFill>
              <a:sysClr val="window" lastClr="FFFFFF"/>
            </a:solidFill>
            <a:latin typeface="Calibri"/>
            <a:ea typeface="+mn-ea"/>
            <a:cs typeface="+mn-cs"/>
          </a:endParaRPr>
        </a:p>
      </dgm:t>
    </dgm:pt>
    <dgm:pt modelId="{BC282908-67FA-4068-8613-B56FC637BB05}" type="parTrans" cxnId="{CA46E030-1FDE-4A39-9180-F61E3D087D94}">
      <dgm:prSet/>
      <dgm:spPr/>
      <dgm:t>
        <a:bodyPr/>
        <a:lstStyle/>
        <a:p>
          <a:endParaRPr lang="en-US"/>
        </a:p>
      </dgm:t>
    </dgm:pt>
    <dgm:pt modelId="{ECB1A796-7BC3-4DF6-8A55-A7270F2AFCE4}" type="sibTrans" cxnId="{CA46E030-1FDE-4A39-9180-F61E3D087D94}">
      <dgm:prSet/>
      <dgm:spPr/>
      <dgm:t>
        <a:bodyPr/>
        <a:lstStyle/>
        <a:p>
          <a:endParaRPr lang="en-US"/>
        </a:p>
      </dgm:t>
    </dgm:pt>
    <dgm:pt modelId="{631D1C48-C885-440E-9394-397FFBB77A4A}">
      <dgm:prSet phldrT="[Text]"/>
      <dgm:spPr>
        <a:xfrm>
          <a:off x="4871027" y="648382"/>
          <a:ext cx="2352889" cy="2823467"/>
        </a:xfrm>
        <a:prstGeom prst="roundRect">
          <a:avLst>
            <a:gd name="adj" fmla="val 5000"/>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gm:spPr>
      <dgm:t>
        <a:bodyPr/>
        <a:lstStyle/>
        <a:p>
          <a:r>
            <a:rPr lang="en-GB" dirty="0" smtClean="0">
              <a:solidFill>
                <a:sysClr val="window" lastClr="FFFFFF"/>
              </a:solidFill>
              <a:latin typeface="Calibri"/>
              <a:ea typeface="+mn-ea"/>
              <a:cs typeface="+mn-cs"/>
            </a:rPr>
            <a:t>ONS 2017</a:t>
          </a:r>
          <a:endParaRPr lang="en-US" dirty="0">
            <a:solidFill>
              <a:sysClr val="window" lastClr="FFFFFF"/>
            </a:solidFill>
            <a:latin typeface="Calibri"/>
            <a:ea typeface="+mn-ea"/>
            <a:cs typeface="+mn-cs"/>
          </a:endParaRPr>
        </a:p>
      </dgm:t>
    </dgm:pt>
    <dgm:pt modelId="{F75D37C4-3723-479C-85F6-2D2D29475C10}" type="parTrans" cxnId="{B1739A1C-8AC1-4B7E-B725-AB55D055BA2F}">
      <dgm:prSet/>
      <dgm:spPr/>
      <dgm:t>
        <a:bodyPr/>
        <a:lstStyle/>
        <a:p>
          <a:endParaRPr lang="en-US"/>
        </a:p>
      </dgm:t>
    </dgm:pt>
    <dgm:pt modelId="{BF51D1AB-54F6-4485-8390-9E019AB019CB}" type="sibTrans" cxnId="{B1739A1C-8AC1-4B7E-B725-AB55D055BA2F}">
      <dgm:prSet/>
      <dgm:spPr/>
      <dgm:t>
        <a:bodyPr/>
        <a:lstStyle/>
        <a:p>
          <a:endParaRPr lang="en-US"/>
        </a:p>
      </dgm:t>
    </dgm:pt>
    <dgm:pt modelId="{95BED533-0E55-4EEC-BA1B-8D8D76EB6B68}">
      <dgm:prSet phldrT="[Text]" custT="1"/>
      <dgm:spPr>
        <a:xfrm>
          <a:off x="5341605" y="648382"/>
          <a:ext cx="1752902" cy="2823467"/>
        </a:xfrm>
        <a:prstGeom prst="rect">
          <a:avLst/>
        </a:prstGeom>
        <a:noFill/>
        <a:ln w="25400" cap="flat" cmpd="sng" algn="ctr">
          <a:noFill/>
          <a:prstDash val="solid"/>
        </a:ln>
        <a:effectLst/>
        <a:sp3d/>
      </dgm:spPr>
      <dgm:t>
        <a:bodyPr/>
        <a:lstStyle/>
        <a:p>
          <a:r>
            <a:rPr lang="en-GB" sz="5400" dirty="0" smtClean="0">
              <a:solidFill>
                <a:sysClr val="window" lastClr="FFFFFF"/>
              </a:solidFill>
              <a:latin typeface="Calibri"/>
              <a:ea typeface="+mn-ea"/>
              <a:cs typeface="+mn-cs"/>
            </a:rPr>
            <a:t>5,900</a:t>
          </a:r>
          <a:endParaRPr lang="en-US" sz="5400" dirty="0">
            <a:solidFill>
              <a:sysClr val="window" lastClr="FFFFFF"/>
            </a:solidFill>
            <a:latin typeface="Calibri"/>
            <a:ea typeface="+mn-ea"/>
            <a:cs typeface="+mn-cs"/>
          </a:endParaRPr>
        </a:p>
      </dgm:t>
    </dgm:pt>
    <dgm:pt modelId="{6D0D77A1-8EAF-4BC6-BD3F-B9C2D3FAA9C8}" type="parTrans" cxnId="{51EB720A-6E22-4455-9B4F-92608BCEEF54}">
      <dgm:prSet/>
      <dgm:spPr/>
      <dgm:t>
        <a:bodyPr/>
        <a:lstStyle/>
        <a:p>
          <a:endParaRPr lang="en-US"/>
        </a:p>
      </dgm:t>
    </dgm:pt>
    <dgm:pt modelId="{087E291E-D062-49C5-B616-86C4D6BA8CBC}" type="sibTrans" cxnId="{51EB720A-6E22-4455-9B4F-92608BCEEF54}">
      <dgm:prSet/>
      <dgm:spPr/>
      <dgm:t>
        <a:bodyPr/>
        <a:lstStyle/>
        <a:p>
          <a:endParaRPr lang="en-US"/>
        </a:p>
      </dgm:t>
    </dgm:pt>
    <dgm:pt modelId="{10ADEA1E-0C60-44F8-AB93-AF747EFCB635}">
      <dgm:prSet phldrT="[Text]" custT="1"/>
      <dgm:spPr>
        <a:xfrm>
          <a:off x="2906365" y="648382"/>
          <a:ext cx="1752902" cy="2823467"/>
        </a:xfrm>
        <a:prstGeom prst="rect">
          <a:avLst/>
        </a:prstGeom>
        <a:noFill/>
        <a:ln w="25400" cap="flat" cmpd="sng" algn="ctr">
          <a:noFill/>
          <a:prstDash val="solid"/>
        </a:ln>
        <a:effectLst/>
        <a:sp3d/>
      </dgm:spPr>
      <dgm:t>
        <a:bodyPr/>
        <a:lstStyle/>
        <a:p>
          <a:r>
            <a:rPr lang="en-GB" sz="1800" b="1" dirty="0" smtClean="0">
              <a:solidFill>
                <a:sysClr val="window" lastClr="FFFFFF"/>
              </a:solidFill>
              <a:latin typeface="Calibri"/>
              <a:ea typeface="+mn-ea"/>
              <a:cs typeface="+mn-cs"/>
            </a:rPr>
            <a:t>Of the UK population live in urban areas</a:t>
          </a:r>
          <a:endParaRPr lang="en-US" sz="1800" b="1" dirty="0">
            <a:solidFill>
              <a:sysClr val="window" lastClr="FFFFFF"/>
            </a:solidFill>
            <a:latin typeface="Calibri"/>
            <a:ea typeface="+mn-ea"/>
            <a:cs typeface="+mn-cs"/>
          </a:endParaRPr>
        </a:p>
      </dgm:t>
    </dgm:pt>
    <dgm:pt modelId="{75D71B85-625A-4A41-BD7D-29CBA23E77FF}" type="parTrans" cxnId="{4BC5B17B-430B-46AE-9944-74ABC1A56E8A}">
      <dgm:prSet/>
      <dgm:spPr/>
      <dgm:t>
        <a:bodyPr/>
        <a:lstStyle/>
        <a:p>
          <a:endParaRPr lang="en-US"/>
        </a:p>
      </dgm:t>
    </dgm:pt>
    <dgm:pt modelId="{FAD83774-3050-4438-B7C9-2A3EE5F5FBA3}" type="sibTrans" cxnId="{4BC5B17B-430B-46AE-9944-74ABC1A56E8A}">
      <dgm:prSet/>
      <dgm:spPr/>
      <dgm:t>
        <a:bodyPr/>
        <a:lstStyle/>
        <a:p>
          <a:endParaRPr lang="en-US"/>
        </a:p>
      </dgm:t>
    </dgm:pt>
    <dgm:pt modelId="{9E8137CE-7ACB-4B40-BBC0-0BA87E95644A}">
      <dgm:prSet phldrT="[Text]" custT="1"/>
      <dgm:spPr>
        <a:xfrm>
          <a:off x="470577" y="609362"/>
          <a:ext cx="1752902" cy="2823467"/>
        </a:xfrm>
        <a:prstGeom prst="rect">
          <a:avLst/>
        </a:prstGeom>
        <a:noFill/>
        <a:ln w="25400" cap="flat" cmpd="sng" algn="ctr">
          <a:noFill/>
          <a:prstDash val="solid"/>
        </a:ln>
        <a:effectLst/>
        <a:sp3d/>
      </dgm:spPr>
      <dgm:t>
        <a:bodyPr/>
        <a:lstStyle/>
        <a:p>
          <a:r>
            <a:rPr lang="en-GB" sz="1800" b="1" dirty="0" smtClean="0">
              <a:solidFill>
                <a:sysClr val="window" lastClr="FFFFFF"/>
              </a:solidFill>
              <a:latin typeface="Calibri"/>
              <a:ea typeface="+mn-ea"/>
              <a:cs typeface="+mn-cs"/>
            </a:rPr>
            <a:t>Of the </a:t>
          </a:r>
          <a:r>
            <a:rPr lang="en-GB" sz="1800" b="1" dirty="0" smtClean="0">
              <a:solidFill>
                <a:sysClr val="window" lastClr="FFFFFF"/>
              </a:solidFill>
              <a:latin typeface="Calibri"/>
              <a:ea typeface="+mn-ea"/>
              <a:cs typeface="+mn-cs"/>
            </a:rPr>
            <a:t>world’s population lives in a town or city </a:t>
          </a:r>
          <a:endParaRPr lang="en-US" sz="1800" b="1" dirty="0" smtClean="0">
            <a:solidFill>
              <a:sysClr val="window" lastClr="FFFFFF"/>
            </a:solidFill>
            <a:latin typeface="Calibri"/>
            <a:ea typeface="+mn-ea"/>
            <a:cs typeface="+mn-cs"/>
          </a:endParaRPr>
        </a:p>
      </dgm:t>
    </dgm:pt>
    <dgm:pt modelId="{3B1B7C56-97F8-424B-BF13-4D3563B5D383}" type="parTrans" cxnId="{A8FFA9C9-459A-4400-85FB-0DCBA0AD46BC}">
      <dgm:prSet/>
      <dgm:spPr/>
      <dgm:t>
        <a:bodyPr/>
        <a:lstStyle/>
        <a:p>
          <a:endParaRPr lang="en-US"/>
        </a:p>
      </dgm:t>
    </dgm:pt>
    <dgm:pt modelId="{3BB38A44-43C7-4115-A09A-7705D8EA6789}" type="sibTrans" cxnId="{A8FFA9C9-459A-4400-85FB-0DCBA0AD46BC}">
      <dgm:prSet/>
      <dgm:spPr/>
      <dgm:t>
        <a:bodyPr/>
        <a:lstStyle/>
        <a:p>
          <a:endParaRPr lang="en-US"/>
        </a:p>
      </dgm:t>
    </dgm:pt>
    <dgm:pt modelId="{E6C1B4DE-AA7B-4AAD-9C71-E33ED0C93D89}">
      <dgm:prSet phldrT="[Text]" custT="1"/>
      <dgm:spPr>
        <a:xfrm>
          <a:off x="5341605" y="648382"/>
          <a:ext cx="1752902" cy="2823467"/>
        </a:xfrm>
        <a:prstGeom prst="rect">
          <a:avLst/>
        </a:prstGeom>
        <a:noFill/>
        <a:ln w="25400" cap="flat" cmpd="sng" algn="ctr">
          <a:noFill/>
          <a:prstDash val="solid"/>
        </a:ln>
        <a:effectLst/>
        <a:sp3d/>
      </dgm:spPr>
      <dgm:t>
        <a:bodyPr/>
        <a:lstStyle/>
        <a:p>
          <a:r>
            <a:rPr lang="en-GB" sz="1800" b="1" dirty="0" smtClean="0">
              <a:solidFill>
                <a:sysClr val="window" lastClr="FFFFFF"/>
              </a:solidFill>
              <a:latin typeface="Calibri"/>
              <a:ea typeface="+mn-ea"/>
              <a:cs typeface="+mn-cs"/>
            </a:rPr>
            <a:t>Life years saved in UK urban environments from nature</a:t>
          </a:r>
          <a:endParaRPr lang="en-US" sz="1800" b="1" dirty="0">
            <a:solidFill>
              <a:sysClr val="window" lastClr="FFFFFF"/>
            </a:solidFill>
            <a:latin typeface="Calibri"/>
            <a:ea typeface="+mn-ea"/>
            <a:cs typeface="+mn-cs"/>
          </a:endParaRPr>
        </a:p>
      </dgm:t>
    </dgm:pt>
    <dgm:pt modelId="{3CBC90BC-17F9-4F4B-AFA9-FEF03F1F3452}" type="parTrans" cxnId="{4A76A344-A6EB-4CFA-A5BB-80666CF65035}">
      <dgm:prSet/>
      <dgm:spPr/>
      <dgm:t>
        <a:bodyPr/>
        <a:lstStyle/>
        <a:p>
          <a:endParaRPr lang="en-US"/>
        </a:p>
      </dgm:t>
    </dgm:pt>
    <dgm:pt modelId="{9C10F8A3-71C0-43F8-8CE1-543E47C42294}" type="sibTrans" cxnId="{4A76A344-A6EB-4CFA-A5BB-80666CF65035}">
      <dgm:prSet/>
      <dgm:spPr/>
      <dgm:t>
        <a:bodyPr/>
        <a:lstStyle/>
        <a:p>
          <a:endParaRPr lang="en-US"/>
        </a:p>
      </dgm:t>
    </dgm:pt>
    <dgm:pt modelId="{21C4C27F-6CC8-4964-8806-0D42669CFD2A}" type="pres">
      <dgm:prSet presAssocID="{3F2A1DDD-4BC9-4F7A-B864-310B25D0B897}" presName="Name0" presStyleCnt="0">
        <dgm:presLayoutVars>
          <dgm:dir/>
          <dgm:animLvl val="lvl"/>
          <dgm:resizeHandles val="exact"/>
        </dgm:presLayoutVars>
      </dgm:prSet>
      <dgm:spPr/>
    </dgm:pt>
    <dgm:pt modelId="{EAFF3367-5180-48DE-8C76-5699FFECB059}" type="pres">
      <dgm:prSet presAssocID="{199CB259-D0D7-475B-B195-699A36708C60}" presName="compositeNode" presStyleCnt="0">
        <dgm:presLayoutVars>
          <dgm:bulletEnabled val="1"/>
        </dgm:presLayoutVars>
      </dgm:prSet>
      <dgm:spPr/>
    </dgm:pt>
    <dgm:pt modelId="{7716DF41-1E36-4E4E-AF74-068BA7940EA6}" type="pres">
      <dgm:prSet presAssocID="{199CB259-D0D7-475B-B195-699A36708C60}" presName="bgRect" presStyleLbl="node1" presStyleIdx="0" presStyleCnt="3" custLinFactNeighborX="-4324" custLinFactNeighborY="-1382"/>
      <dgm:spPr/>
    </dgm:pt>
    <dgm:pt modelId="{BE8E302C-E90E-4D78-B9B8-80D6CBDEE4B2}" type="pres">
      <dgm:prSet presAssocID="{199CB259-D0D7-475B-B195-699A36708C60}" presName="parentNode" presStyleLbl="node1" presStyleIdx="0" presStyleCnt="3">
        <dgm:presLayoutVars>
          <dgm:chMax val="0"/>
          <dgm:bulletEnabled val="1"/>
        </dgm:presLayoutVars>
      </dgm:prSet>
      <dgm:spPr/>
    </dgm:pt>
    <dgm:pt modelId="{4F1226A7-6137-43CF-86C5-7C6D92563F53}" type="pres">
      <dgm:prSet presAssocID="{199CB259-D0D7-475B-B195-699A36708C60}" presName="childNode" presStyleLbl="node1" presStyleIdx="0" presStyleCnt="3">
        <dgm:presLayoutVars>
          <dgm:bulletEnabled val="1"/>
        </dgm:presLayoutVars>
      </dgm:prSet>
      <dgm:spPr/>
      <dgm:t>
        <a:bodyPr/>
        <a:lstStyle/>
        <a:p>
          <a:endParaRPr lang="en-US"/>
        </a:p>
      </dgm:t>
    </dgm:pt>
    <dgm:pt modelId="{079C2FD9-1F0F-4537-8E3E-C41DF649FBF5}" type="pres">
      <dgm:prSet presAssocID="{F3CEC26D-DB50-40F0-9FF0-30FD556A5F3E}" presName="hSp" presStyleCnt="0"/>
      <dgm:spPr/>
    </dgm:pt>
    <dgm:pt modelId="{8F3BEC0E-D721-4989-81DF-F1F1629E0B51}" type="pres">
      <dgm:prSet presAssocID="{F3CEC26D-DB50-40F0-9FF0-30FD556A5F3E}" presName="vProcSp" presStyleCnt="0"/>
      <dgm:spPr/>
    </dgm:pt>
    <dgm:pt modelId="{CB689998-10C2-433C-80BB-545534ED6AA4}" type="pres">
      <dgm:prSet presAssocID="{F3CEC26D-DB50-40F0-9FF0-30FD556A5F3E}" presName="vSp1" presStyleCnt="0"/>
      <dgm:spPr/>
    </dgm:pt>
    <dgm:pt modelId="{D76D7204-7C5F-45F2-9468-87B05E3CE9E2}" type="pres">
      <dgm:prSet presAssocID="{F3CEC26D-DB50-40F0-9FF0-30FD556A5F3E}" presName="simulatedConn" presStyleLbl="solidFgAcc1" presStyleIdx="0" presStyleCnt="2"/>
      <dgm:spPr>
        <a:xfrm rot="5400000">
          <a:off x="2240060" y="2892648"/>
          <a:ext cx="414982" cy="352933"/>
        </a:xfrm>
        <a:prstGeom prst="flowChartExtract">
          <a:avLst/>
        </a:prstGeom>
        <a:solidFill>
          <a:sysClr val="window" lastClr="FFFFFF">
            <a:hueOff val="0"/>
            <a:satOff val="0"/>
            <a:lumOff val="0"/>
            <a:alphaOff val="0"/>
          </a:sysClr>
        </a:solidFill>
        <a:ln w="25400" cap="flat" cmpd="sng" algn="ctr">
          <a:solidFill>
            <a:srgbClr val="4BACC6">
              <a:hueOff val="0"/>
              <a:satOff val="0"/>
              <a:lumOff val="0"/>
              <a:alphaOff val="0"/>
            </a:srgbClr>
          </a:solidFill>
          <a:prstDash val="solid"/>
        </a:ln>
        <a:effectLst/>
      </dgm:spPr>
    </dgm:pt>
    <dgm:pt modelId="{D6A2A195-BA7C-44EF-B329-21DC5D67C5D5}" type="pres">
      <dgm:prSet presAssocID="{F3CEC26D-DB50-40F0-9FF0-30FD556A5F3E}" presName="vSp2" presStyleCnt="0"/>
      <dgm:spPr/>
    </dgm:pt>
    <dgm:pt modelId="{B4A18120-BFE0-4A2D-93E8-EAC7DD2D762E}" type="pres">
      <dgm:prSet presAssocID="{F3CEC26D-DB50-40F0-9FF0-30FD556A5F3E}" presName="sibTrans" presStyleCnt="0"/>
      <dgm:spPr/>
    </dgm:pt>
    <dgm:pt modelId="{844EEB7C-A5B2-45BC-9AA5-F6915F926EDA}" type="pres">
      <dgm:prSet presAssocID="{64CBAEF2-EBA1-47F9-AD60-929856486F8B}" presName="compositeNode" presStyleCnt="0">
        <dgm:presLayoutVars>
          <dgm:bulletEnabled val="1"/>
        </dgm:presLayoutVars>
      </dgm:prSet>
      <dgm:spPr/>
    </dgm:pt>
    <dgm:pt modelId="{D9039DE2-E778-4B67-B831-F068B082E5A5}" type="pres">
      <dgm:prSet presAssocID="{64CBAEF2-EBA1-47F9-AD60-929856486F8B}" presName="bgRect" presStyleLbl="node1" presStyleIdx="1" presStyleCnt="3"/>
      <dgm:spPr/>
    </dgm:pt>
    <dgm:pt modelId="{EC4CAD09-C617-4785-A080-A14DDCC339B8}" type="pres">
      <dgm:prSet presAssocID="{64CBAEF2-EBA1-47F9-AD60-929856486F8B}" presName="parentNode" presStyleLbl="node1" presStyleIdx="1" presStyleCnt="3">
        <dgm:presLayoutVars>
          <dgm:chMax val="0"/>
          <dgm:bulletEnabled val="1"/>
        </dgm:presLayoutVars>
      </dgm:prSet>
      <dgm:spPr/>
    </dgm:pt>
    <dgm:pt modelId="{1EDAA695-9A9C-4840-81B5-BE0E26856FC9}" type="pres">
      <dgm:prSet presAssocID="{64CBAEF2-EBA1-47F9-AD60-929856486F8B}" presName="childNode" presStyleLbl="node1" presStyleIdx="1" presStyleCnt="3">
        <dgm:presLayoutVars>
          <dgm:bulletEnabled val="1"/>
        </dgm:presLayoutVars>
      </dgm:prSet>
      <dgm:spPr/>
      <dgm:t>
        <a:bodyPr/>
        <a:lstStyle/>
        <a:p>
          <a:endParaRPr lang="en-US"/>
        </a:p>
      </dgm:t>
    </dgm:pt>
    <dgm:pt modelId="{04CAFB4C-7D5A-41A0-9EDE-560C99F93A53}" type="pres">
      <dgm:prSet presAssocID="{E70E0C62-9D62-4290-AB66-D380CEB322EE}" presName="hSp" presStyleCnt="0"/>
      <dgm:spPr/>
    </dgm:pt>
    <dgm:pt modelId="{C9B71205-2EE5-4A12-B816-16D9E8795042}" type="pres">
      <dgm:prSet presAssocID="{E70E0C62-9D62-4290-AB66-D380CEB322EE}" presName="vProcSp" presStyleCnt="0"/>
      <dgm:spPr/>
    </dgm:pt>
    <dgm:pt modelId="{39E2D4EF-4838-4E92-B72C-ED1DD2175C47}" type="pres">
      <dgm:prSet presAssocID="{E70E0C62-9D62-4290-AB66-D380CEB322EE}" presName="vSp1" presStyleCnt="0"/>
      <dgm:spPr/>
    </dgm:pt>
    <dgm:pt modelId="{75A7C1EA-9B71-4036-9B5A-429BEDFDC3B6}" type="pres">
      <dgm:prSet presAssocID="{E70E0C62-9D62-4290-AB66-D380CEB322EE}" presName="simulatedConn" presStyleLbl="solidFgAcc1" presStyleIdx="1" presStyleCnt="2"/>
      <dgm:spPr>
        <a:xfrm rot="5400000">
          <a:off x="4675300" y="2892648"/>
          <a:ext cx="414982" cy="352933"/>
        </a:xfrm>
        <a:prstGeom prst="flowChartExtract">
          <a:avLst/>
        </a:prstGeom>
        <a:solidFill>
          <a:sysClr val="window" lastClr="FFFFFF">
            <a:hueOff val="0"/>
            <a:satOff val="0"/>
            <a:lumOff val="0"/>
            <a:alphaOff val="0"/>
          </a:sysClr>
        </a:solidFill>
        <a:ln w="25400" cap="flat" cmpd="sng" algn="ctr">
          <a:solidFill>
            <a:srgbClr val="4BACC6">
              <a:hueOff val="-9933876"/>
              <a:satOff val="39811"/>
              <a:lumOff val="8628"/>
              <a:alphaOff val="0"/>
            </a:srgbClr>
          </a:solidFill>
          <a:prstDash val="solid"/>
        </a:ln>
        <a:effectLst/>
      </dgm:spPr>
    </dgm:pt>
    <dgm:pt modelId="{BEF696A5-A2C5-4894-AA64-CE1F73935CCF}" type="pres">
      <dgm:prSet presAssocID="{E70E0C62-9D62-4290-AB66-D380CEB322EE}" presName="vSp2" presStyleCnt="0"/>
      <dgm:spPr/>
    </dgm:pt>
    <dgm:pt modelId="{6D28D903-307D-4644-AB40-7C5AF4AC8AEA}" type="pres">
      <dgm:prSet presAssocID="{E70E0C62-9D62-4290-AB66-D380CEB322EE}" presName="sibTrans" presStyleCnt="0"/>
      <dgm:spPr/>
    </dgm:pt>
    <dgm:pt modelId="{E8CDD2B0-7609-4592-89AE-75BE66906192}" type="pres">
      <dgm:prSet presAssocID="{631D1C48-C885-440E-9394-397FFBB77A4A}" presName="compositeNode" presStyleCnt="0">
        <dgm:presLayoutVars>
          <dgm:bulletEnabled val="1"/>
        </dgm:presLayoutVars>
      </dgm:prSet>
      <dgm:spPr/>
    </dgm:pt>
    <dgm:pt modelId="{B286504A-EE09-40E1-843A-CF1C274F0595}" type="pres">
      <dgm:prSet presAssocID="{631D1C48-C885-440E-9394-397FFBB77A4A}" presName="bgRect" presStyleLbl="node1" presStyleIdx="2" presStyleCnt="3"/>
      <dgm:spPr/>
      <dgm:t>
        <a:bodyPr/>
        <a:lstStyle/>
        <a:p>
          <a:endParaRPr lang="en-US"/>
        </a:p>
      </dgm:t>
    </dgm:pt>
    <dgm:pt modelId="{7743DEC5-EEAC-4D91-B23B-BA78563438AD}" type="pres">
      <dgm:prSet presAssocID="{631D1C48-C885-440E-9394-397FFBB77A4A}" presName="parentNode" presStyleLbl="node1" presStyleIdx="2" presStyleCnt="3">
        <dgm:presLayoutVars>
          <dgm:chMax val="0"/>
          <dgm:bulletEnabled val="1"/>
        </dgm:presLayoutVars>
      </dgm:prSet>
      <dgm:spPr/>
      <dgm:t>
        <a:bodyPr/>
        <a:lstStyle/>
        <a:p>
          <a:endParaRPr lang="en-US"/>
        </a:p>
      </dgm:t>
    </dgm:pt>
    <dgm:pt modelId="{92EB4F35-C3F2-48E7-A1C5-65BEEE069944}" type="pres">
      <dgm:prSet presAssocID="{631D1C48-C885-440E-9394-397FFBB77A4A}" presName="childNode" presStyleLbl="node1" presStyleIdx="2" presStyleCnt="3">
        <dgm:presLayoutVars>
          <dgm:bulletEnabled val="1"/>
        </dgm:presLayoutVars>
      </dgm:prSet>
      <dgm:spPr/>
      <dgm:t>
        <a:bodyPr/>
        <a:lstStyle/>
        <a:p>
          <a:endParaRPr lang="en-US"/>
        </a:p>
      </dgm:t>
    </dgm:pt>
  </dgm:ptLst>
  <dgm:cxnLst>
    <dgm:cxn modelId="{27DC9D28-6BF3-4C10-BF5D-46E7D50E7111}" type="presOf" srcId="{631D1C48-C885-440E-9394-397FFBB77A4A}" destId="{7743DEC5-EEAC-4D91-B23B-BA78563438AD}" srcOrd="1" destOrd="0" presId="urn:microsoft.com/office/officeart/2005/8/layout/hProcess7"/>
    <dgm:cxn modelId="{4A76A344-A6EB-4CFA-A5BB-80666CF65035}" srcId="{631D1C48-C885-440E-9394-397FFBB77A4A}" destId="{E6C1B4DE-AA7B-4AAD-9C71-E33ED0C93D89}" srcOrd="1" destOrd="0" parTransId="{3CBC90BC-17F9-4F4B-AFA9-FEF03F1F3452}" sibTransId="{9C10F8A3-71C0-43F8-8CE1-543E47C42294}"/>
    <dgm:cxn modelId="{86DD512D-DED1-4066-AE92-D55960C17E0F}" type="presOf" srcId="{199CB259-D0D7-475B-B195-699A36708C60}" destId="{7716DF41-1E36-4E4E-AF74-068BA7940EA6}" srcOrd="0" destOrd="0" presId="urn:microsoft.com/office/officeart/2005/8/layout/hProcess7"/>
    <dgm:cxn modelId="{FDD58F7E-DE40-4AD4-8E34-86B54EFB97A2}" type="presOf" srcId="{631D1C48-C885-440E-9394-397FFBB77A4A}" destId="{B286504A-EE09-40E1-843A-CF1C274F0595}" srcOrd="0" destOrd="0" presId="urn:microsoft.com/office/officeart/2005/8/layout/hProcess7"/>
    <dgm:cxn modelId="{CA46E030-1FDE-4A39-9180-F61E3D087D94}" srcId="{64CBAEF2-EBA1-47F9-AD60-929856486F8B}" destId="{4A67C1E2-6474-464C-9862-674BC9A5D768}" srcOrd="0" destOrd="0" parTransId="{BC282908-67FA-4068-8613-B56FC637BB05}" sibTransId="{ECB1A796-7BC3-4DF6-8A55-A7270F2AFCE4}"/>
    <dgm:cxn modelId="{868BA337-44A0-49F1-92ED-3063B2128C05}" type="presOf" srcId="{9E8137CE-7ACB-4B40-BBC0-0BA87E95644A}" destId="{4F1226A7-6137-43CF-86C5-7C6D92563F53}" srcOrd="0" destOrd="1" presId="urn:microsoft.com/office/officeart/2005/8/layout/hProcess7"/>
    <dgm:cxn modelId="{FA1B9F34-4814-4ACD-ADCC-FE7F9C2D7014}" type="presOf" srcId="{4A67C1E2-6474-464C-9862-674BC9A5D768}" destId="{1EDAA695-9A9C-4840-81B5-BE0E26856FC9}" srcOrd="0" destOrd="0" presId="urn:microsoft.com/office/officeart/2005/8/layout/hProcess7"/>
    <dgm:cxn modelId="{231A6A92-9DDF-49F7-B098-718E00851309}" type="presOf" srcId="{64CBAEF2-EBA1-47F9-AD60-929856486F8B}" destId="{EC4CAD09-C617-4785-A080-A14DDCC339B8}" srcOrd="1" destOrd="0" presId="urn:microsoft.com/office/officeart/2005/8/layout/hProcess7"/>
    <dgm:cxn modelId="{1D2D7310-9BA3-4CE1-924F-BBBC3BFFE069}" type="presOf" srcId="{7CC8BB0A-5543-48D3-AAF5-B78629512DF4}" destId="{4F1226A7-6137-43CF-86C5-7C6D92563F53}" srcOrd="0" destOrd="0" presId="urn:microsoft.com/office/officeart/2005/8/layout/hProcess7"/>
    <dgm:cxn modelId="{D880999A-4F8C-4ABE-ABC9-259A530A6EF4}" type="presOf" srcId="{64CBAEF2-EBA1-47F9-AD60-929856486F8B}" destId="{D9039DE2-E778-4B67-B831-F068B082E5A5}" srcOrd="0" destOrd="0" presId="urn:microsoft.com/office/officeart/2005/8/layout/hProcess7"/>
    <dgm:cxn modelId="{A8FFA9C9-459A-4400-85FB-0DCBA0AD46BC}" srcId="{199CB259-D0D7-475B-B195-699A36708C60}" destId="{9E8137CE-7ACB-4B40-BBC0-0BA87E95644A}" srcOrd="1" destOrd="0" parTransId="{3B1B7C56-97F8-424B-BF13-4D3563B5D383}" sibTransId="{3BB38A44-43C7-4115-A09A-7705D8EA6789}"/>
    <dgm:cxn modelId="{5FE136E6-5900-4992-9CF8-D4B8AED8FE9F}" type="presOf" srcId="{3F2A1DDD-4BC9-4F7A-B864-310B25D0B897}" destId="{21C4C27F-6CC8-4964-8806-0D42669CFD2A}" srcOrd="0" destOrd="0" presId="urn:microsoft.com/office/officeart/2005/8/layout/hProcess7"/>
    <dgm:cxn modelId="{20282825-4EE6-441B-9BB2-27753A9F13F2}" srcId="{199CB259-D0D7-475B-B195-699A36708C60}" destId="{7CC8BB0A-5543-48D3-AAF5-B78629512DF4}" srcOrd="0" destOrd="0" parTransId="{6B4C9A64-BE67-4C44-B028-53DAD1CF79DF}" sibTransId="{BF6C2286-CAB1-41D9-9747-577E64A370B2}"/>
    <dgm:cxn modelId="{BCF0C5A3-7E56-419A-BD8E-0F3920B58A48}" type="presOf" srcId="{95BED533-0E55-4EEC-BA1B-8D8D76EB6B68}" destId="{92EB4F35-C3F2-48E7-A1C5-65BEEE069944}" srcOrd="0" destOrd="0" presId="urn:microsoft.com/office/officeart/2005/8/layout/hProcess7"/>
    <dgm:cxn modelId="{0F1F3494-D6FF-4ABF-A44D-C22A3CF341B8}" type="presOf" srcId="{E6C1B4DE-AA7B-4AAD-9C71-E33ED0C93D89}" destId="{92EB4F35-C3F2-48E7-A1C5-65BEEE069944}" srcOrd="0" destOrd="1" presId="urn:microsoft.com/office/officeart/2005/8/layout/hProcess7"/>
    <dgm:cxn modelId="{B1739A1C-8AC1-4B7E-B725-AB55D055BA2F}" srcId="{3F2A1DDD-4BC9-4F7A-B864-310B25D0B897}" destId="{631D1C48-C885-440E-9394-397FFBB77A4A}" srcOrd="2" destOrd="0" parTransId="{F75D37C4-3723-479C-85F6-2D2D29475C10}" sibTransId="{BF51D1AB-54F6-4485-8390-9E019AB019CB}"/>
    <dgm:cxn modelId="{51EB720A-6E22-4455-9B4F-92608BCEEF54}" srcId="{631D1C48-C885-440E-9394-397FFBB77A4A}" destId="{95BED533-0E55-4EEC-BA1B-8D8D76EB6B68}" srcOrd="0" destOrd="0" parTransId="{6D0D77A1-8EAF-4BC6-BD3F-B9C2D3FAA9C8}" sibTransId="{087E291E-D062-49C5-B616-86C4D6BA8CBC}"/>
    <dgm:cxn modelId="{B65799DA-7D32-47C1-BCA3-5788F8E00115}" srcId="{3F2A1DDD-4BC9-4F7A-B864-310B25D0B897}" destId="{64CBAEF2-EBA1-47F9-AD60-929856486F8B}" srcOrd="1" destOrd="0" parTransId="{0042BFBD-3F0F-47FC-8E93-163E6E3D9496}" sibTransId="{E70E0C62-9D62-4290-AB66-D380CEB322EE}"/>
    <dgm:cxn modelId="{9749135C-88CA-421C-BC36-C070AA2EE98C}" type="presOf" srcId="{10ADEA1E-0C60-44F8-AB93-AF747EFCB635}" destId="{1EDAA695-9A9C-4840-81B5-BE0E26856FC9}" srcOrd="0" destOrd="1" presId="urn:microsoft.com/office/officeart/2005/8/layout/hProcess7"/>
    <dgm:cxn modelId="{4BC5B17B-430B-46AE-9944-74ABC1A56E8A}" srcId="{64CBAEF2-EBA1-47F9-AD60-929856486F8B}" destId="{10ADEA1E-0C60-44F8-AB93-AF747EFCB635}" srcOrd="1" destOrd="0" parTransId="{75D71B85-625A-4A41-BD7D-29CBA23E77FF}" sibTransId="{FAD83774-3050-4438-B7C9-2A3EE5F5FBA3}"/>
    <dgm:cxn modelId="{FDBDEC98-87B3-4B77-8B75-DEBC919B7615}" srcId="{3F2A1DDD-4BC9-4F7A-B864-310B25D0B897}" destId="{199CB259-D0D7-475B-B195-699A36708C60}" srcOrd="0" destOrd="0" parTransId="{053F6295-DD78-4178-8755-852A04B4D263}" sibTransId="{F3CEC26D-DB50-40F0-9FF0-30FD556A5F3E}"/>
    <dgm:cxn modelId="{03D7EAB2-8D52-4B1B-9B1A-ECB4C5422BF2}" type="presOf" srcId="{199CB259-D0D7-475B-B195-699A36708C60}" destId="{BE8E302C-E90E-4D78-B9B8-80D6CBDEE4B2}" srcOrd="1" destOrd="0" presId="urn:microsoft.com/office/officeart/2005/8/layout/hProcess7"/>
    <dgm:cxn modelId="{66C8FD1C-3184-4C79-B942-2AC5189C47E7}" type="presParOf" srcId="{21C4C27F-6CC8-4964-8806-0D42669CFD2A}" destId="{EAFF3367-5180-48DE-8C76-5699FFECB059}" srcOrd="0" destOrd="0" presId="urn:microsoft.com/office/officeart/2005/8/layout/hProcess7"/>
    <dgm:cxn modelId="{1C61F480-A7ED-48C4-97A1-7736CA95D92C}" type="presParOf" srcId="{EAFF3367-5180-48DE-8C76-5699FFECB059}" destId="{7716DF41-1E36-4E4E-AF74-068BA7940EA6}" srcOrd="0" destOrd="0" presId="urn:microsoft.com/office/officeart/2005/8/layout/hProcess7"/>
    <dgm:cxn modelId="{94100AA2-435E-4861-8260-09C0F9C4B327}" type="presParOf" srcId="{EAFF3367-5180-48DE-8C76-5699FFECB059}" destId="{BE8E302C-E90E-4D78-B9B8-80D6CBDEE4B2}" srcOrd="1" destOrd="0" presId="urn:microsoft.com/office/officeart/2005/8/layout/hProcess7"/>
    <dgm:cxn modelId="{FC73E8FC-E466-4CB7-A940-5B3C530DBEC2}" type="presParOf" srcId="{EAFF3367-5180-48DE-8C76-5699FFECB059}" destId="{4F1226A7-6137-43CF-86C5-7C6D92563F53}" srcOrd="2" destOrd="0" presId="urn:microsoft.com/office/officeart/2005/8/layout/hProcess7"/>
    <dgm:cxn modelId="{AD740E62-190E-492B-A0D6-9A659FF0F46C}" type="presParOf" srcId="{21C4C27F-6CC8-4964-8806-0D42669CFD2A}" destId="{079C2FD9-1F0F-4537-8E3E-C41DF649FBF5}" srcOrd="1" destOrd="0" presId="urn:microsoft.com/office/officeart/2005/8/layout/hProcess7"/>
    <dgm:cxn modelId="{6CB068C0-FC30-4607-B3C3-314A8AD7A2C1}" type="presParOf" srcId="{21C4C27F-6CC8-4964-8806-0D42669CFD2A}" destId="{8F3BEC0E-D721-4989-81DF-F1F1629E0B51}" srcOrd="2" destOrd="0" presId="urn:microsoft.com/office/officeart/2005/8/layout/hProcess7"/>
    <dgm:cxn modelId="{1745EDDB-2934-461B-AE9C-1195ADEE3F00}" type="presParOf" srcId="{8F3BEC0E-D721-4989-81DF-F1F1629E0B51}" destId="{CB689998-10C2-433C-80BB-545534ED6AA4}" srcOrd="0" destOrd="0" presId="urn:microsoft.com/office/officeart/2005/8/layout/hProcess7"/>
    <dgm:cxn modelId="{39D23EC6-413F-4C44-8E19-F5642825ABF8}" type="presParOf" srcId="{8F3BEC0E-D721-4989-81DF-F1F1629E0B51}" destId="{D76D7204-7C5F-45F2-9468-87B05E3CE9E2}" srcOrd="1" destOrd="0" presId="urn:microsoft.com/office/officeart/2005/8/layout/hProcess7"/>
    <dgm:cxn modelId="{EA3E98BC-6E04-46F2-BE45-C899FF18935D}" type="presParOf" srcId="{8F3BEC0E-D721-4989-81DF-F1F1629E0B51}" destId="{D6A2A195-BA7C-44EF-B329-21DC5D67C5D5}" srcOrd="2" destOrd="0" presId="urn:microsoft.com/office/officeart/2005/8/layout/hProcess7"/>
    <dgm:cxn modelId="{F08A9F5C-627C-46E0-AEF1-6E1E21C9AE25}" type="presParOf" srcId="{21C4C27F-6CC8-4964-8806-0D42669CFD2A}" destId="{B4A18120-BFE0-4A2D-93E8-EAC7DD2D762E}" srcOrd="3" destOrd="0" presId="urn:microsoft.com/office/officeart/2005/8/layout/hProcess7"/>
    <dgm:cxn modelId="{4F67FE13-4C8B-4874-AC72-DAACD68CF738}" type="presParOf" srcId="{21C4C27F-6CC8-4964-8806-0D42669CFD2A}" destId="{844EEB7C-A5B2-45BC-9AA5-F6915F926EDA}" srcOrd="4" destOrd="0" presId="urn:microsoft.com/office/officeart/2005/8/layout/hProcess7"/>
    <dgm:cxn modelId="{FC9C07A0-783C-4DBE-91B7-05176E73B8FB}" type="presParOf" srcId="{844EEB7C-A5B2-45BC-9AA5-F6915F926EDA}" destId="{D9039DE2-E778-4B67-B831-F068B082E5A5}" srcOrd="0" destOrd="0" presId="urn:microsoft.com/office/officeart/2005/8/layout/hProcess7"/>
    <dgm:cxn modelId="{E0484258-128E-492D-8C71-B90E458292B6}" type="presParOf" srcId="{844EEB7C-A5B2-45BC-9AA5-F6915F926EDA}" destId="{EC4CAD09-C617-4785-A080-A14DDCC339B8}" srcOrd="1" destOrd="0" presId="urn:microsoft.com/office/officeart/2005/8/layout/hProcess7"/>
    <dgm:cxn modelId="{2403A29B-AD5E-4DB4-998E-8B3D23DA0450}" type="presParOf" srcId="{844EEB7C-A5B2-45BC-9AA5-F6915F926EDA}" destId="{1EDAA695-9A9C-4840-81B5-BE0E26856FC9}" srcOrd="2" destOrd="0" presId="urn:microsoft.com/office/officeart/2005/8/layout/hProcess7"/>
    <dgm:cxn modelId="{3B7CC035-6943-4013-9130-1B21306B05C8}" type="presParOf" srcId="{21C4C27F-6CC8-4964-8806-0D42669CFD2A}" destId="{04CAFB4C-7D5A-41A0-9EDE-560C99F93A53}" srcOrd="5" destOrd="0" presId="urn:microsoft.com/office/officeart/2005/8/layout/hProcess7"/>
    <dgm:cxn modelId="{AF682336-C487-48F3-B309-56FD8FC4175F}" type="presParOf" srcId="{21C4C27F-6CC8-4964-8806-0D42669CFD2A}" destId="{C9B71205-2EE5-4A12-B816-16D9E8795042}" srcOrd="6" destOrd="0" presId="urn:microsoft.com/office/officeart/2005/8/layout/hProcess7"/>
    <dgm:cxn modelId="{95C167E9-258C-48C9-B4E8-57EF67BB5079}" type="presParOf" srcId="{C9B71205-2EE5-4A12-B816-16D9E8795042}" destId="{39E2D4EF-4838-4E92-B72C-ED1DD2175C47}" srcOrd="0" destOrd="0" presId="urn:microsoft.com/office/officeart/2005/8/layout/hProcess7"/>
    <dgm:cxn modelId="{D040DC48-0000-4BEB-B5D7-D06810D2746A}" type="presParOf" srcId="{C9B71205-2EE5-4A12-B816-16D9E8795042}" destId="{75A7C1EA-9B71-4036-9B5A-429BEDFDC3B6}" srcOrd="1" destOrd="0" presId="urn:microsoft.com/office/officeart/2005/8/layout/hProcess7"/>
    <dgm:cxn modelId="{DAB80D07-F48F-461E-8BE3-9609A479B65C}" type="presParOf" srcId="{C9B71205-2EE5-4A12-B816-16D9E8795042}" destId="{BEF696A5-A2C5-4894-AA64-CE1F73935CCF}" srcOrd="2" destOrd="0" presId="urn:microsoft.com/office/officeart/2005/8/layout/hProcess7"/>
    <dgm:cxn modelId="{8C5E5809-A91E-495B-9783-CEAECF0C5337}" type="presParOf" srcId="{21C4C27F-6CC8-4964-8806-0D42669CFD2A}" destId="{6D28D903-307D-4644-AB40-7C5AF4AC8AEA}" srcOrd="7" destOrd="0" presId="urn:microsoft.com/office/officeart/2005/8/layout/hProcess7"/>
    <dgm:cxn modelId="{540D8A65-E65B-4564-A127-9717B6EA95AD}" type="presParOf" srcId="{21C4C27F-6CC8-4964-8806-0D42669CFD2A}" destId="{E8CDD2B0-7609-4592-89AE-75BE66906192}" srcOrd="8" destOrd="0" presId="urn:microsoft.com/office/officeart/2005/8/layout/hProcess7"/>
    <dgm:cxn modelId="{912A8401-5B51-49E8-ACBB-55F5B27FCC36}" type="presParOf" srcId="{E8CDD2B0-7609-4592-89AE-75BE66906192}" destId="{B286504A-EE09-40E1-843A-CF1C274F0595}" srcOrd="0" destOrd="0" presId="urn:microsoft.com/office/officeart/2005/8/layout/hProcess7"/>
    <dgm:cxn modelId="{8795A30E-62B3-48EB-A1A3-0A07088A86B0}" type="presParOf" srcId="{E8CDD2B0-7609-4592-89AE-75BE66906192}" destId="{7743DEC5-EEAC-4D91-B23B-BA78563438AD}" srcOrd="1" destOrd="0" presId="urn:microsoft.com/office/officeart/2005/8/layout/hProcess7"/>
    <dgm:cxn modelId="{BDC5476D-D241-412D-83BA-8AFD13D67180}" type="presParOf" srcId="{E8CDD2B0-7609-4592-89AE-75BE66906192}" destId="{92EB4F35-C3F2-48E7-A1C5-65BEEE069944}" srcOrd="2" destOrd="0" presId="urn:microsoft.com/office/officeart/2005/8/layout/hProcess7"/>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F18F59-F263-42AA-AF7A-09FE8E7C5A87}" type="doc">
      <dgm:prSet loTypeId="urn:microsoft.com/office/officeart/2005/8/layout/lProcess2" loCatId="list" qsTypeId="urn:microsoft.com/office/officeart/2005/8/quickstyle/simple3" qsCatId="simple" csTypeId="urn:microsoft.com/office/officeart/2005/8/colors/colorful3" csCatId="colorful" phldr="1"/>
      <dgm:spPr/>
      <dgm:t>
        <a:bodyPr/>
        <a:lstStyle/>
        <a:p>
          <a:endParaRPr lang="en-US"/>
        </a:p>
      </dgm:t>
    </dgm:pt>
    <dgm:pt modelId="{A82AD6F3-D30D-4345-A799-DBFA44268548}">
      <dgm:prSet phldrT="[Text]" custT="1"/>
      <dgm:spPr>
        <a:xfrm>
          <a:off x="966" y="0"/>
          <a:ext cx="2513951" cy="4896543"/>
        </a:xfrm>
        <a:solidFill>
          <a:srgbClr val="9BBB59">
            <a:tint val="40000"/>
            <a:hueOff val="0"/>
            <a:satOff val="0"/>
            <a:lumOff val="0"/>
            <a:alphaOff val="0"/>
          </a:srgbClr>
        </a:solidFill>
        <a:ln>
          <a:noFill/>
        </a:ln>
        <a:effectLst>
          <a:outerShdw blurRad="40000" dist="20000" dir="5400000" rotWithShape="0">
            <a:srgbClr val="000000">
              <a:alpha val="38000"/>
            </a:srgbClr>
          </a:outerShdw>
        </a:effectLst>
      </dgm:spPr>
      <dgm:t>
        <a:bodyPr/>
        <a:lstStyle/>
        <a:p>
          <a:r>
            <a:rPr lang="en-GB" sz="3200" dirty="0" smtClean="0">
              <a:solidFill>
                <a:sysClr val="windowText" lastClr="000000">
                  <a:hueOff val="0"/>
                  <a:satOff val="0"/>
                  <a:lumOff val="0"/>
                  <a:alphaOff val="0"/>
                </a:sysClr>
              </a:solidFill>
              <a:latin typeface="Calibri"/>
              <a:ea typeface="+mn-ea"/>
              <a:cs typeface="+mn-cs"/>
            </a:rPr>
            <a:t>Provisioning</a:t>
          </a:r>
          <a:endParaRPr lang="en-US" sz="3200" dirty="0">
            <a:solidFill>
              <a:sysClr val="windowText" lastClr="000000">
                <a:hueOff val="0"/>
                <a:satOff val="0"/>
                <a:lumOff val="0"/>
                <a:alphaOff val="0"/>
              </a:sysClr>
            </a:solidFill>
            <a:latin typeface="Calibri"/>
            <a:ea typeface="+mn-ea"/>
            <a:cs typeface="+mn-cs"/>
          </a:endParaRPr>
        </a:p>
      </dgm:t>
    </dgm:pt>
    <dgm:pt modelId="{5613561D-91BE-4FF1-A5A6-1D5D6B096737}" type="parTrans" cxnId="{2F7F5FB4-6C8C-412D-897C-77B4F727C6A9}">
      <dgm:prSet/>
      <dgm:spPr/>
      <dgm:t>
        <a:bodyPr/>
        <a:lstStyle/>
        <a:p>
          <a:endParaRPr lang="en-US" sz="2000"/>
        </a:p>
      </dgm:t>
    </dgm:pt>
    <dgm:pt modelId="{415C24DC-DD20-4DD3-BCB2-6362E45BE5EA}" type="sibTrans" cxnId="{2F7F5FB4-6C8C-412D-897C-77B4F727C6A9}">
      <dgm:prSet/>
      <dgm:spPr/>
      <dgm:t>
        <a:bodyPr/>
        <a:lstStyle/>
        <a:p>
          <a:endParaRPr lang="en-US" sz="2000"/>
        </a:p>
      </dgm:t>
    </dgm:pt>
    <dgm:pt modelId="{61E05AB8-5C28-465C-83AD-92E25E05C08F}">
      <dgm:prSet phldrT="[Text]" custT="1"/>
      <dgm:spPr>
        <a:xfrm>
          <a:off x="2703464" y="0"/>
          <a:ext cx="2513951" cy="4896543"/>
        </a:xfrm>
        <a:solidFill>
          <a:srgbClr val="9BBB59">
            <a:tint val="40000"/>
            <a:hueOff val="0"/>
            <a:satOff val="0"/>
            <a:lumOff val="0"/>
            <a:alphaOff val="0"/>
          </a:srgbClr>
        </a:solidFill>
        <a:ln>
          <a:noFill/>
        </a:ln>
        <a:effectLst>
          <a:outerShdw blurRad="40000" dist="20000" dir="5400000" rotWithShape="0">
            <a:srgbClr val="000000">
              <a:alpha val="38000"/>
            </a:srgbClr>
          </a:outerShdw>
        </a:effectLst>
      </dgm:spPr>
      <dgm:t>
        <a:bodyPr/>
        <a:lstStyle/>
        <a:p>
          <a:r>
            <a:rPr lang="en-GB" sz="3600" dirty="0" smtClean="0">
              <a:solidFill>
                <a:sysClr val="windowText" lastClr="000000">
                  <a:hueOff val="0"/>
                  <a:satOff val="0"/>
                  <a:lumOff val="0"/>
                  <a:alphaOff val="0"/>
                </a:sysClr>
              </a:solidFill>
              <a:latin typeface="Calibri"/>
              <a:ea typeface="+mn-ea"/>
              <a:cs typeface="+mn-cs"/>
            </a:rPr>
            <a:t>Regulating</a:t>
          </a:r>
          <a:endParaRPr lang="en-US" sz="3600" dirty="0">
            <a:solidFill>
              <a:sysClr val="windowText" lastClr="000000">
                <a:hueOff val="0"/>
                <a:satOff val="0"/>
                <a:lumOff val="0"/>
                <a:alphaOff val="0"/>
              </a:sysClr>
            </a:solidFill>
            <a:latin typeface="Calibri"/>
            <a:ea typeface="+mn-ea"/>
            <a:cs typeface="+mn-cs"/>
          </a:endParaRPr>
        </a:p>
      </dgm:t>
    </dgm:pt>
    <dgm:pt modelId="{3906C130-1642-4EE1-A51D-5F722BF2ECA8}" type="parTrans" cxnId="{FC0A368B-8C99-4DD3-BB7D-07291A7E6FFB}">
      <dgm:prSet/>
      <dgm:spPr/>
      <dgm:t>
        <a:bodyPr/>
        <a:lstStyle/>
        <a:p>
          <a:endParaRPr lang="en-US" sz="2000"/>
        </a:p>
      </dgm:t>
    </dgm:pt>
    <dgm:pt modelId="{739E2D2A-CC9F-41F7-A745-68BC7BF3F06C}" type="sibTrans" cxnId="{FC0A368B-8C99-4DD3-BB7D-07291A7E6FFB}">
      <dgm:prSet/>
      <dgm:spPr/>
      <dgm:t>
        <a:bodyPr/>
        <a:lstStyle/>
        <a:p>
          <a:endParaRPr lang="en-US" sz="2000"/>
        </a:p>
      </dgm:t>
    </dgm:pt>
    <dgm:pt modelId="{9F5D2FA9-AA74-4870-B3E8-22FE7E2E28F5}">
      <dgm:prSet phldrT="[Text]" custT="1"/>
      <dgm:spPr>
        <a:xfrm>
          <a:off x="5405961" y="0"/>
          <a:ext cx="2513951" cy="4896543"/>
        </a:xfrm>
        <a:solidFill>
          <a:srgbClr val="9BBB59">
            <a:tint val="40000"/>
            <a:hueOff val="0"/>
            <a:satOff val="0"/>
            <a:lumOff val="0"/>
            <a:alphaOff val="0"/>
          </a:srgbClr>
        </a:solidFill>
        <a:ln>
          <a:noFill/>
        </a:ln>
        <a:effectLst>
          <a:outerShdw blurRad="40000" dist="20000" dir="5400000" rotWithShape="0">
            <a:srgbClr val="000000">
              <a:alpha val="38000"/>
            </a:srgbClr>
          </a:outerShdw>
        </a:effectLst>
      </dgm:spPr>
      <dgm:t>
        <a:bodyPr/>
        <a:lstStyle/>
        <a:p>
          <a:r>
            <a:rPr lang="en-GB" sz="3600" dirty="0" smtClean="0">
              <a:solidFill>
                <a:sysClr val="windowText" lastClr="000000">
                  <a:hueOff val="0"/>
                  <a:satOff val="0"/>
                  <a:lumOff val="0"/>
                  <a:alphaOff val="0"/>
                </a:sysClr>
              </a:solidFill>
              <a:latin typeface="Calibri"/>
              <a:ea typeface="+mn-ea"/>
              <a:cs typeface="+mn-cs"/>
            </a:rPr>
            <a:t>Cultural</a:t>
          </a:r>
          <a:endParaRPr lang="en-US" sz="3600" dirty="0">
            <a:solidFill>
              <a:sysClr val="windowText" lastClr="000000">
                <a:hueOff val="0"/>
                <a:satOff val="0"/>
                <a:lumOff val="0"/>
                <a:alphaOff val="0"/>
              </a:sysClr>
            </a:solidFill>
            <a:latin typeface="Calibri"/>
            <a:ea typeface="+mn-ea"/>
            <a:cs typeface="+mn-cs"/>
          </a:endParaRPr>
        </a:p>
      </dgm:t>
    </dgm:pt>
    <dgm:pt modelId="{B292E5F1-C269-4C8B-BE68-1B78260B2B2C}" type="parTrans" cxnId="{81702999-B226-420E-B139-9B754AED0AAE}">
      <dgm:prSet/>
      <dgm:spPr/>
      <dgm:t>
        <a:bodyPr/>
        <a:lstStyle/>
        <a:p>
          <a:endParaRPr lang="en-US" sz="2000"/>
        </a:p>
      </dgm:t>
    </dgm:pt>
    <dgm:pt modelId="{396CA4E0-ADFC-4624-A0FF-B6A8D4CFE82D}" type="sibTrans" cxnId="{81702999-B226-420E-B139-9B754AED0AAE}">
      <dgm:prSet/>
      <dgm:spPr/>
      <dgm:t>
        <a:bodyPr/>
        <a:lstStyle/>
        <a:p>
          <a:endParaRPr lang="en-US" sz="2000"/>
        </a:p>
      </dgm:t>
    </dgm:pt>
    <dgm:pt modelId="{8CEA57F1-2149-4D9C-8AD8-56050A65A8ED}">
      <dgm:prSet phldrT="[Text]" custT="1"/>
      <dgm:spPr>
        <a:xfrm>
          <a:off x="252362" y="1469082"/>
          <a:ext cx="2011160" cy="713322"/>
        </a:xfrm>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Food</a:t>
          </a:r>
          <a:endParaRPr lang="en-US" sz="1400" dirty="0">
            <a:solidFill>
              <a:sysClr val="windowText" lastClr="000000"/>
            </a:solidFill>
            <a:latin typeface="Calibri"/>
            <a:ea typeface="+mn-ea"/>
            <a:cs typeface="+mn-cs"/>
          </a:endParaRPr>
        </a:p>
      </dgm:t>
    </dgm:pt>
    <dgm:pt modelId="{3F49F29E-82F9-4D5C-A7B3-97CBA5D526F4}" type="parTrans" cxnId="{5AF81641-E2DD-4593-A410-93FEF8830129}">
      <dgm:prSet/>
      <dgm:spPr/>
      <dgm:t>
        <a:bodyPr/>
        <a:lstStyle/>
        <a:p>
          <a:endParaRPr lang="en-US" sz="2000"/>
        </a:p>
      </dgm:t>
    </dgm:pt>
    <dgm:pt modelId="{5AA9AE1F-9ECE-4357-BBD8-17C339524623}" type="sibTrans" cxnId="{5AF81641-E2DD-4593-A410-93FEF8830129}">
      <dgm:prSet/>
      <dgm:spPr/>
      <dgm:t>
        <a:bodyPr/>
        <a:lstStyle/>
        <a:p>
          <a:endParaRPr lang="en-US" sz="2000"/>
        </a:p>
      </dgm:t>
    </dgm:pt>
    <dgm:pt modelId="{3551742C-989F-4D1B-8D21-301845782B9D}">
      <dgm:prSet custT="1"/>
      <dgm:spPr>
        <a:xfrm>
          <a:off x="252362" y="2292146"/>
          <a:ext cx="2011160" cy="713322"/>
        </a:xfrm>
        <a:gradFill rotWithShape="0">
          <a:gsLst>
            <a:gs pos="0">
              <a:srgbClr val="9BBB59">
                <a:hueOff val="803590"/>
                <a:satOff val="-1206"/>
                <a:lumOff val="-196"/>
                <a:alphaOff val="0"/>
                <a:tint val="50000"/>
                <a:satMod val="300000"/>
              </a:srgbClr>
            </a:gs>
            <a:gs pos="35000">
              <a:srgbClr val="9BBB59">
                <a:hueOff val="803590"/>
                <a:satOff val="-1206"/>
                <a:lumOff val="-196"/>
                <a:alphaOff val="0"/>
                <a:tint val="37000"/>
                <a:satMod val="300000"/>
              </a:srgbClr>
            </a:gs>
            <a:gs pos="100000">
              <a:srgbClr val="9BBB59">
                <a:hueOff val="803590"/>
                <a:satOff val="-1206"/>
                <a:lumOff val="-19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Fibre</a:t>
          </a:r>
          <a:endParaRPr lang="en-GB" sz="1400" dirty="0" smtClean="0">
            <a:solidFill>
              <a:sysClr val="windowText" lastClr="000000"/>
            </a:solidFill>
            <a:latin typeface="Calibri"/>
            <a:ea typeface="+mn-ea"/>
            <a:cs typeface="+mn-cs"/>
          </a:endParaRPr>
        </a:p>
      </dgm:t>
    </dgm:pt>
    <dgm:pt modelId="{00B0AE45-B842-4156-ACA9-4DFCD2393E11}" type="parTrans" cxnId="{45C5271D-7575-421C-BB52-C7B8C8977C31}">
      <dgm:prSet/>
      <dgm:spPr/>
      <dgm:t>
        <a:bodyPr/>
        <a:lstStyle/>
        <a:p>
          <a:endParaRPr lang="en-US" sz="2000"/>
        </a:p>
      </dgm:t>
    </dgm:pt>
    <dgm:pt modelId="{773D11B4-97B2-4F4E-8DC1-9EE0C53861B4}" type="sibTrans" cxnId="{45C5271D-7575-421C-BB52-C7B8C8977C31}">
      <dgm:prSet/>
      <dgm:spPr/>
      <dgm:t>
        <a:bodyPr/>
        <a:lstStyle/>
        <a:p>
          <a:endParaRPr lang="en-US" sz="2000"/>
        </a:p>
      </dgm:t>
    </dgm:pt>
    <dgm:pt modelId="{9D4019F1-3FC7-49D3-9969-6BCC9AB3D42A}">
      <dgm:prSet custT="1"/>
      <dgm:spPr>
        <a:xfrm>
          <a:off x="252362" y="3115210"/>
          <a:ext cx="2011160" cy="713322"/>
        </a:xfrm>
        <a:gradFill rotWithShape="0">
          <a:gsLst>
            <a:gs pos="0">
              <a:srgbClr val="9BBB59">
                <a:hueOff val="1607181"/>
                <a:satOff val="-2411"/>
                <a:lumOff val="-392"/>
                <a:alphaOff val="0"/>
                <a:tint val="50000"/>
                <a:satMod val="300000"/>
              </a:srgbClr>
            </a:gs>
            <a:gs pos="35000">
              <a:srgbClr val="9BBB59">
                <a:hueOff val="1607181"/>
                <a:satOff val="-2411"/>
                <a:lumOff val="-392"/>
                <a:alphaOff val="0"/>
                <a:tint val="37000"/>
                <a:satMod val="300000"/>
              </a:srgbClr>
            </a:gs>
            <a:gs pos="100000">
              <a:srgbClr val="9BBB59">
                <a:hueOff val="1607181"/>
                <a:satOff val="-2411"/>
                <a:lumOff val="-39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Water</a:t>
          </a:r>
          <a:endParaRPr lang="en-GB" sz="1400" dirty="0" smtClean="0">
            <a:solidFill>
              <a:sysClr val="windowText" lastClr="000000"/>
            </a:solidFill>
            <a:latin typeface="Calibri"/>
            <a:ea typeface="+mn-ea"/>
            <a:cs typeface="+mn-cs"/>
          </a:endParaRPr>
        </a:p>
      </dgm:t>
    </dgm:pt>
    <dgm:pt modelId="{ADFD27E3-70B7-42EA-AB17-333E24FECF74}" type="parTrans" cxnId="{D89DB359-77E4-4DB4-B936-07C625C39042}">
      <dgm:prSet/>
      <dgm:spPr/>
      <dgm:t>
        <a:bodyPr/>
        <a:lstStyle/>
        <a:p>
          <a:endParaRPr lang="en-US" sz="2000"/>
        </a:p>
      </dgm:t>
    </dgm:pt>
    <dgm:pt modelId="{FF427665-6A8C-449C-81AE-ACC32902563F}" type="sibTrans" cxnId="{D89DB359-77E4-4DB4-B936-07C625C39042}">
      <dgm:prSet/>
      <dgm:spPr/>
      <dgm:t>
        <a:bodyPr/>
        <a:lstStyle/>
        <a:p>
          <a:endParaRPr lang="en-US" sz="2000"/>
        </a:p>
      </dgm:t>
    </dgm:pt>
    <dgm:pt modelId="{B5F8C5A3-D238-49BB-803E-7A8D3A2DBDAD}">
      <dgm:prSet custT="1"/>
      <dgm:spPr>
        <a:xfrm>
          <a:off x="252362" y="3938275"/>
          <a:ext cx="2011160" cy="713322"/>
        </a:xfrm>
        <a:gradFill rotWithShape="0">
          <a:gsLst>
            <a:gs pos="0">
              <a:srgbClr val="9BBB59">
                <a:hueOff val="2410771"/>
                <a:satOff val="-3617"/>
                <a:lumOff val="-588"/>
                <a:alphaOff val="0"/>
                <a:tint val="50000"/>
                <a:satMod val="300000"/>
              </a:srgbClr>
            </a:gs>
            <a:gs pos="35000">
              <a:srgbClr val="9BBB59">
                <a:hueOff val="2410771"/>
                <a:satOff val="-3617"/>
                <a:lumOff val="-588"/>
                <a:alphaOff val="0"/>
                <a:tint val="37000"/>
                <a:satMod val="300000"/>
              </a:srgbClr>
            </a:gs>
            <a:gs pos="100000">
              <a:srgbClr val="9BBB59">
                <a:hueOff val="2410771"/>
                <a:satOff val="-3617"/>
                <a:lumOff val="-58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Fuel/energy</a:t>
          </a:r>
          <a:endParaRPr lang="en-GB" sz="1400" dirty="0" smtClean="0">
            <a:solidFill>
              <a:sysClr val="windowText" lastClr="000000"/>
            </a:solidFill>
            <a:latin typeface="Calibri"/>
            <a:ea typeface="+mn-ea"/>
            <a:cs typeface="+mn-cs"/>
          </a:endParaRPr>
        </a:p>
      </dgm:t>
    </dgm:pt>
    <dgm:pt modelId="{557763C4-09A5-4F3D-B7C4-262E4D5E8C09}" type="parTrans" cxnId="{89915DFB-3E2C-464A-A758-0E3F3CFD536E}">
      <dgm:prSet/>
      <dgm:spPr/>
      <dgm:t>
        <a:bodyPr/>
        <a:lstStyle/>
        <a:p>
          <a:endParaRPr lang="en-US" sz="2000"/>
        </a:p>
      </dgm:t>
    </dgm:pt>
    <dgm:pt modelId="{8D9DCAEB-0DDA-4F5E-94E7-916D45C07D56}" type="sibTrans" cxnId="{89915DFB-3E2C-464A-A758-0E3F3CFD536E}">
      <dgm:prSet/>
      <dgm:spPr/>
      <dgm:t>
        <a:bodyPr/>
        <a:lstStyle/>
        <a:p>
          <a:endParaRPr lang="en-US" sz="2000"/>
        </a:p>
      </dgm:t>
    </dgm:pt>
    <dgm:pt modelId="{A3334317-6C35-4C66-9065-9FA93324817C}">
      <dgm:prSet phldrT="[Text]" custT="1"/>
      <dgm:spPr>
        <a:xfrm>
          <a:off x="2954859" y="1469202"/>
          <a:ext cx="2011160" cy="470108"/>
        </a:xfrm>
        <a:gradFill rotWithShape="0">
          <a:gsLst>
            <a:gs pos="0">
              <a:srgbClr val="9BBB59">
                <a:hueOff val="3214361"/>
                <a:satOff val="-4823"/>
                <a:lumOff val="-784"/>
                <a:alphaOff val="0"/>
                <a:tint val="50000"/>
                <a:satMod val="300000"/>
              </a:srgbClr>
            </a:gs>
            <a:gs pos="35000">
              <a:srgbClr val="9BBB59">
                <a:hueOff val="3214361"/>
                <a:satOff val="-4823"/>
                <a:lumOff val="-784"/>
                <a:alphaOff val="0"/>
                <a:tint val="37000"/>
                <a:satMod val="300000"/>
              </a:srgbClr>
            </a:gs>
            <a:gs pos="100000">
              <a:srgbClr val="9BBB59">
                <a:hueOff val="3214361"/>
                <a:satOff val="-4823"/>
                <a:lumOff val="-784"/>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Air filtration</a:t>
          </a:r>
          <a:endParaRPr lang="en-US" sz="1400" dirty="0">
            <a:solidFill>
              <a:sysClr val="windowText" lastClr="000000"/>
            </a:solidFill>
            <a:latin typeface="Calibri"/>
            <a:ea typeface="+mn-ea"/>
            <a:cs typeface="+mn-cs"/>
          </a:endParaRPr>
        </a:p>
      </dgm:t>
    </dgm:pt>
    <dgm:pt modelId="{74054C16-B90F-401C-B83C-7B18907396CE}" type="parTrans" cxnId="{B81C74EF-AB70-424E-BBAA-888B69252518}">
      <dgm:prSet/>
      <dgm:spPr/>
      <dgm:t>
        <a:bodyPr/>
        <a:lstStyle/>
        <a:p>
          <a:endParaRPr lang="en-US" sz="2000"/>
        </a:p>
      </dgm:t>
    </dgm:pt>
    <dgm:pt modelId="{A3B929D9-EDB8-4668-BF12-511716F4D7C2}" type="sibTrans" cxnId="{B81C74EF-AB70-424E-BBAA-888B69252518}">
      <dgm:prSet/>
      <dgm:spPr/>
      <dgm:t>
        <a:bodyPr/>
        <a:lstStyle/>
        <a:p>
          <a:endParaRPr lang="en-US" sz="2000"/>
        </a:p>
      </dgm:t>
    </dgm:pt>
    <dgm:pt modelId="{A6738F4A-B35C-43C3-9283-137D925C6ACC}">
      <dgm:prSet phldrT="[Text]" custT="1"/>
      <dgm:spPr>
        <a:xfrm>
          <a:off x="2954859" y="2011635"/>
          <a:ext cx="2011160" cy="470108"/>
        </a:xfrm>
        <a:gradFill rotWithShape="0">
          <a:gsLst>
            <a:gs pos="0">
              <a:srgbClr val="9BBB59">
                <a:hueOff val="4017952"/>
                <a:satOff val="-6029"/>
                <a:lumOff val="-980"/>
                <a:alphaOff val="0"/>
                <a:tint val="50000"/>
                <a:satMod val="300000"/>
              </a:srgbClr>
            </a:gs>
            <a:gs pos="35000">
              <a:srgbClr val="9BBB59">
                <a:hueOff val="4017952"/>
                <a:satOff val="-6029"/>
                <a:lumOff val="-980"/>
                <a:alphaOff val="0"/>
                <a:tint val="37000"/>
                <a:satMod val="300000"/>
              </a:srgbClr>
            </a:gs>
            <a:gs pos="100000">
              <a:srgbClr val="9BBB59">
                <a:hueOff val="4017952"/>
                <a:satOff val="-6029"/>
                <a:lumOff val="-98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Water filtration</a:t>
          </a:r>
          <a:endParaRPr lang="en-US" sz="1400" dirty="0">
            <a:solidFill>
              <a:sysClr val="windowText" lastClr="000000"/>
            </a:solidFill>
            <a:latin typeface="Calibri"/>
            <a:ea typeface="+mn-ea"/>
            <a:cs typeface="+mn-cs"/>
          </a:endParaRPr>
        </a:p>
      </dgm:t>
    </dgm:pt>
    <dgm:pt modelId="{8B3367ED-11C3-42F4-88D3-5EA9A494F749}" type="parTrans" cxnId="{C64B68BE-3F57-47DE-A988-576DAC778091}">
      <dgm:prSet/>
      <dgm:spPr/>
      <dgm:t>
        <a:bodyPr/>
        <a:lstStyle/>
        <a:p>
          <a:endParaRPr lang="en-US" sz="2000"/>
        </a:p>
      </dgm:t>
    </dgm:pt>
    <dgm:pt modelId="{FE28E56D-E36E-442B-96A8-C00DD3AC9C6D}" type="sibTrans" cxnId="{C64B68BE-3F57-47DE-A988-576DAC778091}">
      <dgm:prSet/>
      <dgm:spPr/>
      <dgm:t>
        <a:bodyPr/>
        <a:lstStyle/>
        <a:p>
          <a:endParaRPr lang="en-US" sz="2000"/>
        </a:p>
      </dgm:t>
    </dgm:pt>
    <dgm:pt modelId="{34A68394-C761-4464-8D49-A8FBD2534C25}">
      <dgm:prSet phldrT="[Text]" custT="1"/>
      <dgm:spPr>
        <a:xfrm>
          <a:off x="2954859" y="2554068"/>
          <a:ext cx="2011160" cy="470108"/>
        </a:xfrm>
        <a:gradFill rotWithShape="0">
          <a:gsLst>
            <a:gs pos="0">
              <a:srgbClr val="9BBB59">
                <a:hueOff val="4821541"/>
                <a:satOff val="-7234"/>
                <a:lumOff val="-1176"/>
                <a:alphaOff val="0"/>
                <a:tint val="50000"/>
                <a:satMod val="300000"/>
              </a:srgbClr>
            </a:gs>
            <a:gs pos="35000">
              <a:srgbClr val="9BBB59">
                <a:hueOff val="4821541"/>
                <a:satOff val="-7234"/>
                <a:lumOff val="-1176"/>
                <a:alphaOff val="0"/>
                <a:tint val="37000"/>
                <a:satMod val="300000"/>
              </a:srgbClr>
            </a:gs>
            <a:gs pos="100000">
              <a:srgbClr val="9BBB59">
                <a:hueOff val="4821541"/>
                <a:satOff val="-7234"/>
                <a:lumOff val="-11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Protection against noise, small and visual pollution</a:t>
          </a:r>
          <a:endParaRPr lang="en-US" sz="1400" dirty="0">
            <a:solidFill>
              <a:sysClr val="windowText" lastClr="000000"/>
            </a:solidFill>
            <a:latin typeface="Calibri"/>
            <a:ea typeface="+mn-ea"/>
            <a:cs typeface="+mn-cs"/>
          </a:endParaRPr>
        </a:p>
      </dgm:t>
    </dgm:pt>
    <dgm:pt modelId="{E37C3DCC-FF9A-418A-B96C-A55C3F026525}" type="parTrans" cxnId="{8A7BE691-0675-42A5-B094-C428F6061741}">
      <dgm:prSet/>
      <dgm:spPr/>
      <dgm:t>
        <a:bodyPr/>
        <a:lstStyle/>
        <a:p>
          <a:endParaRPr lang="en-US" sz="2000"/>
        </a:p>
      </dgm:t>
    </dgm:pt>
    <dgm:pt modelId="{A603D2BE-C2AD-42E2-83EB-B3D8AF847AC0}" type="sibTrans" cxnId="{8A7BE691-0675-42A5-B094-C428F6061741}">
      <dgm:prSet/>
      <dgm:spPr/>
      <dgm:t>
        <a:bodyPr/>
        <a:lstStyle/>
        <a:p>
          <a:endParaRPr lang="en-US" sz="2000"/>
        </a:p>
      </dgm:t>
    </dgm:pt>
    <dgm:pt modelId="{96B1453A-2C00-4B20-AE14-02FDE8739D54}">
      <dgm:prSet phldrT="[Text]" custT="1"/>
      <dgm:spPr>
        <a:xfrm>
          <a:off x="2954859" y="3096502"/>
          <a:ext cx="2011160" cy="470108"/>
        </a:xfrm>
        <a:gradFill rotWithShape="0">
          <a:gsLst>
            <a:gs pos="0">
              <a:srgbClr val="9BBB59">
                <a:hueOff val="5625132"/>
                <a:satOff val="-8440"/>
                <a:lumOff val="-1373"/>
                <a:alphaOff val="0"/>
                <a:tint val="50000"/>
                <a:satMod val="300000"/>
              </a:srgbClr>
            </a:gs>
            <a:gs pos="35000">
              <a:srgbClr val="9BBB59">
                <a:hueOff val="5625132"/>
                <a:satOff val="-8440"/>
                <a:lumOff val="-1373"/>
                <a:alphaOff val="0"/>
                <a:tint val="37000"/>
                <a:satMod val="300000"/>
              </a:srgbClr>
            </a:gs>
            <a:gs pos="100000">
              <a:srgbClr val="9BBB59">
                <a:hueOff val="5625132"/>
                <a:satOff val="-8440"/>
                <a:lumOff val="-137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Flood, erosion and landslide protection</a:t>
          </a:r>
          <a:endParaRPr lang="en-US" sz="1400" dirty="0">
            <a:solidFill>
              <a:sysClr val="windowText" lastClr="000000"/>
            </a:solidFill>
            <a:latin typeface="Calibri"/>
            <a:ea typeface="+mn-ea"/>
            <a:cs typeface="+mn-cs"/>
          </a:endParaRPr>
        </a:p>
      </dgm:t>
    </dgm:pt>
    <dgm:pt modelId="{893A75D9-42CA-465B-9C9D-1EBCF596FC8E}" type="parTrans" cxnId="{1F083F2D-CB53-4CC7-8973-27153F4E71C8}">
      <dgm:prSet/>
      <dgm:spPr/>
      <dgm:t>
        <a:bodyPr/>
        <a:lstStyle/>
        <a:p>
          <a:endParaRPr lang="en-US" sz="2000"/>
        </a:p>
      </dgm:t>
    </dgm:pt>
    <dgm:pt modelId="{D6A0DDAC-A4EE-4F41-8FA2-5EC621C24E90}" type="sibTrans" cxnId="{1F083F2D-CB53-4CC7-8973-27153F4E71C8}">
      <dgm:prSet/>
      <dgm:spPr/>
      <dgm:t>
        <a:bodyPr/>
        <a:lstStyle/>
        <a:p>
          <a:endParaRPr lang="en-US" sz="2000"/>
        </a:p>
      </dgm:t>
    </dgm:pt>
    <dgm:pt modelId="{0A855EF6-CF3C-4977-81FB-6ACBDB2FC936}">
      <dgm:prSet phldrT="[Text]" custT="1"/>
      <dgm:spPr>
        <a:xfrm>
          <a:off x="2954859" y="3638935"/>
          <a:ext cx="2011160" cy="470108"/>
        </a:xfrm>
        <a:gradFill rotWithShape="0">
          <a:gsLst>
            <a:gs pos="0">
              <a:srgbClr val="9BBB59">
                <a:hueOff val="6428722"/>
                <a:satOff val="-9646"/>
                <a:lumOff val="-1569"/>
                <a:alphaOff val="0"/>
                <a:tint val="50000"/>
                <a:satMod val="300000"/>
              </a:srgbClr>
            </a:gs>
            <a:gs pos="35000">
              <a:srgbClr val="9BBB59">
                <a:hueOff val="6428722"/>
                <a:satOff val="-9646"/>
                <a:lumOff val="-1569"/>
                <a:alphaOff val="0"/>
                <a:tint val="37000"/>
                <a:satMod val="300000"/>
              </a:srgbClr>
            </a:gs>
            <a:gs pos="100000">
              <a:srgbClr val="9BBB59">
                <a:hueOff val="6428722"/>
                <a:satOff val="-9646"/>
                <a:lumOff val="-156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Temperature regulation</a:t>
          </a:r>
          <a:endParaRPr lang="en-US" sz="1400" dirty="0">
            <a:solidFill>
              <a:sysClr val="windowText" lastClr="000000"/>
            </a:solidFill>
            <a:latin typeface="Calibri"/>
            <a:ea typeface="+mn-ea"/>
            <a:cs typeface="+mn-cs"/>
          </a:endParaRPr>
        </a:p>
      </dgm:t>
    </dgm:pt>
    <dgm:pt modelId="{33E98FBA-3912-41B9-89D9-BE6E470C21D5}" type="parTrans" cxnId="{DD9C5017-55B7-443B-8444-C2528A980E52}">
      <dgm:prSet/>
      <dgm:spPr/>
      <dgm:t>
        <a:bodyPr/>
        <a:lstStyle/>
        <a:p>
          <a:endParaRPr lang="en-US" sz="2000"/>
        </a:p>
      </dgm:t>
    </dgm:pt>
    <dgm:pt modelId="{F3064CC2-D75C-4865-83CE-CDC05B55B94E}" type="sibTrans" cxnId="{DD9C5017-55B7-443B-8444-C2528A980E52}">
      <dgm:prSet/>
      <dgm:spPr/>
      <dgm:t>
        <a:bodyPr/>
        <a:lstStyle/>
        <a:p>
          <a:endParaRPr lang="en-US" sz="2000"/>
        </a:p>
      </dgm:t>
    </dgm:pt>
    <dgm:pt modelId="{D0B8DDD0-CE7E-4299-99E8-614BD290DE44}">
      <dgm:prSet phldrT="[Text]" custT="1"/>
      <dgm:spPr>
        <a:xfrm>
          <a:off x="2954859" y="4181368"/>
          <a:ext cx="2011160" cy="470108"/>
        </a:xfrm>
        <a:gradFill rotWithShape="0">
          <a:gsLst>
            <a:gs pos="0">
              <a:srgbClr val="9BBB59">
                <a:hueOff val="7232312"/>
                <a:satOff val="-10851"/>
                <a:lumOff val="-1765"/>
                <a:alphaOff val="0"/>
                <a:tint val="50000"/>
                <a:satMod val="300000"/>
              </a:srgbClr>
            </a:gs>
            <a:gs pos="35000">
              <a:srgbClr val="9BBB59">
                <a:hueOff val="7232312"/>
                <a:satOff val="-10851"/>
                <a:lumOff val="-1765"/>
                <a:alphaOff val="0"/>
                <a:tint val="37000"/>
                <a:satMod val="300000"/>
              </a:srgbClr>
            </a:gs>
            <a:gs pos="100000">
              <a:srgbClr val="9BBB59">
                <a:hueOff val="7232312"/>
                <a:satOff val="-10851"/>
                <a:lumOff val="-176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Pollination and seed dispersal</a:t>
          </a:r>
          <a:endParaRPr lang="en-US" sz="1400" dirty="0">
            <a:solidFill>
              <a:sysClr val="windowText" lastClr="000000"/>
            </a:solidFill>
            <a:latin typeface="Calibri"/>
            <a:ea typeface="+mn-ea"/>
            <a:cs typeface="+mn-cs"/>
          </a:endParaRPr>
        </a:p>
      </dgm:t>
    </dgm:pt>
    <dgm:pt modelId="{3F51046B-0747-4904-910C-B3FF29D99913}" type="parTrans" cxnId="{06C40ADC-F054-43D8-B0DB-29F27C9D66AB}">
      <dgm:prSet/>
      <dgm:spPr/>
      <dgm:t>
        <a:bodyPr/>
        <a:lstStyle/>
        <a:p>
          <a:endParaRPr lang="en-US" sz="2000"/>
        </a:p>
      </dgm:t>
    </dgm:pt>
    <dgm:pt modelId="{DD0C3C49-4105-4023-A782-052645D48787}" type="sibTrans" cxnId="{06C40ADC-F054-43D8-B0DB-29F27C9D66AB}">
      <dgm:prSet/>
      <dgm:spPr/>
      <dgm:t>
        <a:bodyPr/>
        <a:lstStyle/>
        <a:p>
          <a:endParaRPr lang="en-US" sz="2000"/>
        </a:p>
      </dgm:t>
    </dgm:pt>
    <dgm:pt modelId="{95B4E1AC-217C-4D73-9432-252C67CF2E91}">
      <dgm:prSet phldrT="[Text]" custT="1"/>
      <dgm:spPr>
        <a:xfrm>
          <a:off x="5657357" y="2123499"/>
          <a:ext cx="2011160" cy="566461"/>
        </a:xfrm>
        <a:gradFill rotWithShape="0">
          <a:gsLst>
            <a:gs pos="0">
              <a:srgbClr val="9BBB59">
                <a:hueOff val="8839492"/>
                <a:satOff val="-13263"/>
                <a:lumOff val="-2157"/>
                <a:alphaOff val="0"/>
                <a:tint val="50000"/>
                <a:satMod val="300000"/>
              </a:srgbClr>
            </a:gs>
            <a:gs pos="35000">
              <a:srgbClr val="9BBB59">
                <a:hueOff val="8839492"/>
                <a:satOff val="-13263"/>
                <a:lumOff val="-2157"/>
                <a:alphaOff val="0"/>
                <a:tint val="37000"/>
                <a:satMod val="300000"/>
              </a:srgbClr>
            </a:gs>
            <a:gs pos="100000">
              <a:srgbClr val="9BBB59">
                <a:hueOff val="8839492"/>
                <a:satOff val="-13263"/>
                <a:lumOff val="-2157"/>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Scientific and educational interactions</a:t>
          </a:r>
          <a:endParaRPr lang="en-US" sz="1400" dirty="0">
            <a:solidFill>
              <a:sysClr val="windowText" lastClr="000000"/>
            </a:solidFill>
            <a:latin typeface="Calibri"/>
            <a:ea typeface="+mn-ea"/>
            <a:cs typeface="+mn-cs"/>
          </a:endParaRPr>
        </a:p>
      </dgm:t>
    </dgm:pt>
    <dgm:pt modelId="{92E35199-1625-4550-9D05-F13333178FAF}" type="parTrans" cxnId="{22392A2D-FB8E-4E07-B901-315E868D23C7}">
      <dgm:prSet/>
      <dgm:spPr/>
      <dgm:t>
        <a:bodyPr/>
        <a:lstStyle/>
        <a:p>
          <a:endParaRPr lang="en-US" sz="2000"/>
        </a:p>
      </dgm:t>
    </dgm:pt>
    <dgm:pt modelId="{E9FFD93A-F9A8-4156-983A-163C5DED3681}" type="sibTrans" cxnId="{22392A2D-FB8E-4E07-B901-315E868D23C7}">
      <dgm:prSet/>
      <dgm:spPr/>
      <dgm:t>
        <a:bodyPr/>
        <a:lstStyle/>
        <a:p>
          <a:endParaRPr lang="en-US" sz="2000"/>
        </a:p>
      </dgm:t>
    </dgm:pt>
    <dgm:pt modelId="{D202108C-386B-4C56-84CA-562567A8E815}">
      <dgm:prSet phldrT="[Text]" custT="1"/>
      <dgm:spPr>
        <a:xfrm>
          <a:off x="5657357" y="2777109"/>
          <a:ext cx="2011160" cy="566461"/>
        </a:xfrm>
        <a:gradFill rotWithShape="0">
          <a:gsLst>
            <a:gs pos="0">
              <a:srgbClr val="9BBB59">
                <a:hueOff val="9643083"/>
                <a:satOff val="-14469"/>
                <a:lumOff val="-2353"/>
                <a:alphaOff val="0"/>
                <a:tint val="50000"/>
                <a:satMod val="300000"/>
              </a:srgbClr>
            </a:gs>
            <a:gs pos="35000">
              <a:srgbClr val="9BBB59">
                <a:hueOff val="9643083"/>
                <a:satOff val="-14469"/>
                <a:lumOff val="-2353"/>
                <a:alphaOff val="0"/>
                <a:tint val="37000"/>
                <a:satMod val="300000"/>
              </a:srgbClr>
            </a:gs>
            <a:gs pos="100000">
              <a:srgbClr val="9BBB59">
                <a:hueOff val="9643083"/>
                <a:satOff val="-14469"/>
                <a:lumOff val="-235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Heritage and aesthetic interactions</a:t>
          </a:r>
          <a:endParaRPr lang="en-US" sz="1400" dirty="0">
            <a:solidFill>
              <a:sysClr val="windowText" lastClr="000000"/>
            </a:solidFill>
            <a:latin typeface="Calibri"/>
            <a:ea typeface="+mn-ea"/>
            <a:cs typeface="+mn-cs"/>
          </a:endParaRPr>
        </a:p>
      </dgm:t>
    </dgm:pt>
    <dgm:pt modelId="{4DF2A358-BF92-42F9-8ECC-4FABA861BD50}" type="parTrans" cxnId="{F93F5795-932C-4B30-84BA-0FB881EA77E3}">
      <dgm:prSet/>
      <dgm:spPr/>
      <dgm:t>
        <a:bodyPr/>
        <a:lstStyle/>
        <a:p>
          <a:endParaRPr lang="en-US" sz="2000"/>
        </a:p>
      </dgm:t>
    </dgm:pt>
    <dgm:pt modelId="{2F0F0ED0-BE09-42B2-9B44-70C9DEAF85B3}" type="sibTrans" cxnId="{F93F5795-932C-4B30-84BA-0FB881EA77E3}">
      <dgm:prSet/>
      <dgm:spPr/>
      <dgm:t>
        <a:bodyPr/>
        <a:lstStyle/>
        <a:p>
          <a:endParaRPr lang="en-US" sz="2000"/>
        </a:p>
      </dgm:t>
    </dgm:pt>
    <dgm:pt modelId="{21F618B6-48CE-4C57-B1F0-C04AA23A4198}">
      <dgm:prSet phldrT="[Text]" custT="1"/>
      <dgm:spPr>
        <a:xfrm>
          <a:off x="5657357" y="3430718"/>
          <a:ext cx="2011160" cy="566461"/>
        </a:xfrm>
        <a:gradFill rotWithShape="0">
          <a:gsLst>
            <a:gs pos="0">
              <a:srgbClr val="9BBB59">
                <a:hueOff val="10446673"/>
                <a:satOff val="-15674"/>
                <a:lumOff val="-2549"/>
                <a:alphaOff val="0"/>
                <a:tint val="50000"/>
                <a:satMod val="300000"/>
              </a:srgbClr>
            </a:gs>
            <a:gs pos="35000">
              <a:srgbClr val="9BBB59">
                <a:hueOff val="10446673"/>
                <a:satOff val="-15674"/>
                <a:lumOff val="-2549"/>
                <a:alphaOff val="0"/>
                <a:tint val="37000"/>
                <a:satMod val="300000"/>
              </a:srgbClr>
            </a:gs>
            <a:gs pos="100000">
              <a:srgbClr val="9BBB59">
                <a:hueOff val="10446673"/>
                <a:satOff val="-15674"/>
                <a:lumOff val="-254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Symbolism</a:t>
          </a:r>
          <a:endParaRPr lang="en-US" sz="1400" dirty="0">
            <a:solidFill>
              <a:sysClr val="windowText" lastClr="000000"/>
            </a:solidFill>
            <a:latin typeface="Calibri"/>
            <a:ea typeface="+mn-ea"/>
            <a:cs typeface="+mn-cs"/>
          </a:endParaRPr>
        </a:p>
      </dgm:t>
    </dgm:pt>
    <dgm:pt modelId="{BCE17914-5D11-409E-A5E8-8DBA2F744AF8}" type="parTrans" cxnId="{3011F890-15FD-496C-AA17-E56DCE2A7344}">
      <dgm:prSet/>
      <dgm:spPr/>
      <dgm:t>
        <a:bodyPr/>
        <a:lstStyle/>
        <a:p>
          <a:endParaRPr lang="en-US" sz="2000"/>
        </a:p>
      </dgm:t>
    </dgm:pt>
    <dgm:pt modelId="{FAD2EE91-FCD3-46CA-B749-F6C6F91F3E85}" type="sibTrans" cxnId="{3011F890-15FD-496C-AA17-E56DCE2A7344}">
      <dgm:prSet/>
      <dgm:spPr/>
      <dgm:t>
        <a:bodyPr/>
        <a:lstStyle/>
        <a:p>
          <a:endParaRPr lang="en-US" sz="2000"/>
        </a:p>
      </dgm:t>
    </dgm:pt>
    <dgm:pt modelId="{15AC48BD-AB6E-4566-84FF-F6A144A8B179}">
      <dgm:prSet phldrT="[Text]" custT="1"/>
      <dgm:spPr>
        <a:xfrm>
          <a:off x="5657357" y="4084328"/>
          <a:ext cx="2011160" cy="566461"/>
        </a:xfrm>
        <a:gradFill rotWithShape="0">
          <a:gsLst>
            <a:gs pos="0">
              <a:srgbClr val="9BBB59">
                <a:hueOff val="11250264"/>
                <a:satOff val="-16880"/>
                <a:lumOff val="-2745"/>
                <a:alphaOff val="0"/>
                <a:tint val="50000"/>
                <a:satMod val="300000"/>
              </a:srgbClr>
            </a:gs>
            <a:gs pos="35000">
              <a:srgbClr val="9BBB59">
                <a:hueOff val="11250264"/>
                <a:satOff val="-16880"/>
                <a:lumOff val="-2745"/>
                <a:alphaOff val="0"/>
                <a:tint val="37000"/>
                <a:satMod val="300000"/>
              </a:srgbClr>
            </a:gs>
            <a:gs pos="100000">
              <a:srgbClr val="9BBB59">
                <a:hueOff val="11250264"/>
                <a:satOff val="-16880"/>
                <a:lumOff val="-274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Existence</a:t>
          </a:r>
          <a:endParaRPr lang="en-US" sz="1400" dirty="0">
            <a:solidFill>
              <a:sysClr val="windowText" lastClr="000000"/>
            </a:solidFill>
            <a:latin typeface="Calibri"/>
            <a:ea typeface="+mn-ea"/>
            <a:cs typeface="+mn-cs"/>
          </a:endParaRPr>
        </a:p>
      </dgm:t>
    </dgm:pt>
    <dgm:pt modelId="{791AA59E-89D7-4F6A-9ED9-F78A07B08E76}" type="parTrans" cxnId="{3F438BFE-AE71-4139-88AB-B16167277F58}">
      <dgm:prSet/>
      <dgm:spPr/>
      <dgm:t>
        <a:bodyPr/>
        <a:lstStyle/>
        <a:p>
          <a:endParaRPr lang="en-US" sz="2000"/>
        </a:p>
      </dgm:t>
    </dgm:pt>
    <dgm:pt modelId="{47566699-0DB5-4F24-9098-3DBF81B09C82}" type="sibTrans" cxnId="{3F438BFE-AE71-4139-88AB-B16167277F58}">
      <dgm:prSet/>
      <dgm:spPr/>
      <dgm:t>
        <a:bodyPr/>
        <a:lstStyle/>
        <a:p>
          <a:endParaRPr lang="en-US" sz="2000"/>
        </a:p>
      </dgm:t>
    </dgm:pt>
    <dgm:pt modelId="{1B059465-1D11-4B80-B6C1-0AF485CF2F97}">
      <dgm:prSet phldrT="[Text]" custT="1"/>
      <dgm:spPr>
        <a:xfrm>
          <a:off x="5657357" y="1469889"/>
          <a:ext cx="2011160" cy="566461"/>
        </a:xfrm>
        <a:gradFill rotWithShape="0">
          <a:gsLst>
            <a:gs pos="0">
              <a:srgbClr val="9BBB59">
                <a:hueOff val="8035903"/>
                <a:satOff val="-12057"/>
                <a:lumOff val="-1961"/>
                <a:alphaOff val="0"/>
                <a:tint val="50000"/>
                <a:satMod val="300000"/>
              </a:srgbClr>
            </a:gs>
            <a:gs pos="35000">
              <a:srgbClr val="9BBB59">
                <a:hueOff val="8035903"/>
                <a:satOff val="-12057"/>
                <a:lumOff val="-1961"/>
                <a:alphaOff val="0"/>
                <a:tint val="37000"/>
                <a:satMod val="300000"/>
              </a:srgbClr>
            </a:gs>
            <a:gs pos="100000">
              <a:srgbClr val="9BBB59">
                <a:hueOff val="8035903"/>
                <a:satOff val="-12057"/>
                <a:lumOff val="-196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Recreational enjoyment</a:t>
          </a:r>
          <a:endParaRPr lang="en-US" sz="1400" dirty="0">
            <a:solidFill>
              <a:sysClr val="windowText" lastClr="000000"/>
            </a:solidFill>
            <a:latin typeface="Calibri"/>
            <a:ea typeface="+mn-ea"/>
            <a:cs typeface="+mn-cs"/>
          </a:endParaRPr>
        </a:p>
      </dgm:t>
    </dgm:pt>
    <dgm:pt modelId="{CE953C18-016F-4116-B212-04F7358A35DC}" type="parTrans" cxnId="{08A4F6A5-9A24-448E-B896-90DF47A9AB8E}">
      <dgm:prSet/>
      <dgm:spPr/>
      <dgm:t>
        <a:bodyPr/>
        <a:lstStyle/>
        <a:p>
          <a:endParaRPr lang="en-US" sz="2000"/>
        </a:p>
      </dgm:t>
    </dgm:pt>
    <dgm:pt modelId="{BE4E4A2B-8E1B-48E6-9992-74EF811C0035}" type="sibTrans" cxnId="{08A4F6A5-9A24-448E-B896-90DF47A9AB8E}">
      <dgm:prSet/>
      <dgm:spPr/>
      <dgm:t>
        <a:bodyPr/>
        <a:lstStyle/>
        <a:p>
          <a:endParaRPr lang="en-US" sz="2000"/>
        </a:p>
      </dgm:t>
    </dgm:pt>
    <dgm:pt modelId="{19394F5D-5507-4318-8565-BF906F21DC8E}" type="pres">
      <dgm:prSet presAssocID="{FDF18F59-F263-42AA-AF7A-09FE8E7C5A87}" presName="theList" presStyleCnt="0">
        <dgm:presLayoutVars>
          <dgm:dir/>
          <dgm:animLvl val="lvl"/>
          <dgm:resizeHandles val="exact"/>
        </dgm:presLayoutVars>
      </dgm:prSet>
      <dgm:spPr/>
    </dgm:pt>
    <dgm:pt modelId="{C8B593E5-2C34-471F-83EE-81DB3DB62DB7}" type="pres">
      <dgm:prSet presAssocID="{A82AD6F3-D30D-4345-A799-DBFA44268548}" presName="compNode" presStyleCnt="0"/>
      <dgm:spPr/>
    </dgm:pt>
    <dgm:pt modelId="{29A91681-DDB0-47CA-B558-764491AF1771}" type="pres">
      <dgm:prSet presAssocID="{A82AD6F3-D30D-4345-A799-DBFA44268548}" presName="aNode" presStyleLbl="bgShp" presStyleIdx="0" presStyleCnt="3"/>
      <dgm:spPr>
        <a:prstGeom prst="roundRect">
          <a:avLst>
            <a:gd name="adj" fmla="val 10000"/>
          </a:avLst>
        </a:prstGeom>
      </dgm:spPr>
    </dgm:pt>
    <dgm:pt modelId="{1ED355F9-C3C2-4C0A-98D6-5ECD8BC0CC36}" type="pres">
      <dgm:prSet presAssocID="{A82AD6F3-D30D-4345-A799-DBFA44268548}" presName="textNode" presStyleLbl="bgShp" presStyleIdx="0" presStyleCnt="3"/>
      <dgm:spPr/>
    </dgm:pt>
    <dgm:pt modelId="{C2530BA7-B012-442D-8016-E68AFF54A772}" type="pres">
      <dgm:prSet presAssocID="{A82AD6F3-D30D-4345-A799-DBFA44268548}" presName="compChildNode" presStyleCnt="0"/>
      <dgm:spPr/>
    </dgm:pt>
    <dgm:pt modelId="{3EBC04FC-6F77-4B86-8268-A6528A8A2686}" type="pres">
      <dgm:prSet presAssocID="{A82AD6F3-D30D-4345-A799-DBFA44268548}" presName="theInnerList" presStyleCnt="0"/>
      <dgm:spPr/>
    </dgm:pt>
    <dgm:pt modelId="{EE43BC12-074C-4B15-924B-54610C702572}" type="pres">
      <dgm:prSet presAssocID="{8CEA57F1-2149-4D9C-8AD8-56050A65A8ED}" presName="childNode" presStyleLbl="node1" presStyleIdx="0" presStyleCnt="15">
        <dgm:presLayoutVars>
          <dgm:bulletEnabled val="1"/>
        </dgm:presLayoutVars>
      </dgm:prSet>
      <dgm:spPr>
        <a:prstGeom prst="roundRect">
          <a:avLst>
            <a:gd name="adj" fmla="val 10000"/>
          </a:avLst>
        </a:prstGeom>
      </dgm:spPr>
      <dgm:t>
        <a:bodyPr/>
        <a:lstStyle/>
        <a:p>
          <a:endParaRPr lang="en-US"/>
        </a:p>
      </dgm:t>
    </dgm:pt>
    <dgm:pt modelId="{C570FB12-ADD5-4FFC-A715-E5C37877AA59}" type="pres">
      <dgm:prSet presAssocID="{8CEA57F1-2149-4D9C-8AD8-56050A65A8ED}" presName="aSpace2" presStyleCnt="0"/>
      <dgm:spPr/>
    </dgm:pt>
    <dgm:pt modelId="{DE5B2B6D-6364-4200-BB90-0958FA3C9B48}" type="pres">
      <dgm:prSet presAssocID="{3551742C-989F-4D1B-8D21-301845782B9D}" presName="childNode" presStyleLbl="node1" presStyleIdx="1" presStyleCnt="15">
        <dgm:presLayoutVars>
          <dgm:bulletEnabled val="1"/>
        </dgm:presLayoutVars>
      </dgm:prSet>
      <dgm:spPr>
        <a:prstGeom prst="roundRect">
          <a:avLst>
            <a:gd name="adj" fmla="val 10000"/>
          </a:avLst>
        </a:prstGeom>
      </dgm:spPr>
      <dgm:t>
        <a:bodyPr/>
        <a:lstStyle/>
        <a:p>
          <a:endParaRPr lang="en-US"/>
        </a:p>
      </dgm:t>
    </dgm:pt>
    <dgm:pt modelId="{787879C4-C4EC-439A-B16A-6A7F02A95F76}" type="pres">
      <dgm:prSet presAssocID="{3551742C-989F-4D1B-8D21-301845782B9D}" presName="aSpace2" presStyleCnt="0"/>
      <dgm:spPr/>
    </dgm:pt>
    <dgm:pt modelId="{D0CF701A-CFBD-4E71-9100-467A09E9C3E2}" type="pres">
      <dgm:prSet presAssocID="{9D4019F1-3FC7-49D3-9969-6BCC9AB3D42A}" presName="childNode" presStyleLbl="node1" presStyleIdx="2" presStyleCnt="15">
        <dgm:presLayoutVars>
          <dgm:bulletEnabled val="1"/>
        </dgm:presLayoutVars>
      </dgm:prSet>
      <dgm:spPr>
        <a:prstGeom prst="roundRect">
          <a:avLst>
            <a:gd name="adj" fmla="val 10000"/>
          </a:avLst>
        </a:prstGeom>
      </dgm:spPr>
      <dgm:t>
        <a:bodyPr/>
        <a:lstStyle/>
        <a:p>
          <a:endParaRPr lang="en-US"/>
        </a:p>
      </dgm:t>
    </dgm:pt>
    <dgm:pt modelId="{0E9F89EB-0AC7-451A-A21E-C492561C73AE}" type="pres">
      <dgm:prSet presAssocID="{9D4019F1-3FC7-49D3-9969-6BCC9AB3D42A}" presName="aSpace2" presStyleCnt="0"/>
      <dgm:spPr/>
    </dgm:pt>
    <dgm:pt modelId="{B2752D9B-4E1B-4C3C-B119-BBE2465374C2}" type="pres">
      <dgm:prSet presAssocID="{B5F8C5A3-D238-49BB-803E-7A8D3A2DBDAD}" presName="childNode" presStyleLbl="node1" presStyleIdx="3" presStyleCnt="15">
        <dgm:presLayoutVars>
          <dgm:bulletEnabled val="1"/>
        </dgm:presLayoutVars>
      </dgm:prSet>
      <dgm:spPr>
        <a:prstGeom prst="roundRect">
          <a:avLst>
            <a:gd name="adj" fmla="val 10000"/>
          </a:avLst>
        </a:prstGeom>
      </dgm:spPr>
    </dgm:pt>
    <dgm:pt modelId="{C9597165-6C5E-472B-97A5-BBAC22D1C279}" type="pres">
      <dgm:prSet presAssocID="{A82AD6F3-D30D-4345-A799-DBFA44268548}" presName="aSpace" presStyleCnt="0"/>
      <dgm:spPr/>
    </dgm:pt>
    <dgm:pt modelId="{245350C2-98B9-42F2-BBF2-0DAB8C9F1ED2}" type="pres">
      <dgm:prSet presAssocID="{61E05AB8-5C28-465C-83AD-92E25E05C08F}" presName="compNode" presStyleCnt="0"/>
      <dgm:spPr/>
    </dgm:pt>
    <dgm:pt modelId="{0B41177C-C02B-43BB-A091-F74D4F4B8560}" type="pres">
      <dgm:prSet presAssocID="{61E05AB8-5C28-465C-83AD-92E25E05C08F}" presName="aNode" presStyleLbl="bgShp" presStyleIdx="1" presStyleCnt="3"/>
      <dgm:spPr>
        <a:prstGeom prst="roundRect">
          <a:avLst>
            <a:gd name="adj" fmla="val 10000"/>
          </a:avLst>
        </a:prstGeom>
      </dgm:spPr>
    </dgm:pt>
    <dgm:pt modelId="{5ED3A1FA-7614-4F9D-8D14-02EE89981100}" type="pres">
      <dgm:prSet presAssocID="{61E05AB8-5C28-465C-83AD-92E25E05C08F}" presName="textNode" presStyleLbl="bgShp" presStyleIdx="1" presStyleCnt="3"/>
      <dgm:spPr/>
    </dgm:pt>
    <dgm:pt modelId="{0404F5AD-B255-4CD8-997C-2BB7D3FDAA24}" type="pres">
      <dgm:prSet presAssocID="{61E05AB8-5C28-465C-83AD-92E25E05C08F}" presName="compChildNode" presStyleCnt="0"/>
      <dgm:spPr/>
    </dgm:pt>
    <dgm:pt modelId="{116D2F06-02A3-45F1-810D-9BC2EDA6AB6A}" type="pres">
      <dgm:prSet presAssocID="{61E05AB8-5C28-465C-83AD-92E25E05C08F}" presName="theInnerList" presStyleCnt="0"/>
      <dgm:spPr/>
    </dgm:pt>
    <dgm:pt modelId="{43E22C8E-F15C-4F82-BA66-B2804B5B6D6B}" type="pres">
      <dgm:prSet presAssocID="{A3334317-6C35-4C66-9065-9FA93324817C}" presName="childNode" presStyleLbl="node1" presStyleIdx="4" presStyleCnt="15">
        <dgm:presLayoutVars>
          <dgm:bulletEnabled val="1"/>
        </dgm:presLayoutVars>
      </dgm:prSet>
      <dgm:spPr>
        <a:prstGeom prst="roundRect">
          <a:avLst>
            <a:gd name="adj" fmla="val 10000"/>
          </a:avLst>
        </a:prstGeom>
      </dgm:spPr>
    </dgm:pt>
    <dgm:pt modelId="{9B5B29EC-1960-4301-8679-BE1F48C61F48}" type="pres">
      <dgm:prSet presAssocID="{A3334317-6C35-4C66-9065-9FA93324817C}" presName="aSpace2" presStyleCnt="0"/>
      <dgm:spPr/>
    </dgm:pt>
    <dgm:pt modelId="{997C5205-DF3B-460B-BDF5-D9617A60CDBB}" type="pres">
      <dgm:prSet presAssocID="{A6738F4A-B35C-43C3-9283-137D925C6ACC}" presName="childNode" presStyleLbl="node1" presStyleIdx="5" presStyleCnt="15">
        <dgm:presLayoutVars>
          <dgm:bulletEnabled val="1"/>
        </dgm:presLayoutVars>
      </dgm:prSet>
      <dgm:spPr>
        <a:prstGeom prst="roundRect">
          <a:avLst>
            <a:gd name="adj" fmla="val 10000"/>
          </a:avLst>
        </a:prstGeom>
      </dgm:spPr>
    </dgm:pt>
    <dgm:pt modelId="{9750BBBE-E7A9-4422-AF03-FE8C9AC3419A}" type="pres">
      <dgm:prSet presAssocID="{A6738F4A-B35C-43C3-9283-137D925C6ACC}" presName="aSpace2" presStyleCnt="0"/>
      <dgm:spPr/>
    </dgm:pt>
    <dgm:pt modelId="{843D4B89-D234-4756-A689-599C201C4E13}" type="pres">
      <dgm:prSet presAssocID="{34A68394-C761-4464-8D49-A8FBD2534C25}" presName="childNode" presStyleLbl="node1" presStyleIdx="6" presStyleCnt="15">
        <dgm:presLayoutVars>
          <dgm:bulletEnabled val="1"/>
        </dgm:presLayoutVars>
      </dgm:prSet>
      <dgm:spPr>
        <a:prstGeom prst="roundRect">
          <a:avLst>
            <a:gd name="adj" fmla="val 10000"/>
          </a:avLst>
        </a:prstGeom>
      </dgm:spPr>
    </dgm:pt>
    <dgm:pt modelId="{944811E6-D751-48D1-AF38-78F39A625512}" type="pres">
      <dgm:prSet presAssocID="{34A68394-C761-4464-8D49-A8FBD2534C25}" presName="aSpace2" presStyleCnt="0"/>
      <dgm:spPr/>
    </dgm:pt>
    <dgm:pt modelId="{4151F452-2091-47B3-B7A9-9469E36FE803}" type="pres">
      <dgm:prSet presAssocID="{96B1453A-2C00-4B20-AE14-02FDE8739D54}" presName="childNode" presStyleLbl="node1" presStyleIdx="7" presStyleCnt="15">
        <dgm:presLayoutVars>
          <dgm:bulletEnabled val="1"/>
        </dgm:presLayoutVars>
      </dgm:prSet>
      <dgm:spPr>
        <a:prstGeom prst="roundRect">
          <a:avLst>
            <a:gd name="adj" fmla="val 10000"/>
          </a:avLst>
        </a:prstGeom>
      </dgm:spPr>
    </dgm:pt>
    <dgm:pt modelId="{F898224A-EB68-4512-81BC-75CE73CEC1EA}" type="pres">
      <dgm:prSet presAssocID="{96B1453A-2C00-4B20-AE14-02FDE8739D54}" presName="aSpace2" presStyleCnt="0"/>
      <dgm:spPr/>
    </dgm:pt>
    <dgm:pt modelId="{56D3B8C3-CC27-48AE-A8FB-C6D6668F45A0}" type="pres">
      <dgm:prSet presAssocID="{0A855EF6-CF3C-4977-81FB-6ACBDB2FC936}" presName="childNode" presStyleLbl="node1" presStyleIdx="8" presStyleCnt="15">
        <dgm:presLayoutVars>
          <dgm:bulletEnabled val="1"/>
        </dgm:presLayoutVars>
      </dgm:prSet>
      <dgm:spPr>
        <a:prstGeom prst="roundRect">
          <a:avLst>
            <a:gd name="adj" fmla="val 10000"/>
          </a:avLst>
        </a:prstGeom>
      </dgm:spPr>
    </dgm:pt>
    <dgm:pt modelId="{823FDD02-9B51-4DC0-B3BD-0F143F69946A}" type="pres">
      <dgm:prSet presAssocID="{0A855EF6-CF3C-4977-81FB-6ACBDB2FC936}" presName="aSpace2" presStyleCnt="0"/>
      <dgm:spPr/>
    </dgm:pt>
    <dgm:pt modelId="{AF2EFCD7-768E-4416-ACB5-A8954A9DE05E}" type="pres">
      <dgm:prSet presAssocID="{D0B8DDD0-CE7E-4299-99E8-614BD290DE44}" presName="childNode" presStyleLbl="node1" presStyleIdx="9" presStyleCnt="15">
        <dgm:presLayoutVars>
          <dgm:bulletEnabled val="1"/>
        </dgm:presLayoutVars>
      </dgm:prSet>
      <dgm:spPr>
        <a:prstGeom prst="roundRect">
          <a:avLst>
            <a:gd name="adj" fmla="val 10000"/>
          </a:avLst>
        </a:prstGeom>
      </dgm:spPr>
    </dgm:pt>
    <dgm:pt modelId="{8DC80BDA-2429-44DA-B2BB-6AC8334BAA86}" type="pres">
      <dgm:prSet presAssocID="{61E05AB8-5C28-465C-83AD-92E25E05C08F}" presName="aSpace" presStyleCnt="0"/>
      <dgm:spPr/>
    </dgm:pt>
    <dgm:pt modelId="{07807714-D276-49B7-8467-45518EF01B89}" type="pres">
      <dgm:prSet presAssocID="{9F5D2FA9-AA74-4870-B3E8-22FE7E2E28F5}" presName="compNode" presStyleCnt="0"/>
      <dgm:spPr/>
    </dgm:pt>
    <dgm:pt modelId="{6AA14AB1-7197-41DD-8CDB-4A83109EBD38}" type="pres">
      <dgm:prSet presAssocID="{9F5D2FA9-AA74-4870-B3E8-22FE7E2E28F5}" presName="aNode" presStyleLbl="bgShp" presStyleIdx="2" presStyleCnt="3"/>
      <dgm:spPr>
        <a:prstGeom prst="roundRect">
          <a:avLst>
            <a:gd name="adj" fmla="val 10000"/>
          </a:avLst>
        </a:prstGeom>
      </dgm:spPr>
    </dgm:pt>
    <dgm:pt modelId="{694FF5C6-E638-40AD-BC06-197F7F2E9AE7}" type="pres">
      <dgm:prSet presAssocID="{9F5D2FA9-AA74-4870-B3E8-22FE7E2E28F5}" presName="textNode" presStyleLbl="bgShp" presStyleIdx="2" presStyleCnt="3"/>
      <dgm:spPr/>
    </dgm:pt>
    <dgm:pt modelId="{A8F08BEC-7571-4175-AEF2-E291A27313C5}" type="pres">
      <dgm:prSet presAssocID="{9F5D2FA9-AA74-4870-B3E8-22FE7E2E28F5}" presName="compChildNode" presStyleCnt="0"/>
      <dgm:spPr/>
    </dgm:pt>
    <dgm:pt modelId="{B58AB86D-A884-49B9-8575-B0995298F7C9}" type="pres">
      <dgm:prSet presAssocID="{9F5D2FA9-AA74-4870-B3E8-22FE7E2E28F5}" presName="theInnerList" presStyleCnt="0"/>
      <dgm:spPr/>
    </dgm:pt>
    <dgm:pt modelId="{D1D49604-04CA-47A1-8BF7-768C6CB25160}" type="pres">
      <dgm:prSet presAssocID="{1B059465-1D11-4B80-B6C1-0AF485CF2F97}" presName="childNode" presStyleLbl="node1" presStyleIdx="10" presStyleCnt="15">
        <dgm:presLayoutVars>
          <dgm:bulletEnabled val="1"/>
        </dgm:presLayoutVars>
      </dgm:prSet>
      <dgm:spPr>
        <a:prstGeom prst="roundRect">
          <a:avLst>
            <a:gd name="adj" fmla="val 10000"/>
          </a:avLst>
        </a:prstGeom>
      </dgm:spPr>
    </dgm:pt>
    <dgm:pt modelId="{1F64F230-4BFE-44A1-9CB9-2E5661685C19}" type="pres">
      <dgm:prSet presAssocID="{1B059465-1D11-4B80-B6C1-0AF485CF2F97}" presName="aSpace2" presStyleCnt="0"/>
      <dgm:spPr/>
    </dgm:pt>
    <dgm:pt modelId="{616E8EC9-74BB-4972-A45C-276C30B4EC53}" type="pres">
      <dgm:prSet presAssocID="{95B4E1AC-217C-4D73-9432-252C67CF2E91}" presName="childNode" presStyleLbl="node1" presStyleIdx="11" presStyleCnt="15">
        <dgm:presLayoutVars>
          <dgm:bulletEnabled val="1"/>
        </dgm:presLayoutVars>
      </dgm:prSet>
      <dgm:spPr>
        <a:prstGeom prst="roundRect">
          <a:avLst>
            <a:gd name="adj" fmla="val 10000"/>
          </a:avLst>
        </a:prstGeom>
      </dgm:spPr>
    </dgm:pt>
    <dgm:pt modelId="{F77A02F4-F9C4-441E-86B0-2D1E9687B488}" type="pres">
      <dgm:prSet presAssocID="{95B4E1AC-217C-4D73-9432-252C67CF2E91}" presName="aSpace2" presStyleCnt="0"/>
      <dgm:spPr/>
    </dgm:pt>
    <dgm:pt modelId="{FBC39669-B2AD-43F3-B978-26966467128C}" type="pres">
      <dgm:prSet presAssocID="{D202108C-386B-4C56-84CA-562567A8E815}" presName="childNode" presStyleLbl="node1" presStyleIdx="12" presStyleCnt="15">
        <dgm:presLayoutVars>
          <dgm:bulletEnabled val="1"/>
        </dgm:presLayoutVars>
      </dgm:prSet>
      <dgm:spPr>
        <a:prstGeom prst="roundRect">
          <a:avLst>
            <a:gd name="adj" fmla="val 10000"/>
          </a:avLst>
        </a:prstGeom>
      </dgm:spPr>
    </dgm:pt>
    <dgm:pt modelId="{714B558F-92D3-49F4-928E-8B879E8C6E70}" type="pres">
      <dgm:prSet presAssocID="{D202108C-386B-4C56-84CA-562567A8E815}" presName="aSpace2" presStyleCnt="0"/>
      <dgm:spPr/>
    </dgm:pt>
    <dgm:pt modelId="{74A9009F-2DF9-42BB-926C-9672D1D42E8F}" type="pres">
      <dgm:prSet presAssocID="{21F618B6-48CE-4C57-B1F0-C04AA23A4198}" presName="childNode" presStyleLbl="node1" presStyleIdx="13" presStyleCnt="15">
        <dgm:presLayoutVars>
          <dgm:bulletEnabled val="1"/>
        </dgm:presLayoutVars>
      </dgm:prSet>
      <dgm:spPr>
        <a:prstGeom prst="roundRect">
          <a:avLst>
            <a:gd name="adj" fmla="val 10000"/>
          </a:avLst>
        </a:prstGeom>
      </dgm:spPr>
    </dgm:pt>
    <dgm:pt modelId="{9E4296A6-2F59-4F0B-A147-B43F37DFE227}" type="pres">
      <dgm:prSet presAssocID="{21F618B6-48CE-4C57-B1F0-C04AA23A4198}" presName="aSpace2" presStyleCnt="0"/>
      <dgm:spPr/>
    </dgm:pt>
    <dgm:pt modelId="{E94D63F3-3C98-4585-A4D4-D7456045EC29}" type="pres">
      <dgm:prSet presAssocID="{15AC48BD-AB6E-4566-84FF-F6A144A8B179}" presName="childNode" presStyleLbl="node1" presStyleIdx="14" presStyleCnt="15">
        <dgm:presLayoutVars>
          <dgm:bulletEnabled val="1"/>
        </dgm:presLayoutVars>
      </dgm:prSet>
      <dgm:spPr>
        <a:prstGeom prst="roundRect">
          <a:avLst>
            <a:gd name="adj" fmla="val 10000"/>
          </a:avLst>
        </a:prstGeom>
      </dgm:spPr>
    </dgm:pt>
  </dgm:ptLst>
  <dgm:cxnLst>
    <dgm:cxn modelId="{C64B68BE-3F57-47DE-A988-576DAC778091}" srcId="{61E05AB8-5C28-465C-83AD-92E25E05C08F}" destId="{A6738F4A-B35C-43C3-9283-137D925C6ACC}" srcOrd="1" destOrd="0" parTransId="{8B3367ED-11C3-42F4-88D3-5EA9A494F749}" sibTransId="{FE28E56D-E36E-442B-96A8-C00DD3AC9C6D}"/>
    <dgm:cxn modelId="{4EDF6C97-3BF2-494D-BC76-0B2ECA48DA86}" type="presOf" srcId="{A6738F4A-B35C-43C3-9283-137D925C6ACC}" destId="{997C5205-DF3B-460B-BDF5-D9617A60CDBB}" srcOrd="0" destOrd="0" presId="urn:microsoft.com/office/officeart/2005/8/layout/lProcess2"/>
    <dgm:cxn modelId="{22392A2D-FB8E-4E07-B901-315E868D23C7}" srcId="{9F5D2FA9-AA74-4870-B3E8-22FE7E2E28F5}" destId="{95B4E1AC-217C-4D73-9432-252C67CF2E91}" srcOrd="1" destOrd="0" parTransId="{92E35199-1625-4550-9D05-F13333178FAF}" sibTransId="{E9FFD93A-F9A8-4156-983A-163C5DED3681}"/>
    <dgm:cxn modelId="{2F7F5FB4-6C8C-412D-897C-77B4F727C6A9}" srcId="{FDF18F59-F263-42AA-AF7A-09FE8E7C5A87}" destId="{A82AD6F3-D30D-4345-A799-DBFA44268548}" srcOrd="0" destOrd="0" parTransId="{5613561D-91BE-4FF1-A5A6-1D5D6B096737}" sibTransId="{415C24DC-DD20-4DD3-BCB2-6362E45BE5EA}"/>
    <dgm:cxn modelId="{DD9C5017-55B7-443B-8444-C2528A980E52}" srcId="{61E05AB8-5C28-465C-83AD-92E25E05C08F}" destId="{0A855EF6-CF3C-4977-81FB-6ACBDB2FC936}" srcOrd="4" destOrd="0" parTransId="{33E98FBA-3912-41B9-89D9-BE6E470C21D5}" sibTransId="{F3064CC2-D75C-4865-83CE-CDC05B55B94E}"/>
    <dgm:cxn modelId="{DD0532C7-E9FB-453C-AE75-4D30536A707F}" type="presOf" srcId="{B5F8C5A3-D238-49BB-803E-7A8D3A2DBDAD}" destId="{B2752D9B-4E1B-4C3C-B119-BBE2465374C2}" srcOrd="0" destOrd="0" presId="urn:microsoft.com/office/officeart/2005/8/layout/lProcess2"/>
    <dgm:cxn modelId="{5F75AECC-0E36-4634-8502-BAE484D581A1}" type="presOf" srcId="{61E05AB8-5C28-465C-83AD-92E25E05C08F}" destId="{0B41177C-C02B-43BB-A091-F74D4F4B8560}" srcOrd="0" destOrd="0" presId="urn:microsoft.com/office/officeart/2005/8/layout/lProcess2"/>
    <dgm:cxn modelId="{08A4F6A5-9A24-448E-B896-90DF47A9AB8E}" srcId="{9F5D2FA9-AA74-4870-B3E8-22FE7E2E28F5}" destId="{1B059465-1D11-4B80-B6C1-0AF485CF2F97}" srcOrd="0" destOrd="0" parTransId="{CE953C18-016F-4116-B212-04F7358A35DC}" sibTransId="{BE4E4A2B-8E1B-48E6-9992-74EF811C0035}"/>
    <dgm:cxn modelId="{3A63229C-63BA-43B1-AC28-D922203C1198}" type="presOf" srcId="{96B1453A-2C00-4B20-AE14-02FDE8739D54}" destId="{4151F452-2091-47B3-B7A9-9469E36FE803}" srcOrd="0" destOrd="0" presId="urn:microsoft.com/office/officeart/2005/8/layout/lProcess2"/>
    <dgm:cxn modelId="{B81C74EF-AB70-424E-BBAA-888B69252518}" srcId="{61E05AB8-5C28-465C-83AD-92E25E05C08F}" destId="{A3334317-6C35-4C66-9065-9FA93324817C}" srcOrd="0" destOrd="0" parTransId="{74054C16-B90F-401C-B83C-7B18907396CE}" sibTransId="{A3B929D9-EDB8-4668-BF12-511716F4D7C2}"/>
    <dgm:cxn modelId="{1F7B8E7D-496A-4510-8847-F30609F1CD5A}" type="presOf" srcId="{3551742C-989F-4D1B-8D21-301845782B9D}" destId="{DE5B2B6D-6364-4200-BB90-0958FA3C9B48}" srcOrd="0" destOrd="0" presId="urn:microsoft.com/office/officeart/2005/8/layout/lProcess2"/>
    <dgm:cxn modelId="{023E8AF9-93DE-4E25-8F6D-86CAB26C2A50}" type="presOf" srcId="{9D4019F1-3FC7-49D3-9969-6BCC9AB3D42A}" destId="{D0CF701A-CFBD-4E71-9100-467A09E9C3E2}" srcOrd="0" destOrd="0" presId="urn:microsoft.com/office/officeart/2005/8/layout/lProcess2"/>
    <dgm:cxn modelId="{D89DB359-77E4-4DB4-B936-07C625C39042}" srcId="{A82AD6F3-D30D-4345-A799-DBFA44268548}" destId="{9D4019F1-3FC7-49D3-9969-6BCC9AB3D42A}" srcOrd="2" destOrd="0" parTransId="{ADFD27E3-70B7-42EA-AB17-333E24FECF74}" sibTransId="{FF427665-6A8C-449C-81AE-ACC32902563F}"/>
    <dgm:cxn modelId="{29EA1A5A-C670-40F4-92F7-8BC8E0C1630E}" type="presOf" srcId="{D0B8DDD0-CE7E-4299-99E8-614BD290DE44}" destId="{AF2EFCD7-768E-4416-ACB5-A8954A9DE05E}" srcOrd="0" destOrd="0" presId="urn:microsoft.com/office/officeart/2005/8/layout/lProcess2"/>
    <dgm:cxn modelId="{5AF81641-E2DD-4593-A410-93FEF8830129}" srcId="{A82AD6F3-D30D-4345-A799-DBFA44268548}" destId="{8CEA57F1-2149-4D9C-8AD8-56050A65A8ED}" srcOrd="0" destOrd="0" parTransId="{3F49F29E-82F9-4D5C-A7B3-97CBA5D526F4}" sibTransId="{5AA9AE1F-9ECE-4357-BBD8-17C339524623}"/>
    <dgm:cxn modelId="{2BFFB393-A3F4-4BE0-A4FD-1805B47F18F6}" type="presOf" srcId="{9F5D2FA9-AA74-4870-B3E8-22FE7E2E28F5}" destId="{6AA14AB1-7197-41DD-8CDB-4A83109EBD38}" srcOrd="0" destOrd="0" presId="urn:microsoft.com/office/officeart/2005/8/layout/lProcess2"/>
    <dgm:cxn modelId="{4F03B7DF-EC08-4A34-8119-D93B79F6BE2E}" type="presOf" srcId="{15AC48BD-AB6E-4566-84FF-F6A144A8B179}" destId="{E94D63F3-3C98-4585-A4D4-D7456045EC29}" srcOrd="0" destOrd="0" presId="urn:microsoft.com/office/officeart/2005/8/layout/lProcess2"/>
    <dgm:cxn modelId="{FB3B18D2-A46D-4B3F-A9A2-50142533A061}" type="presOf" srcId="{1B059465-1D11-4B80-B6C1-0AF485CF2F97}" destId="{D1D49604-04CA-47A1-8BF7-768C6CB25160}" srcOrd="0" destOrd="0" presId="urn:microsoft.com/office/officeart/2005/8/layout/lProcess2"/>
    <dgm:cxn modelId="{F93F5795-932C-4B30-84BA-0FB881EA77E3}" srcId="{9F5D2FA9-AA74-4870-B3E8-22FE7E2E28F5}" destId="{D202108C-386B-4C56-84CA-562567A8E815}" srcOrd="2" destOrd="0" parTransId="{4DF2A358-BF92-42F9-8ECC-4FABA861BD50}" sibTransId="{2F0F0ED0-BE09-42B2-9B44-70C9DEAF85B3}"/>
    <dgm:cxn modelId="{8E12DBDF-0909-4A1C-8D08-FA31CC505CE5}" type="presOf" srcId="{0A855EF6-CF3C-4977-81FB-6ACBDB2FC936}" destId="{56D3B8C3-CC27-48AE-A8FB-C6D6668F45A0}" srcOrd="0" destOrd="0" presId="urn:microsoft.com/office/officeart/2005/8/layout/lProcess2"/>
    <dgm:cxn modelId="{3F438BFE-AE71-4139-88AB-B16167277F58}" srcId="{9F5D2FA9-AA74-4870-B3E8-22FE7E2E28F5}" destId="{15AC48BD-AB6E-4566-84FF-F6A144A8B179}" srcOrd="4" destOrd="0" parTransId="{791AA59E-89D7-4F6A-9ED9-F78A07B08E76}" sibTransId="{47566699-0DB5-4F24-9098-3DBF81B09C82}"/>
    <dgm:cxn modelId="{0BB7C3C2-4292-43DB-973D-0A1D767DA7D4}" type="presOf" srcId="{FDF18F59-F263-42AA-AF7A-09FE8E7C5A87}" destId="{19394F5D-5507-4318-8565-BF906F21DC8E}" srcOrd="0" destOrd="0" presId="urn:microsoft.com/office/officeart/2005/8/layout/lProcess2"/>
    <dgm:cxn modelId="{3011F890-15FD-496C-AA17-E56DCE2A7344}" srcId="{9F5D2FA9-AA74-4870-B3E8-22FE7E2E28F5}" destId="{21F618B6-48CE-4C57-B1F0-C04AA23A4198}" srcOrd="3" destOrd="0" parTransId="{BCE17914-5D11-409E-A5E8-8DBA2F744AF8}" sibTransId="{FAD2EE91-FCD3-46CA-B749-F6C6F91F3E85}"/>
    <dgm:cxn modelId="{CC64089B-EB4F-487E-A029-4C34AC3CF7C4}" type="presOf" srcId="{A3334317-6C35-4C66-9065-9FA93324817C}" destId="{43E22C8E-F15C-4F82-BA66-B2804B5B6D6B}" srcOrd="0" destOrd="0" presId="urn:microsoft.com/office/officeart/2005/8/layout/lProcess2"/>
    <dgm:cxn modelId="{E9369F4F-26AD-43AD-A166-8BB91E8B0B15}" type="presOf" srcId="{A82AD6F3-D30D-4345-A799-DBFA44268548}" destId="{1ED355F9-C3C2-4C0A-98D6-5ECD8BC0CC36}" srcOrd="1" destOrd="0" presId="urn:microsoft.com/office/officeart/2005/8/layout/lProcess2"/>
    <dgm:cxn modelId="{09B0479D-676A-4E0F-B1B1-0961D5DE0E8F}" type="presOf" srcId="{9F5D2FA9-AA74-4870-B3E8-22FE7E2E28F5}" destId="{694FF5C6-E638-40AD-BC06-197F7F2E9AE7}" srcOrd="1" destOrd="0" presId="urn:microsoft.com/office/officeart/2005/8/layout/lProcess2"/>
    <dgm:cxn modelId="{45C5271D-7575-421C-BB52-C7B8C8977C31}" srcId="{A82AD6F3-D30D-4345-A799-DBFA44268548}" destId="{3551742C-989F-4D1B-8D21-301845782B9D}" srcOrd="1" destOrd="0" parTransId="{00B0AE45-B842-4156-ACA9-4DFCD2393E11}" sibTransId="{773D11B4-97B2-4F4E-8DC1-9EE0C53861B4}"/>
    <dgm:cxn modelId="{81702999-B226-420E-B139-9B754AED0AAE}" srcId="{FDF18F59-F263-42AA-AF7A-09FE8E7C5A87}" destId="{9F5D2FA9-AA74-4870-B3E8-22FE7E2E28F5}" srcOrd="2" destOrd="0" parTransId="{B292E5F1-C269-4C8B-BE68-1B78260B2B2C}" sibTransId="{396CA4E0-ADFC-4624-A0FF-B6A8D4CFE82D}"/>
    <dgm:cxn modelId="{8A7BE691-0675-42A5-B094-C428F6061741}" srcId="{61E05AB8-5C28-465C-83AD-92E25E05C08F}" destId="{34A68394-C761-4464-8D49-A8FBD2534C25}" srcOrd="2" destOrd="0" parTransId="{E37C3DCC-FF9A-418A-B96C-A55C3F026525}" sibTransId="{A603D2BE-C2AD-42E2-83EB-B3D8AF847AC0}"/>
    <dgm:cxn modelId="{06C40ADC-F054-43D8-B0DB-29F27C9D66AB}" srcId="{61E05AB8-5C28-465C-83AD-92E25E05C08F}" destId="{D0B8DDD0-CE7E-4299-99E8-614BD290DE44}" srcOrd="5" destOrd="0" parTransId="{3F51046B-0747-4904-910C-B3FF29D99913}" sibTransId="{DD0C3C49-4105-4023-A782-052645D48787}"/>
    <dgm:cxn modelId="{BB6C4229-BFEA-4FD3-9ACD-B6D93089A0C7}" type="presOf" srcId="{D202108C-386B-4C56-84CA-562567A8E815}" destId="{FBC39669-B2AD-43F3-B978-26966467128C}" srcOrd="0" destOrd="0" presId="urn:microsoft.com/office/officeart/2005/8/layout/lProcess2"/>
    <dgm:cxn modelId="{1F083F2D-CB53-4CC7-8973-27153F4E71C8}" srcId="{61E05AB8-5C28-465C-83AD-92E25E05C08F}" destId="{96B1453A-2C00-4B20-AE14-02FDE8739D54}" srcOrd="3" destOrd="0" parTransId="{893A75D9-42CA-465B-9C9D-1EBCF596FC8E}" sibTransId="{D6A0DDAC-A4EE-4F41-8FA2-5EC621C24E90}"/>
    <dgm:cxn modelId="{FC0A368B-8C99-4DD3-BB7D-07291A7E6FFB}" srcId="{FDF18F59-F263-42AA-AF7A-09FE8E7C5A87}" destId="{61E05AB8-5C28-465C-83AD-92E25E05C08F}" srcOrd="1" destOrd="0" parTransId="{3906C130-1642-4EE1-A51D-5F722BF2ECA8}" sibTransId="{739E2D2A-CC9F-41F7-A745-68BC7BF3F06C}"/>
    <dgm:cxn modelId="{D47CE761-CCEB-4A29-91B3-567D03EE81D3}" type="presOf" srcId="{A82AD6F3-D30D-4345-A799-DBFA44268548}" destId="{29A91681-DDB0-47CA-B558-764491AF1771}" srcOrd="0" destOrd="0" presId="urn:microsoft.com/office/officeart/2005/8/layout/lProcess2"/>
    <dgm:cxn modelId="{89915DFB-3E2C-464A-A758-0E3F3CFD536E}" srcId="{A82AD6F3-D30D-4345-A799-DBFA44268548}" destId="{B5F8C5A3-D238-49BB-803E-7A8D3A2DBDAD}" srcOrd="3" destOrd="0" parTransId="{557763C4-09A5-4F3D-B7C4-262E4D5E8C09}" sibTransId="{8D9DCAEB-0DDA-4F5E-94E7-916D45C07D56}"/>
    <dgm:cxn modelId="{4631585F-A933-4301-9CD9-A9EA34E7BA84}" type="presOf" srcId="{21F618B6-48CE-4C57-B1F0-C04AA23A4198}" destId="{74A9009F-2DF9-42BB-926C-9672D1D42E8F}" srcOrd="0" destOrd="0" presId="urn:microsoft.com/office/officeart/2005/8/layout/lProcess2"/>
    <dgm:cxn modelId="{AD59C8DC-F936-4FA7-9961-05EAECB05547}" type="presOf" srcId="{95B4E1AC-217C-4D73-9432-252C67CF2E91}" destId="{616E8EC9-74BB-4972-A45C-276C30B4EC53}" srcOrd="0" destOrd="0" presId="urn:microsoft.com/office/officeart/2005/8/layout/lProcess2"/>
    <dgm:cxn modelId="{A95A40B0-1889-4585-86EF-458353E9F611}" type="presOf" srcId="{8CEA57F1-2149-4D9C-8AD8-56050A65A8ED}" destId="{EE43BC12-074C-4B15-924B-54610C702572}" srcOrd="0" destOrd="0" presId="urn:microsoft.com/office/officeart/2005/8/layout/lProcess2"/>
    <dgm:cxn modelId="{7B406A8D-1FA9-4E17-9503-DAA6582DDB51}" type="presOf" srcId="{34A68394-C761-4464-8D49-A8FBD2534C25}" destId="{843D4B89-D234-4756-A689-599C201C4E13}" srcOrd="0" destOrd="0" presId="urn:microsoft.com/office/officeart/2005/8/layout/lProcess2"/>
    <dgm:cxn modelId="{A43A3024-9AFD-4E15-9541-79AA134D5BC3}" type="presOf" srcId="{61E05AB8-5C28-465C-83AD-92E25E05C08F}" destId="{5ED3A1FA-7614-4F9D-8D14-02EE89981100}" srcOrd="1" destOrd="0" presId="urn:microsoft.com/office/officeart/2005/8/layout/lProcess2"/>
    <dgm:cxn modelId="{FD49ECCA-606D-414D-8628-ADD782AF42D6}" type="presParOf" srcId="{19394F5D-5507-4318-8565-BF906F21DC8E}" destId="{C8B593E5-2C34-471F-83EE-81DB3DB62DB7}" srcOrd="0" destOrd="0" presId="urn:microsoft.com/office/officeart/2005/8/layout/lProcess2"/>
    <dgm:cxn modelId="{88718D06-2449-44B3-B31F-B7F3E1071039}" type="presParOf" srcId="{C8B593E5-2C34-471F-83EE-81DB3DB62DB7}" destId="{29A91681-DDB0-47CA-B558-764491AF1771}" srcOrd="0" destOrd="0" presId="urn:microsoft.com/office/officeart/2005/8/layout/lProcess2"/>
    <dgm:cxn modelId="{2A1AB16D-5DB4-4A98-A50B-01313C76F72C}" type="presParOf" srcId="{C8B593E5-2C34-471F-83EE-81DB3DB62DB7}" destId="{1ED355F9-C3C2-4C0A-98D6-5ECD8BC0CC36}" srcOrd="1" destOrd="0" presId="urn:microsoft.com/office/officeart/2005/8/layout/lProcess2"/>
    <dgm:cxn modelId="{33504A71-A850-443F-838D-563BF3F8D41B}" type="presParOf" srcId="{C8B593E5-2C34-471F-83EE-81DB3DB62DB7}" destId="{C2530BA7-B012-442D-8016-E68AFF54A772}" srcOrd="2" destOrd="0" presId="urn:microsoft.com/office/officeart/2005/8/layout/lProcess2"/>
    <dgm:cxn modelId="{81FCD776-061E-47D9-B4A7-912555CC237A}" type="presParOf" srcId="{C2530BA7-B012-442D-8016-E68AFF54A772}" destId="{3EBC04FC-6F77-4B86-8268-A6528A8A2686}" srcOrd="0" destOrd="0" presId="urn:microsoft.com/office/officeart/2005/8/layout/lProcess2"/>
    <dgm:cxn modelId="{D4B08C2E-A822-48FF-9F90-B631B767F4CD}" type="presParOf" srcId="{3EBC04FC-6F77-4B86-8268-A6528A8A2686}" destId="{EE43BC12-074C-4B15-924B-54610C702572}" srcOrd="0" destOrd="0" presId="urn:microsoft.com/office/officeart/2005/8/layout/lProcess2"/>
    <dgm:cxn modelId="{C3E463DF-E8C8-4DCA-AC06-9057A887F85A}" type="presParOf" srcId="{3EBC04FC-6F77-4B86-8268-A6528A8A2686}" destId="{C570FB12-ADD5-4FFC-A715-E5C37877AA59}" srcOrd="1" destOrd="0" presId="urn:microsoft.com/office/officeart/2005/8/layout/lProcess2"/>
    <dgm:cxn modelId="{9FFE73D1-DF45-40CC-92A2-0A91116E3273}" type="presParOf" srcId="{3EBC04FC-6F77-4B86-8268-A6528A8A2686}" destId="{DE5B2B6D-6364-4200-BB90-0958FA3C9B48}" srcOrd="2" destOrd="0" presId="urn:microsoft.com/office/officeart/2005/8/layout/lProcess2"/>
    <dgm:cxn modelId="{3628B698-05A2-4343-8936-3B048863E254}" type="presParOf" srcId="{3EBC04FC-6F77-4B86-8268-A6528A8A2686}" destId="{787879C4-C4EC-439A-B16A-6A7F02A95F76}" srcOrd="3" destOrd="0" presId="urn:microsoft.com/office/officeart/2005/8/layout/lProcess2"/>
    <dgm:cxn modelId="{45451642-BBD1-4EB1-BC66-4558AD4E4AF9}" type="presParOf" srcId="{3EBC04FC-6F77-4B86-8268-A6528A8A2686}" destId="{D0CF701A-CFBD-4E71-9100-467A09E9C3E2}" srcOrd="4" destOrd="0" presId="urn:microsoft.com/office/officeart/2005/8/layout/lProcess2"/>
    <dgm:cxn modelId="{4603AAC1-5B96-4217-ABED-F60EB9F10FE3}" type="presParOf" srcId="{3EBC04FC-6F77-4B86-8268-A6528A8A2686}" destId="{0E9F89EB-0AC7-451A-A21E-C492561C73AE}" srcOrd="5" destOrd="0" presId="urn:microsoft.com/office/officeart/2005/8/layout/lProcess2"/>
    <dgm:cxn modelId="{871F2B37-4C2A-4D0A-9D2F-F914EC56411B}" type="presParOf" srcId="{3EBC04FC-6F77-4B86-8268-A6528A8A2686}" destId="{B2752D9B-4E1B-4C3C-B119-BBE2465374C2}" srcOrd="6" destOrd="0" presId="urn:microsoft.com/office/officeart/2005/8/layout/lProcess2"/>
    <dgm:cxn modelId="{50FAD076-0D46-4D11-9698-C8B4FDFF28CB}" type="presParOf" srcId="{19394F5D-5507-4318-8565-BF906F21DC8E}" destId="{C9597165-6C5E-472B-97A5-BBAC22D1C279}" srcOrd="1" destOrd="0" presId="urn:microsoft.com/office/officeart/2005/8/layout/lProcess2"/>
    <dgm:cxn modelId="{564C137E-A6AC-4DBE-BDF8-715F86210191}" type="presParOf" srcId="{19394F5D-5507-4318-8565-BF906F21DC8E}" destId="{245350C2-98B9-42F2-BBF2-0DAB8C9F1ED2}" srcOrd="2" destOrd="0" presId="urn:microsoft.com/office/officeart/2005/8/layout/lProcess2"/>
    <dgm:cxn modelId="{D60745EB-2674-4F92-AEC6-CDC5C04647F1}" type="presParOf" srcId="{245350C2-98B9-42F2-BBF2-0DAB8C9F1ED2}" destId="{0B41177C-C02B-43BB-A091-F74D4F4B8560}" srcOrd="0" destOrd="0" presId="urn:microsoft.com/office/officeart/2005/8/layout/lProcess2"/>
    <dgm:cxn modelId="{7D66CB27-27EB-43CD-AC83-B76AEB393BB9}" type="presParOf" srcId="{245350C2-98B9-42F2-BBF2-0DAB8C9F1ED2}" destId="{5ED3A1FA-7614-4F9D-8D14-02EE89981100}" srcOrd="1" destOrd="0" presId="urn:microsoft.com/office/officeart/2005/8/layout/lProcess2"/>
    <dgm:cxn modelId="{E2CCB6A9-646C-417E-9AC5-8ADCEEA233AA}" type="presParOf" srcId="{245350C2-98B9-42F2-BBF2-0DAB8C9F1ED2}" destId="{0404F5AD-B255-4CD8-997C-2BB7D3FDAA24}" srcOrd="2" destOrd="0" presId="urn:microsoft.com/office/officeart/2005/8/layout/lProcess2"/>
    <dgm:cxn modelId="{06A0C9F0-2879-46DC-9FCE-1FBADD8D50C0}" type="presParOf" srcId="{0404F5AD-B255-4CD8-997C-2BB7D3FDAA24}" destId="{116D2F06-02A3-45F1-810D-9BC2EDA6AB6A}" srcOrd="0" destOrd="0" presId="urn:microsoft.com/office/officeart/2005/8/layout/lProcess2"/>
    <dgm:cxn modelId="{5DFDCFE2-4427-4304-9776-22790E640558}" type="presParOf" srcId="{116D2F06-02A3-45F1-810D-9BC2EDA6AB6A}" destId="{43E22C8E-F15C-4F82-BA66-B2804B5B6D6B}" srcOrd="0" destOrd="0" presId="urn:microsoft.com/office/officeart/2005/8/layout/lProcess2"/>
    <dgm:cxn modelId="{60337BD4-9D6F-4E18-8361-EC9E921A8CF9}" type="presParOf" srcId="{116D2F06-02A3-45F1-810D-9BC2EDA6AB6A}" destId="{9B5B29EC-1960-4301-8679-BE1F48C61F48}" srcOrd="1" destOrd="0" presId="urn:microsoft.com/office/officeart/2005/8/layout/lProcess2"/>
    <dgm:cxn modelId="{BB326AF3-84A7-4FDB-BDA3-E79B0B97A25C}" type="presParOf" srcId="{116D2F06-02A3-45F1-810D-9BC2EDA6AB6A}" destId="{997C5205-DF3B-460B-BDF5-D9617A60CDBB}" srcOrd="2" destOrd="0" presId="urn:microsoft.com/office/officeart/2005/8/layout/lProcess2"/>
    <dgm:cxn modelId="{C6FBA637-27CA-49AD-B673-16A92D45208F}" type="presParOf" srcId="{116D2F06-02A3-45F1-810D-9BC2EDA6AB6A}" destId="{9750BBBE-E7A9-4422-AF03-FE8C9AC3419A}" srcOrd="3" destOrd="0" presId="urn:microsoft.com/office/officeart/2005/8/layout/lProcess2"/>
    <dgm:cxn modelId="{484AB33C-C134-429D-90AF-76AB998D296E}" type="presParOf" srcId="{116D2F06-02A3-45F1-810D-9BC2EDA6AB6A}" destId="{843D4B89-D234-4756-A689-599C201C4E13}" srcOrd="4" destOrd="0" presId="urn:microsoft.com/office/officeart/2005/8/layout/lProcess2"/>
    <dgm:cxn modelId="{AB4AC20B-1354-4EA7-8A16-65F8524711CE}" type="presParOf" srcId="{116D2F06-02A3-45F1-810D-9BC2EDA6AB6A}" destId="{944811E6-D751-48D1-AF38-78F39A625512}" srcOrd="5" destOrd="0" presId="urn:microsoft.com/office/officeart/2005/8/layout/lProcess2"/>
    <dgm:cxn modelId="{13664886-756C-4CDD-859F-86BB1DD3E529}" type="presParOf" srcId="{116D2F06-02A3-45F1-810D-9BC2EDA6AB6A}" destId="{4151F452-2091-47B3-B7A9-9469E36FE803}" srcOrd="6" destOrd="0" presId="urn:microsoft.com/office/officeart/2005/8/layout/lProcess2"/>
    <dgm:cxn modelId="{D4BAD73C-F1B6-44EB-BFF7-386C42A18993}" type="presParOf" srcId="{116D2F06-02A3-45F1-810D-9BC2EDA6AB6A}" destId="{F898224A-EB68-4512-81BC-75CE73CEC1EA}" srcOrd="7" destOrd="0" presId="urn:microsoft.com/office/officeart/2005/8/layout/lProcess2"/>
    <dgm:cxn modelId="{C1F3EC32-8CAF-456F-8DB9-7561A6BBD365}" type="presParOf" srcId="{116D2F06-02A3-45F1-810D-9BC2EDA6AB6A}" destId="{56D3B8C3-CC27-48AE-A8FB-C6D6668F45A0}" srcOrd="8" destOrd="0" presId="urn:microsoft.com/office/officeart/2005/8/layout/lProcess2"/>
    <dgm:cxn modelId="{B95BFF07-BB06-40BF-B7F3-216187A52EE7}" type="presParOf" srcId="{116D2F06-02A3-45F1-810D-9BC2EDA6AB6A}" destId="{823FDD02-9B51-4DC0-B3BD-0F143F69946A}" srcOrd="9" destOrd="0" presId="urn:microsoft.com/office/officeart/2005/8/layout/lProcess2"/>
    <dgm:cxn modelId="{480903BB-A719-4C87-90DC-9EE862579733}" type="presParOf" srcId="{116D2F06-02A3-45F1-810D-9BC2EDA6AB6A}" destId="{AF2EFCD7-768E-4416-ACB5-A8954A9DE05E}" srcOrd="10" destOrd="0" presId="urn:microsoft.com/office/officeart/2005/8/layout/lProcess2"/>
    <dgm:cxn modelId="{4D1557CD-569A-40A5-9D6A-EA463FFDF8F3}" type="presParOf" srcId="{19394F5D-5507-4318-8565-BF906F21DC8E}" destId="{8DC80BDA-2429-44DA-B2BB-6AC8334BAA86}" srcOrd="3" destOrd="0" presId="urn:microsoft.com/office/officeart/2005/8/layout/lProcess2"/>
    <dgm:cxn modelId="{032AC932-53DF-49FD-A677-2E5661D1A995}" type="presParOf" srcId="{19394F5D-5507-4318-8565-BF906F21DC8E}" destId="{07807714-D276-49B7-8467-45518EF01B89}" srcOrd="4" destOrd="0" presId="urn:microsoft.com/office/officeart/2005/8/layout/lProcess2"/>
    <dgm:cxn modelId="{8732E243-7C59-412E-A235-6FD9153A4762}" type="presParOf" srcId="{07807714-D276-49B7-8467-45518EF01B89}" destId="{6AA14AB1-7197-41DD-8CDB-4A83109EBD38}" srcOrd="0" destOrd="0" presId="urn:microsoft.com/office/officeart/2005/8/layout/lProcess2"/>
    <dgm:cxn modelId="{4185A81F-8BC4-405C-99E6-4443A93F739B}" type="presParOf" srcId="{07807714-D276-49B7-8467-45518EF01B89}" destId="{694FF5C6-E638-40AD-BC06-197F7F2E9AE7}" srcOrd="1" destOrd="0" presId="urn:microsoft.com/office/officeart/2005/8/layout/lProcess2"/>
    <dgm:cxn modelId="{17BDAA2A-13CB-4FD5-8B81-80BDBA573627}" type="presParOf" srcId="{07807714-D276-49B7-8467-45518EF01B89}" destId="{A8F08BEC-7571-4175-AEF2-E291A27313C5}" srcOrd="2" destOrd="0" presId="urn:microsoft.com/office/officeart/2005/8/layout/lProcess2"/>
    <dgm:cxn modelId="{AB6A6568-1E61-4029-8180-C95BEF8F422D}" type="presParOf" srcId="{A8F08BEC-7571-4175-AEF2-E291A27313C5}" destId="{B58AB86D-A884-49B9-8575-B0995298F7C9}" srcOrd="0" destOrd="0" presId="urn:microsoft.com/office/officeart/2005/8/layout/lProcess2"/>
    <dgm:cxn modelId="{B590D46B-535F-4BF6-806B-FCA6276432F4}" type="presParOf" srcId="{B58AB86D-A884-49B9-8575-B0995298F7C9}" destId="{D1D49604-04CA-47A1-8BF7-768C6CB25160}" srcOrd="0" destOrd="0" presId="urn:microsoft.com/office/officeart/2005/8/layout/lProcess2"/>
    <dgm:cxn modelId="{EBB92F8B-1E64-48A2-89DB-F471102CAA1F}" type="presParOf" srcId="{B58AB86D-A884-49B9-8575-B0995298F7C9}" destId="{1F64F230-4BFE-44A1-9CB9-2E5661685C19}" srcOrd="1" destOrd="0" presId="urn:microsoft.com/office/officeart/2005/8/layout/lProcess2"/>
    <dgm:cxn modelId="{F6D7095A-9A8B-4042-89D1-2A12F44475E7}" type="presParOf" srcId="{B58AB86D-A884-49B9-8575-B0995298F7C9}" destId="{616E8EC9-74BB-4972-A45C-276C30B4EC53}" srcOrd="2" destOrd="0" presId="urn:microsoft.com/office/officeart/2005/8/layout/lProcess2"/>
    <dgm:cxn modelId="{9CD817CD-46FB-46B4-BA8E-073C5A0B3EE3}" type="presParOf" srcId="{B58AB86D-A884-49B9-8575-B0995298F7C9}" destId="{F77A02F4-F9C4-441E-86B0-2D1E9687B488}" srcOrd="3" destOrd="0" presId="urn:microsoft.com/office/officeart/2005/8/layout/lProcess2"/>
    <dgm:cxn modelId="{1EE16CCC-4013-47B1-B27A-CD279F0EEFF8}" type="presParOf" srcId="{B58AB86D-A884-49B9-8575-B0995298F7C9}" destId="{FBC39669-B2AD-43F3-B978-26966467128C}" srcOrd="4" destOrd="0" presId="urn:microsoft.com/office/officeart/2005/8/layout/lProcess2"/>
    <dgm:cxn modelId="{B76E96F2-F949-4FCF-9FDB-7D82D6A2C38D}" type="presParOf" srcId="{B58AB86D-A884-49B9-8575-B0995298F7C9}" destId="{714B558F-92D3-49F4-928E-8B879E8C6E70}" srcOrd="5" destOrd="0" presId="urn:microsoft.com/office/officeart/2005/8/layout/lProcess2"/>
    <dgm:cxn modelId="{2B2F8F76-9308-4D4A-988E-8075298F9DB2}" type="presParOf" srcId="{B58AB86D-A884-49B9-8575-B0995298F7C9}" destId="{74A9009F-2DF9-42BB-926C-9672D1D42E8F}" srcOrd="6" destOrd="0" presId="urn:microsoft.com/office/officeart/2005/8/layout/lProcess2"/>
    <dgm:cxn modelId="{4ADBE7AC-A02A-4942-A5E4-9061DA6BE2AB}" type="presParOf" srcId="{B58AB86D-A884-49B9-8575-B0995298F7C9}" destId="{9E4296A6-2F59-4F0B-A147-B43F37DFE227}" srcOrd="7" destOrd="0" presId="urn:microsoft.com/office/officeart/2005/8/layout/lProcess2"/>
    <dgm:cxn modelId="{4C592A27-40BB-4C1B-822A-7185FC23EB7C}" type="presParOf" srcId="{B58AB86D-A884-49B9-8575-B0995298F7C9}" destId="{E94D63F3-3C98-4585-A4D4-D7456045EC29}" srcOrd="8" destOrd="0" presId="urn:microsoft.com/office/officeart/2005/8/layout/l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F18F59-F263-42AA-AF7A-09FE8E7C5A87}" type="doc">
      <dgm:prSet loTypeId="urn:microsoft.com/office/officeart/2005/8/layout/lProcess2" loCatId="list" qsTypeId="urn:microsoft.com/office/officeart/2005/8/quickstyle/simple3" qsCatId="simple" csTypeId="urn:microsoft.com/office/officeart/2005/8/colors/colorful3" csCatId="colorful" phldr="1"/>
      <dgm:spPr/>
      <dgm:t>
        <a:bodyPr/>
        <a:lstStyle/>
        <a:p>
          <a:endParaRPr lang="en-US"/>
        </a:p>
      </dgm:t>
    </dgm:pt>
    <dgm:pt modelId="{A82AD6F3-D30D-4345-A799-DBFA44268548}">
      <dgm:prSet phldrT="[Text]" custT="1"/>
      <dgm:spPr>
        <a:xfrm>
          <a:off x="966" y="0"/>
          <a:ext cx="2513951" cy="4896543"/>
        </a:xfrm>
        <a:solidFill>
          <a:srgbClr val="9BBB59">
            <a:tint val="40000"/>
            <a:hueOff val="0"/>
            <a:satOff val="0"/>
            <a:lumOff val="0"/>
            <a:alphaOff val="0"/>
          </a:srgbClr>
        </a:solidFill>
        <a:ln>
          <a:noFill/>
        </a:ln>
        <a:effectLst>
          <a:outerShdw blurRad="40000" dist="20000" dir="5400000" rotWithShape="0">
            <a:srgbClr val="000000">
              <a:alpha val="38000"/>
            </a:srgbClr>
          </a:outerShdw>
        </a:effectLst>
      </dgm:spPr>
      <dgm:t>
        <a:bodyPr/>
        <a:lstStyle/>
        <a:p>
          <a:r>
            <a:rPr lang="en-GB" sz="3200" dirty="0" smtClean="0">
              <a:solidFill>
                <a:sysClr val="windowText" lastClr="000000">
                  <a:hueOff val="0"/>
                  <a:satOff val="0"/>
                  <a:lumOff val="0"/>
                  <a:alphaOff val="0"/>
                </a:sysClr>
              </a:solidFill>
              <a:latin typeface="Calibri"/>
              <a:ea typeface="+mn-ea"/>
              <a:cs typeface="+mn-cs"/>
            </a:rPr>
            <a:t>Provisioning</a:t>
          </a:r>
          <a:endParaRPr lang="en-US" sz="3200" dirty="0">
            <a:solidFill>
              <a:sysClr val="windowText" lastClr="000000">
                <a:hueOff val="0"/>
                <a:satOff val="0"/>
                <a:lumOff val="0"/>
                <a:alphaOff val="0"/>
              </a:sysClr>
            </a:solidFill>
            <a:latin typeface="Calibri"/>
            <a:ea typeface="+mn-ea"/>
            <a:cs typeface="+mn-cs"/>
          </a:endParaRPr>
        </a:p>
      </dgm:t>
    </dgm:pt>
    <dgm:pt modelId="{5613561D-91BE-4FF1-A5A6-1D5D6B096737}" type="parTrans" cxnId="{2F7F5FB4-6C8C-412D-897C-77B4F727C6A9}">
      <dgm:prSet/>
      <dgm:spPr/>
      <dgm:t>
        <a:bodyPr/>
        <a:lstStyle/>
        <a:p>
          <a:endParaRPr lang="en-US" sz="2000"/>
        </a:p>
      </dgm:t>
    </dgm:pt>
    <dgm:pt modelId="{415C24DC-DD20-4DD3-BCB2-6362E45BE5EA}" type="sibTrans" cxnId="{2F7F5FB4-6C8C-412D-897C-77B4F727C6A9}">
      <dgm:prSet/>
      <dgm:spPr/>
      <dgm:t>
        <a:bodyPr/>
        <a:lstStyle/>
        <a:p>
          <a:endParaRPr lang="en-US" sz="2000"/>
        </a:p>
      </dgm:t>
    </dgm:pt>
    <dgm:pt modelId="{61E05AB8-5C28-465C-83AD-92E25E05C08F}">
      <dgm:prSet phldrT="[Text]" custT="1"/>
      <dgm:spPr>
        <a:xfrm>
          <a:off x="2703464" y="0"/>
          <a:ext cx="2513951" cy="4896543"/>
        </a:xfrm>
        <a:solidFill>
          <a:srgbClr val="9BBB59">
            <a:tint val="40000"/>
            <a:hueOff val="0"/>
            <a:satOff val="0"/>
            <a:lumOff val="0"/>
            <a:alphaOff val="0"/>
          </a:srgbClr>
        </a:solidFill>
        <a:ln>
          <a:noFill/>
        </a:ln>
        <a:effectLst>
          <a:outerShdw blurRad="40000" dist="20000" dir="5400000" rotWithShape="0">
            <a:srgbClr val="000000">
              <a:alpha val="38000"/>
            </a:srgbClr>
          </a:outerShdw>
        </a:effectLst>
      </dgm:spPr>
      <dgm:t>
        <a:bodyPr/>
        <a:lstStyle/>
        <a:p>
          <a:r>
            <a:rPr lang="en-GB" sz="3600" dirty="0" smtClean="0">
              <a:solidFill>
                <a:sysClr val="windowText" lastClr="000000">
                  <a:hueOff val="0"/>
                  <a:satOff val="0"/>
                  <a:lumOff val="0"/>
                  <a:alphaOff val="0"/>
                </a:sysClr>
              </a:solidFill>
              <a:latin typeface="Calibri"/>
              <a:ea typeface="+mn-ea"/>
              <a:cs typeface="+mn-cs"/>
            </a:rPr>
            <a:t>Regulating</a:t>
          </a:r>
          <a:endParaRPr lang="en-US" sz="3600" dirty="0">
            <a:solidFill>
              <a:sysClr val="windowText" lastClr="000000">
                <a:hueOff val="0"/>
                <a:satOff val="0"/>
                <a:lumOff val="0"/>
                <a:alphaOff val="0"/>
              </a:sysClr>
            </a:solidFill>
            <a:latin typeface="Calibri"/>
            <a:ea typeface="+mn-ea"/>
            <a:cs typeface="+mn-cs"/>
          </a:endParaRPr>
        </a:p>
      </dgm:t>
    </dgm:pt>
    <dgm:pt modelId="{3906C130-1642-4EE1-A51D-5F722BF2ECA8}" type="parTrans" cxnId="{FC0A368B-8C99-4DD3-BB7D-07291A7E6FFB}">
      <dgm:prSet/>
      <dgm:spPr/>
      <dgm:t>
        <a:bodyPr/>
        <a:lstStyle/>
        <a:p>
          <a:endParaRPr lang="en-US" sz="2000"/>
        </a:p>
      </dgm:t>
    </dgm:pt>
    <dgm:pt modelId="{739E2D2A-CC9F-41F7-A745-68BC7BF3F06C}" type="sibTrans" cxnId="{FC0A368B-8C99-4DD3-BB7D-07291A7E6FFB}">
      <dgm:prSet/>
      <dgm:spPr/>
      <dgm:t>
        <a:bodyPr/>
        <a:lstStyle/>
        <a:p>
          <a:endParaRPr lang="en-US" sz="2000"/>
        </a:p>
      </dgm:t>
    </dgm:pt>
    <dgm:pt modelId="{9F5D2FA9-AA74-4870-B3E8-22FE7E2E28F5}">
      <dgm:prSet phldrT="[Text]" custT="1"/>
      <dgm:spPr>
        <a:xfrm>
          <a:off x="5405961" y="0"/>
          <a:ext cx="2513951" cy="4896543"/>
        </a:xfrm>
        <a:solidFill>
          <a:srgbClr val="9BBB59">
            <a:tint val="40000"/>
            <a:hueOff val="0"/>
            <a:satOff val="0"/>
            <a:lumOff val="0"/>
            <a:alphaOff val="0"/>
          </a:srgbClr>
        </a:solidFill>
        <a:ln>
          <a:noFill/>
        </a:ln>
        <a:effectLst>
          <a:outerShdw blurRad="40000" dist="20000" dir="5400000" rotWithShape="0">
            <a:srgbClr val="000000">
              <a:alpha val="38000"/>
            </a:srgbClr>
          </a:outerShdw>
        </a:effectLst>
      </dgm:spPr>
      <dgm:t>
        <a:bodyPr/>
        <a:lstStyle/>
        <a:p>
          <a:r>
            <a:rPr lang="en-GB" sz="3600" dirty="0" smtClean="0">
              <a:solidFill>
                <a:sysClr val="windowText" lastClr="000000">
                  <a:hueOff val="0"/>
                  <a:satOff val="0"/>
                  <a:lumOff val="0"/>
                  <a:alphaOff val="0"/>
                </a:sysClr>
              </a:solidFill>
              <a:latin typeface="Calibri"/>
              <a:ea typeface="+mn-ea"/>
              <a:cs typeface="+mn-cs"/>
            </a:rPr>
            <a:t>Cultural</a:t>
          </a:r>
          <a:endParaRPr lang="en-US" sz="3600" dirty="0">
            <a:solidFill>
              <a:sysClr val="windowText" lastClr="000000">
                <a:hueOff val="0"/>
                <a:satOff val="0"/>
                <a:lumOff val="0"/>
                <a:alphaOff val="0"/>
              </a:sysClr>
            </a:solidFill>
            <a:latin typeface="Calibri"/>
            <a:ea typeface="+mn-ea"/>
            <a:cs typeface="+mn-cs"/>
          </a:endParaRPr>
        </a:p>
      </dgm:t>
    </dgm:pt>
    <dgm:pt modelId="{B292E5F1-C269-4C8B-BE68-1B78260B2B2C}" type="parTrans" cxnId="{81702999-B226-420E-B139-9B754AED0AAE}">
      <dgm:prSet/>
      <dgm:spPr/>
      <dgm:t>
        <a:bodyPr/>
        <a:lstStyle/>
        <a:p>
          <a:endParaRPr lang="en-US" sz="2000"/>
        </a:p>
      </dgm:t>
    </dgm:pt>
    <dgm:pt modelId="{396CA4E0-ADFC-4624-A0FF-B6A8D4CFE82D}" type="sibTrans" cxnId="{81702999-B226-420E-B139-9B754AED0AAE}">
      <dgm:prSet/>
      <dgm:spPr/>
      <dgm:t>
        <a:bodyPr/>
        <a:lstStyle/>
        <a:p>
          <a:endParaRPr lang="en-US" sz="2000"/>
        </a:p>
      </dgm:t>
    </dgm:pt>
    <dgm:pt modelId="{8CEA57F1-2149-4D9C-8AD8-56050A65A8ED}">
      <dgm:prSet phldrT="[Text]" custT="1"/>
      <dgm:spPr>
        <a:xfrm>
          <a:off x="252362" y="1469082"/>
          <a:ext cx="2011160" cy="713322"/>
        </a:xfrm>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Food</a:t>
          </a:r>
          <a:endParaRPr lang="en-US" sz="1400" dirty="0">
            <a:solidFill>
              <a:sysClr val="windowText" lastClr="000000"/>
            </a:solidFill>
            <a:latin typeface="Calibri"/>
            <a:ea typeface="+mn-ea"/>
            <a:cs typeface="+mn-cs"/>
          </a:endParaRPr>
        </a:p>
      </dgm:t>
    </dgm:pt>
    <dgm:pt modelId="{3F49F29E-82F9-4D5C-A7B3-97CBA5D526F4}" type="parTrans" cxnId="{5AF81641-E2DD-4593-A410-93FEF8830129}">
      <dgm:prSet/>
      <dgm:spPr/>
      <dgm:t>
        <a:bodyPr/>
        <a:lstStyle/>
        <a:p>
          <a:endParaRPr lang="en-US" sz="2000"/>
        </a:p>
      </dgm:t>
    </dgm:pt>
    <dgm:pt modelId="{5AA9AE1F-9ECE-4357-BBD8-17C339524623}" type="sibTrans" cxnId="{5AF81641-E2DD-4593-A410-93FEF8830129}">
      <dgm:prSet/>
      <dgm:spPr/>
      <dgm:t>
        <a:bodyPr/>
        <a:lstStyle/>
        <a:p>
          <a:endParaRPr lang="en-US" sz="2000"/>
        </a:p>
      </dgm:t>
    </dgm:pt>
    <dgm:pt modelId="{3551742C-989F-4D1B-8D21-301845782B9D}">
      <dgm:prSet custT="1"/>
      <dgm:spPr>
        <a:xfrm>
          <a:off x="252362" y="2292146"/>
          <a:ext cx="2011160" cy="713322"/>
        </a:xfrm>
        <a:gradFill rotWithShape="0">
          <a:gsLst>
            <a:gs pos="0">
              <a:srgbClr val="9BBB59">
                <a:hueOff val="803590"/>
                <a:satOff val="-1206"/>
                <a:lumOff val="-196"/>
                <a:alphaOff val="0"/>
                <a:tint val="50000"/>
                <a:satMod val="300000"/>
              </a:srgbClr>
            </a:gs>
            <a:gs pos="35000">
              <a:srgbClr val="9BBB59">
                <a:hueOff val="803590"/>
                <a:satOff val="-1206"/>
                <a:lumOff val="-196"/>
                <a:alphaOff val="0"/>
                <a:tint val="37000"/>
                <a:satMod val="300000"/>
              </a:srgbClr>
            </a:gs>
            <a:gs pos="100000">
              <a:srgbClr val="9BBB59">
                <a:hueOff val="803590"/>
                <a:satOff val="-1206"/>
                <a:lumOff val="-19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Fibre</a:t>
          </a:r>
          <a:endParaRPr lang="en-GB" sz="1400" dirty="0" smtClean="0">
            <a:solidFill>
              <a:sysClr val="windowText" lastClr="000000"/>
            </a:solidFill>
            <a:latin typeface="Calibri"/>
            <a:ea typeface="+mn-ea"/>
            <a:cs typeface="+mn-cs"/>
          </a:endParaRPr>
        </a:p>
      </dgm:t>
    </dgm:pt>
    <dgm:pt modelId="{00B0AE45-B842-4156-ACA9-4DFCD2393E11}" type="parTrans" cxnId="{45C5271D-7575-421C-BB52-C7B8C8977C31}">
      <dgm:prSet/>
      <dgm:spPr/>
      <dgm:t>
        <a:bodyPr/>
        <a:lstStyle/>
        <a:p>
          <a:endParaRPr lang="en-US" sz="2000"/>
        </a:p>
      </dgm:t>
    </dgm:pt>
    <dgm:pt modelId="{773D11B4-97B2-4F4E-8DC1-9EE0C53861B4}" type="sibTrans" cxnId="{45C5271D-7575-421C-BB52-C7B8C8977C31}">
      <dgm:prSet/>
      <dgm:spPr/>
      <dgm:t>
        <a:bodyPr/>
        <a:lstStyle/>
        <a:p>
          <a:endParaRPr lang="en-US" sz="2000"/>
        </a:p>
      </dgm:t>
    </dgm:pt>
    <dgm:pt modelId="{9D4019F1-3FC7-49D3-9969-6BCC9AB3D42A}">
      <dgm:prSet custT="1"/>
      <dgm:spPr>
        <a:xfrm>
          <a:off x="252362" y="3115210"/>
          <a:ext cx="2011160" cy="713322"/>
        </a:xfrm>
        <a:gradFill rotWithShape="0">
          <a:gsLst>
            <a:gs pos="0">
              <a:srgbClr val="9BBB59">
                <a:hueOff val="1607181"/>
                <a:satOff val="-2411"/>
                <a:lumOff val="-392"/>
                <a:alphaOff val="0"/>
                <a:tint val="50000"/>
                <a:satMod val="300000"/>
              </a:srgbClr>
            </a:gs>
            <a:gs pos="35000">
              <a:srgbClr val="9BBB59">
                <a:hueOff val="1607181"/>
                <a:satOff val="-2411"/>
                <a:lumOff val="-392"/>
                <a:alphaOff val="0"/>
                <a:tint val="37000"/>
                <a:satMod val="300000"/>
              </a:srgbClr>
            </a:gs>
            <a:gs pos="100000">
              <a:srgbClr val="9BBB59">
                <a:hueOff val="1607181"/>
                <a:satOff val="-2411"/>
                <a:lumOff val="-39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Water</a:t>
          </a:r>
          <a:endParaRPr lang="en-GB" sz="1400" dirty="0" smtClean="0">
            <a:solidFill>
              <a:sysClr val="windowText" lastClr="000000"/>
            </a:solidFill>
            <a:latin typeface="Calibri"/>
            <a:ea typeface="+mn-ea"/>
            <a:cs typeface="+mn-cs"/>
          </a:endParaRPr>
        </a:p>
      </dgm:t>
    </dgm:pt>
    <dgm:pt modelId="{ADFD27E3-70B7-42EA-AB17-333E24FECF74}" type="parTrans" cxnId="{D89DB359-77E4-4DB4-B936-07C625C39042}">
      <dgm:prSet/>
      <dgm:spPr/>
      <dgm:t>
        <a:bodyPr/>
        <a:lstStyle/>
        <a:p>
          <a:endParaRPr lang="en-US" sz="2000"/>
        </a:p>
      </dgm:t>
    </dgm:pt>
    <dgm:pt modelId="{FF427665-6A8C-449C-81AE-ACC32902563F}" type="sibTrans" cxnId="{D89DB359-77E4-4DB4-B936-07C625C39042}">
      <dgm:prSet/>
      <dgm:spPr/>
      <dgm:t>
        <a:bodyPr/>
        <a:lstStyle/>
        <a:p>
          <a:endParaRPr lang="en-US" sz="2000"/>
        </a:p>
      </dgm:t>
    </dgm:pt>
    <dgm:pt modelId="{B5F8C5A3-D238-49BB-803E-7A8D3A2DBDAD}">
      <dgm:prSet custT="1"/>
      <dgm:spPr>
        <a:xfrm>
          <a:off x="252362" y="3938275"/>
          <a:ext cx="2011160" cy="713322"/>
        </a:xfrm>
        <a:gradFill rotWithShape="0">
          <a:gsLst>
            <a:gs pos="0">
              <a:srgbClr val="9BBB59">
                <a:hueOff val="2410771"/>
                <a:satOff val="-3617"/>
                <a:lumOff val="-588"/>
                <a:alphaOff val="0"/>
                <a:tint val="50000"/>
                <a:satMod val="300000"/>
              </a:srgbClr>
            </a:gs>
            <a:gs pos="35000">
              <a:srgbClr val="9BBB59">
                <a:hueOff val="2410771"/>
                <a:satOff val="-3617"/>
                <a:lumOff val="-588"/>
                <a:alphaOff val="0"/>
                <a:tint val="37000"/>
                <a:satMod val="300000"/>
              </a:srgbClr>
            </a:gs>
            <a:gs pos="100000">
              <a:srgbClr val="9BBB59">
                <a:hueOff val="2410771"/>
                <a:satOff val="-3617"/>
                <a:lumOff val="-58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Fuel/energy</a:t>
          </a:r>
          <a:endParaRPr lang="en-GB" sz="1400" dirty="0" smtClean="0">
            <a:solidFill>
              <a:sysClr val="windowText" lastClr="000000"/>
            </a:solidFill>
            <a:latin typeface="Calibri"/>
            <a:ea typeface="+mn-ea"/>
            <a:cs typeface="+mn-cs"/>
          </a:endParaRPr>
        </a:p>
      </dgm:t>
    </dgm:pt>
    <dgm:pt modelId="{557763C4-09A5-4F3D-B7C4-262E4D5E8C09}" type="parTrans" cxnId="{89915DFB-3E2C-464A-A758-0E3F3CFD536E}">
      <dgm:prSet/>
      <dgm:spPr/>
      <dgm:t>
        <a:bodyPr/>
        <a:lstStyle/>
        <a:p>
          <a:endParaRPr lang="en-US" sz="2000"/>
        </a:p>
      </dgm:t>
    </dgm:pt>
    <dgm:pt modelId="{8D9DCAEB-0DDA-4F5E-94E7-916D45C07D56}" type="sibTrans" cxnId="{89915DFB-3E2C-464A-A758-0E3F3CFD536E}">
      <dgm:prSet/>
      <dgm:spPr/>
      <dgm:t>
        <a:bodyPr/>
        <a:lstStyle/>
        <a:p>
          <a:endParaRPr lang="en-US" sz="2000"/>
        </a:p>
      </dgm:t>
    </dgm:pt>
    <dgm:pt modelId="{A3334317-6C35-4C66-9065-9FA93324817C}">
      <dgm:prSet phldrT="[Text]" custT="1"/>
      <dgm:spPr>
        <a:xfrm>
          <a:off x="2954859" y="1469202"/>
          <a:ext cx="2011160" cy="470108"/>
        </a:xfrm>
        <a:gradFill rotWithShape="0">
          <a:gsLst>
            <a:gs pos="0">
              <a:srgbClr val="9BBB59">
                <a:hueOff val="3214361"/>
                <a:satOff val="-4823"/>
                <a:lumOff val="-784"/>
                <a:alphaOff val="0"/>
                <a:tint val="50000"/>
                <a:satMod val="300000"/>
              </a:srgbClr>
            </a:gs>
            <a:gs pos="35000">
              <a:srgbClr val="9BBB59">
                <a:hueOff val="3214361"/>
                <a:satOff val="-4823"/>
                <a:lumOff val="-784"/>
                <a:alphaOff val="0"/>
                <a:tint val="37000"/>
                <a:satMod val="300000"/>
              </a:srgbClr>
            </a:gs>
            <a:gs pos="100000">
              <a:srgbClr val="9BBB59">
                <a:hueOff val="3214361"/>
                <a:satOff val="-4823"/>
                <a:lumOff val="-784"/>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Air filtration</a:t>
          </a:r>
          <a:endParaRPr lang="en-US" sz="1400" dirty="0">
            <a:solidFill>
              <a:sysClr val="windowText" lastClr="000000"/>
            </a:solidFill>
            <a:latin typeface="Calibri"/>
            <a:ea typeface="+mn-ea"/>
            <a:cs typeface="+mn-cs"/>
          </a:endParaRPr>
        </a:p>
      </dgm:t>
    </dgm:pt>
    <dgm:pt modelId="{74054C16-B90F-401C-B83C-7B18907396CE}" type="parTrans" cxnId="{B81C74EF-AB70-424E-BBAA-888B69252518}">
      <dgm:prSet/>
      <dgm:spPr/>
      <dgm:t>
        <a:bodyPr/>
        <a:lstStyle/>
        <a:p>
          <a:endParaRPr lang="en-US" sz="2000"/>
        </a:p>
      </dgm:t>
    </dgm:pt>
    <dgm:pt modelId="{A3B929D9-EDB8-4668-BF12-511716F4D7C2}" type="sibTrans" cxnId="{B81C74EF-AB70-424E-BBAA-888B69252518}">
      <dgm:prSet/>
      <dgm:spPr/>
      <dgm:t>
        <a:bodyPr/>
        <a:lstStyle/>
        <a:p>
          <a:endParaRPr lang="en-US" sz="2000"/>
        </a:p>
      </dgm:t>
    </dgm:pt>
    <dgm:pt modelId="{A6738F4A-B35C-43C3-9283-137D925C6ACC}">
      <dgm:prSet phldrT="[Text]" custT="1"/>
      <dgm:spPr>
        <a:xfrm>
          <a:off x="2954859" y="2011635"/>
          <a:ext cx="2011160" cy="470108"/>
        </a:xfrm>
        <a:gradFill rotWithShape="0">
          <a:gsLst>
            <a:gs pos="0">
              <a:srgbClr val="9BBB59">
                <a:hueOff val="4017952"/>
                <a:satOff val="-6029"/>
                <a:lumOff val="-980"/>
                <a:alphaOff val="0"/>
                <a:tint val="50000"/>
                <a:satMod val="300000"/>
              </a:srgbClr>
            </a:gs>
            <a:gs pos="35000">
              <a:srgbClr val="9BBB59">
                <a:hueOff val="4017952"/>
                <a:satOff val="-6029"/>
                <a:lumOff val="-980"/>
                <a:alphaOff val="0"/>
                <a:tint val="37000"/>
                <a:satMod val="300000"/>
              </a:srgbClr>
            </a:gs>
            <a:gs pos="100000">
              <a:srgbClr val="9BBB59">
                <a:hueOff val="4017952"/>
                <a:satOff val="-6029"/>
                <a:lumOff val="-98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Water filtration</a:t>
          </a:r>
          <a:endParaRPr lang="en-US" sz="1400" dirty="0">
            <a:solidFill>
              <a:sysClr val="windowText" lastClr="000000"/>
            </a:solidFill>
            <a:latin typeface="Calibri"/>
            <a:ea typeface="+mn-ea"/>
            <a:cs typeface="+mn-cs"/>
          </a:endParaRPr>
        </a:p>
      </dgm:t>
    </dgm:pt>
    <dgm:pt modelId="{8B3367ED-11C3-42F4-88D3-5EA9A494F749}" type="parTrans" cxnId="{C64B68BE-3F57-47DE-A988-576DAC778091}">
      <dgm:prSet/>
      <dgm:spPr/>
      <dgm:t>
        <a:bodyPr/>
        <a:lstStyle/>
        <a:p>
          <a:endParaRPr lang="en-US" sz="2000"/>
        </a:p>
      </dgm:t>
    </dgm:pt>
    <dgm:pt modelId="{FE28E56D-E36E-442B-96A8-C00DD3AC9C6D}" type="sibTrans" cxnId="{C64B68BE-3F57-47DE-A988-576DAC778091}">
      <dgm:prSet/>
      <dgm:spPr/>
      <dgm:t>
        <a:bodyPr/>
        <a:lstStyle/>
        <a:p>
          <a:endParaRPr lang="en-US" sz="2000"/>
        </a:p>
      </dgm:t>
    </dgm:pt>
    <dgm:pt modelId="{34A68394-C761-4464-8D49-A8FBD2534C25}">
      <dgm:prSet phldrT="[Text]" custT="1"/>
      <dgm:spPr>
        <a:xfrm>
          <a:off x="2954859" y="2554068"/>
          <a:ext cx="2011160" cy="470108"/>
        </a:xfrm>
        <a:gradFill rotWithShape="0">
          <a:gsLst>
            <a:gs pos="0">
              <a:srgbClr val="9BBB59">
                <a:hueOff val="4821541"/>
                <a:satOff val="-7234"/>
                <a:lumOff val="-1176"/>
                <a:alphaOff val="0"/>
                <a:tint val="50000"/>
                <a:satMod val="300000"/>
              </a:srgbClr>
            </a:gs>
            <a:gs pos="35000">
              <a:srgbClr val="9BBB59">
                <a:hueOff val="4821541"/>
                <a:satOff val="-7234"/>
                <a:lumOff val="-1176"/>
                <a:alphaOff val="0"/>
                <a:tint val="37000"/>
                <a:satMod val="300000"/>
              </a:srgbClr>
            </a:gs>
            <a:gs pos="100000">
              <a:srgbClr val="9BBB59">
                <a:hueOff val="4821541"/>
                <a:satOff val="-7234"/>
                <a:lumOff val="-11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Protection against noise, small and visual pollution</a:t>
          </a:r>
          <a:endParaRPr lang="en-US" sz="1400" dirty="0">
            <a:solidFill>
              <a:sysClr val="windowText" lastClr="000000"/>
            </a:solidFill>
            <a:latin typeface="Calibri"/>
            <a:ea typeface="+mn-ea"/>
            <a:cs typeface="+mn-cs"/>
          </a:endParaRPr>
        </a:p>
      </dgm:t>
    </dgm:pt>
    <dgm:pt modelId="{E37C3DCC-FF9A-418A-B96C-A55C3F026525}" type="parTrans" cxnId="{8A7BE691-0675-42A5-B094-C428F6061741}">
      <dgm:prSet/>
      <dgm:spPr/>
      <dgm:t>
        <a:bodyPr/>
        <a:lstStyle/>
        <a:p>
          <a:endParaRPr lang="en-US" sz="2000"/>
        </a:p>
      </dgm:t>
    </dgm:pt>
    <dgm:pt modelId="{A603D2BE-C2AD-42E2-83EB-B3D8AF847AC0}" type="sibTrans" cxnId="{8A7BE691-0675-42A5-B094-C428F6061741}">
      <dgm:prSet/>
      <dgm:spPr/>
      <dgm:t>
        <a:bodyPr/>
        <a:lstStyle/>
        <a:p>
          <a:endParaRPr lang="en-US" sz="2000"/>
        </a:p>
      </dgm:t>
    </dgm:pt>
    <dgm:pt modelId="{96B1453A-2C00-4B20-AE14-02FDE8739D54}">
      <dgm:prSet phldrT="[Text]" custT="1"/>
      <dgm:spPr>
        <a:xfrm>
          <a:off x="2954859" y="3096502"/>
          <a:ext cx="2011160" cy="470108"/>
        </a:xfrm>
        <a:gradFill rotWithShape="0">
          <a:gsLst>
            <a:gs pos="0">
              <a:srgbClr val="9BBB59">
                <a:hueOff val="5625132"/>
                <a:satOff val="-8440"/>
                <a:lumOff val="-1373"/>
                <a:alphaOff val="0"/>
                <a:tint val="50000"/>
                <a:satMod val="300000"/>
              </a:srgbClr>
            </a:gs>
            <a:gs pos="35000">
              <a:srgbClr val="9BBB59">
                <a:hueOff val="5625132"/>
                <a:satOff val="-8440"/>
                <a:lumOff val="-1373"/>
                <a:alphaOff val="0"/>
                <a:tint val="37000"/>
                <a:satMod val="300000"/>
              </a:srgbClr>
            </a:gs>
            <a:gs pos="100000">
              <a:srgbClr val="9BBB59">
                <a:hueOff val="5625132"/>
                <a:satOff val="-8440"/>
                <a:lumOff val="-137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Flood, erosion and landslide protection</a:t>
          </a:r>
          <a:endParaRPr lang="en-US" sz="1400" dirty="0">
            <a:solidFill>
              <a:sysClr val="windowText" lastClr="000000"/>
            </a:solidFill>
            <a:latin typeface="Calibri"/>
            <a:ea typeface="+mn-ea"/>
            <a:cs typeface="+mn-cs"/>
          </a:endParaRPr>
        </a:p>
      </dgm:t>
    </dgm:pt>
    <dgm:pt modelId="{893A75D9-42CA-465B-9C9D-1EBCF596FC8E}" type="parTrans" cxnId="{1F083F2D-CB53-4CC7-8973-27153F4E71C8}">
      <dgm:prSet/>
      <dgm:spPr/>
      <dgm:t>
        <a:bodyPr/>
        <a:lstStyle/>
        <a:p>
          <a:endParaRPr lang="en-US" sz="2000"/>
        </a:p>
      </dgm:t>
    </dgm:pt>
    <dgm:pt modelId="{D6A0DDAC-A4EE-4F41-8FA2-5EC621C24E90}" type="sibTrans" cxnId="{1F083F2D-CB53-4CC7-8973-27153F4E71C8}">
      <dgm:prSet/>
      <dgm:spPr/>
      <dgm:t>
        <a:bodyPr/>
        <a:lstStyle/>
        <a:p>
          <a:endParaRPr lang="en-US" sz="2000"/>
        </a:p>
      </dgm:t>
    </dgm:pt>
    <dgm:pt modelId="{0A855EF6-CF3C-4977-81FB-6ACBDB2FC936}">
      <dgm:prSet phldrT="[Text]" custT="1"/>
      <dgm:spPr>
        <a:xfrm>
          <a:off x="2954859" y="3638935"/>
          <a:ext cx="2011160" cy="470108"/>
        </a:xfrm>
        <a:gradFill rotWithShape="0">
          <a:gsLst>
            <a:gs pos="0">
              <a:srgbClr val="9BBB59">
                <a:hueOff val="6428722"/>
                <a:satOff val="-9646"/>
                <a:lumOff val="-1569"/>
                <a:alphaOff val="0"/>
                <a:tint val="50000"/>
                <a:satMod val="300000"/>
              </a:srgbClr>
            </a:gs>
            <a:gs pos="35000">
              <a:srgbClr val="9BBB59">
                <a:hueOff val="6428722"/>
                <a:satOff val="-9646"/>
                <a:lumOff val="-1569"/>
                <a:alphaOff val="0"/>
                <a:tint val="37000"/>
                <a:satMod val="300000"/>
              </a:srgbClr>
            </a:gs>
            <a:gs pos="100000">
              <a:srgbClr val="9BBB59">
                <a:hueOff val="6428722"/>
                <a:satOff val="-9646"/>
                <a:lumOff val="-156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Temperature regulation</a:t>
          </a:r>
          <a:endParaRPr lang="en-US" sz="1400" dirty="0">
            <a:solidFill>
              <a:sysClr val="windowText" lastClr="000000"/>
            </a:solidFill>
            <a:latin typeface="Calibri"/>
            <a:ea typeface="+mn-ea"/>
            <a:cs typeface="+mn-cs"/>
          </a:endParaRPr>
        </a:p>
      </dgm:t>
    </dgm:pt>
    <dgm:pt modelId="{33E98FBA-3912-41B9-89D9-BE6E470C21D5}" type="parTrans" cxnId="{DD9C5017-55B7-443B-8444-C2528A980E52}">
      <dgm:prSet/>
      <dgm:spPr/>
      <dgm:t>
        <a:bodyPr/>
        <a:lstStyle/>
        <a:p>
          <a:endParaRPr lang="en-US" sz="2000"/>
        </a:p>
      </dgm:t>
    </dgm:pt>
    <dgm:pt modelId="{F3064CC2-D75C-4865-83CE-CDC05B55B94E}" type="sibTrans" cxnId="{DD9C5017-55B7-443B-8444-C2528A980E52}">
      <dgm:prSet/>
      <dgm:spPr/>
      <dgm:t>
        <a:bodyPr/>
        <a:lstStyle/>
        <a:p>
          <a:endParaRPr lang="en-US" sz="2000"/>
        </a:p>
      </dgm:t>
    </dgm:pt>
    <dgm:pt modelId="{D0B8DDD0-CE7E-4299-99E8-614BD290DE44}">
      <dgm:prSet phldrT="[Text]" custT="1"/>
      <dgm:spPr>
        <a:xfrm>
          <a:off x="2954859" y="4181368"/>
          <a:ext cx="2011160" cy="470108"/>
        </a:xfrm>
        <a:gradFill rotWithShape="0">
          <a:gsLst>
            <a:gs pos="0">
              <a:srgbClr val="9BBB59">
                <a:hueOff val="7232312"/>
                <a:satOff val="-10851"/>
                <a:lumOff val="-1765"/>
                <a:alphaOff val="0"/>
                <a:tint val="50000"/>
                <a:satMod val="300000"/>
              </a:srgbClr>
            </a:gs>
            <a:gs pos="35000">
              <a:srgbClr val="9BBB59">
                <a:hueOff val="7232312"/>
                <a:satOff val="-10851"/>
                <a:lumOff val="-1765"/>
                <a:alphaOff val="0"/>
                <a:tint val="37000"/>
                <a:satMod val="300000"/>
              </a:srgbClr>
            </a:gs>
            <a:gs pos="100000">
              <a:srgbClr val="9BBB59">
                <a:hueOff val="7232312"/>
                <a:satOff val="-10851"/>
                <a:lumOff val="-176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Pollination and seed dispersal</a:t>
          </a:r>
          <a:endParaRPr lang="en-US" sz="1400" dirty="0">
            <a:solidFill>
              <a:sysClr val="windowText" lastClr="000000"/>
            </a:solidFill>
            <a:latin typeface="Calibri"/>
            <a:ea typeface="+mn-ea"/>
            <a:cs typeface="+mn-cs"/>
          </a:endParaRPr>
        </a:p>
      </dgm:t>
    </dgm:pt>
    <dgm:pt modelId="{3F51046B-0747-4904-910C-B3FF29D99913}" type="parTrans" cxnId="{06C40ADC-F054-43D8-B0DB-29F27C9D66AB}">
      <dgm:prSet/>
      <dgm:spPr/>
      <dgm:t>
        <a:bodyPr/>
        <a:lstStyle/>
        <a:p>
          <a:endParaRPr lang="en-US" sz="2000"/>
        </a:p>
      </dgm:t>
    </dgm:pt>
    <dgm:pt modelId="{DD0C3C49-4105-4023-A782-052645D48787}" type="sibTrans" cxnId="{06C40ADC-F054-43D8-B0DB-29F27C9D66AB}">
      <dgm:prSet/>
      <dgm:spPr/>
      <dgm:t>
        <a:bodyPr/>
        <a:lstStyle/>
        <a:p>
          <a:endParaRPr lang="en-US" sz="2000"/>
        </a:p>
      </dgm:t>
    </dgm:pt>
    <dgm:pt modelId="{95B4E1AC-217C-4D73-9432-252C67CF2E91}">
      <dgm:prSet phldrT="[Text]" custT="1"/>
      <dgm:spPr>
        <a:xfrm>
          <a:off x="5657357" y="2123499"/>
          <a:ext cx="2011160" cy="566461"/>
        </a:xfrm>
        <a:gradFill rotWithShape="0">
          <a:gsLst>
            <a:gs pos="0">
              <a:srgbClr val="9BBB59">
                <a:hueOff val="8839492"/>
                <a:satOff val="-13263"/>
                <a:lumOff val="-2157"/>
                <a:alphaOff val="0"/>
                <a:tint val="50000"/>
                <a:satMod val="300000"/>
              </a:srgbClr>
            </a:gs>
            <a:gs pos="35000">
              <a:srgbClr val="9BBB59">
                <a:hueOff val="8839492"/>
                <a:satOff val="-13263"/>
                <a:lumOff val="-2157"/>
                <a:alphaOff val="0"/>
                <a:tint val="37000"/>
                <a:satMod val="300000"/>
              </a:srgbClr>
            </a:gs>
            <a:gs pos="100000">
              <a:srgbClr val="9BBB59">
                <a:hueOff val="8839492"/>
                <a:satOff val="-13263"/>
                <a:lumOff val="-2157"/>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Scientific and educational interactions</a:t>
          </a:r>
          <a:endParaRPr lang="en-US" sz="1400" dirty="0">
            <a:solidFill>
              <a:sysClr val="windowText" lastClr="000000"/>
            </a:solidFill>
            <a:latin typeface="Calibri"/>
            <a:ea typeface="+mn-ea"/>
            <a:cs typeface="+mn-cs"/>
          </a:endParaRPr>
        </a:p>
      </dgm:t>
    </dgm:pt>
    <dgm:pt modelId="{92E35199-1625-4550-9D05-F13333178FAF}" type="parTrans" cxnId="{22392A2D-FB8E-4E07-B901-315E868D23C7}">
      <dgm:prSet/>
      <dgm:spPr/>
      <dgm:t>
        <a:bodyPr/>
        <a:lstStyle/>
        <a:p>
          <a:endParaRPr lang="en-US" sz="2000"/>
        </a:p>
      </dgm:t>
    </dgm:pt>
    <dgm:pt modelId="{E9FFD93A-F9A8-4156-983A-163C5DED3681}" type="sibTrans" cxnId="{22392A2D-FB8E-4E07-B901-315E868D23C7}">
      <dgm:prSet/>
      <dgm:spPr/>
      <dgm:t>
        <a:bodyPr/>
        <a:lstStyle/>
        <a:p>
          <a:endParaRPr lang="en-US" sz="2000"/>
        </a:p>
      </dgm:t>
    </dgm:pt>
    <dgm:pt modelId="{D202108C-386B-4C56-84CA-562567A8E815}">
      <dgm:prSet phldrT="[Text]" custT="1"/>
      <dgm:spPr>
        <a:xfrm>
          <a:off x="5657357" y="2777109"/>
          <a:ext cx="2011160" cy="566461"/>
        </a:xfrm>
        <a:gradFill rotWithShape="0">
          <a:gsLst>
            <a:gs pos="0">
              <a:srgbClr val="9BBB59">
                <a:hueOff val="9643083"/>
                <a:satOff val="-14469"/>
                <a:lumOff val="-2353"/>
                <a:alphaOff val="0"/>
                <a:tint val="50000"/>
                <a:satMod val="300000"/>
              </a:srgbClr>
            </a:gs>
            <a:gs pos="35000">
              <a:srgbClr val="9BBB59">
                <a:hueOff val="9643083"/>
                <a:satOff val="-14469"/>
                <a:lumOff val="-2353"/>
                <a:alphaOff val="0"/>
                <a:tint val="37000"/>
                <a:satMod val="300000"/>
              </a:srgbClr>
            </a:gs>
            <a:gs pos="100000">
              <a:srgbClr val="9BBB59">
                <a:hueOff val="9643083"/>
                <a:satOff val="-14469"/>
                <a:lumOff val="-235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Heritage and aesthetic interactions</a:t>
          </a:r>
          <a:endParaRPr lang="en-US" sz="1400" dirty="0">
            <a:solidFill>
              <a:sysClr val="windowText" lastClr="000000"/>
            </a:solidFill>
            <a:latin typeface="Calibri"/>
            <a:ea typeface="+mn-ea"/>
            <a:cs typeface="+mn-cs"/>
          </a:endParaRPr>
        </a:p>
      </dgm:t>
    </dgm:pt>
    <dgm:pt modelId="{4DF2A358-BF92-42F9-8ECC-4FABA861BD50}" type="parTrans" cxnId="{F93F5795-932C-4B30-84BA-0FB881EA77E3}">
      <dgm:prSet/>
      <dgm:spPr/>
      <dgm:t>
        <a:bodyPr/>
        <a:lstStyle/>
        <a:p>
          <a:endParaRPr lang="en-US" sz="2000"/>
        </a:p>
      </dgm:t>
    </dgm:pt>
    <dgm:pt modelId="{2F0F0ED0-BE09-42B2-9B44-70C9DEAF85B3}" type="sibTrans" cxnId="{F93F5795-932C-4B30-84BA-0FB881EA77E3}">
      <dgm:prSet/>
      <dgm:spPr/>
      <dgm:t>
        <a:bodyPr/>
        <a:lstStyle/>
        <a:p>
          <a:endParaRPr lang="en-US" sz="2000"/>
        </a:p>
      </dgm:t>
    </dgm:pt>
    <dgm:pt modelId="{21F618B6-48CE-4C57-B1F0-C04AA23A4198}">
      <dgm:prSet phldrT="[Text]" custT="1"/>
      <dgm:spPr>
        <a:xfrm>
          <a:off x="5657357" y="3430718"/>
          <a:ext cx="2011160" cy="566461"/>
        </a:xfrm>
        <a:gradFill rotWithShape="0">
          <a:gsLst>
            <a:gs pos="0">
              <a:srgbClr val="9BBB59">
                <a:hueOff val="10446673"/>
                <a:satOff val="-15674"/>
                <a:lumOff val="-2549"/>
                <a:alphaOff val="0"/>
                <a:tint val="50000"/>
                <a:satMod val="300000"/>
              </a:srgbClr>
            </a:gs>
            <a:gs pos="35000">
              <a:srgbClr val="9BBB59">
                <a:hueOff val="10446673"/>
                <a:satOff val="-15674"/>
                <a:lumOff val="-2549"/>
                <a:alphaOff val="0"/>
                <a:tint val="37000"/>
                <a:satMod val="300000"/>
              </a:srgbClr>
            </a:gs>
            <a:gs pos="100000">
              <a:srgbClr val="9BBB59">
                <a:hueOff val="10446673"/>
                <a:satOff val="-15674"/>
                <a:lumOff val="-254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Symbolism</a:t>
          </a:r>
          <a:endParaRPr lang="en-US" sz="1400" dirty="0">
            <a:solidFill>
              <a:sysClr val="windowText" lastClr="000000"/>
            </a:solidFill>
            <a:latin typeface="Calibri"/>
            <a:ea typeface="+mn-ea"/>
            <a:cs typeface="+mn-cs"/>
          </a:endParaRPr>
        </a:p>
      </dgm:t>
    </dgm:pt>
    <dgm:pt modelId="{BCE17914-5D11-409E-A5E8-8DBA2F744AF8}" type="parTrans" cxnId="{3011F890-15FD-496C-AA17-E56DCE2A7344}">
      <dgm:prSet/>
      <dgm:spPr/>
      <dgm:t>
        <a:bodyPr/>
        <a:lstStyle/>
        <a:p>
          <a:endParaRPr lang="en-US" sz="2000"/>
        </a:p>
      </dgm:t>
    </dgm:pt>
    <dgm:pt modelId="{FAD2EE91-FCD3-46CA-B749-F6C6F91F3E85}" type="sibTrans" cxnId="{3011F890-15FD-496C-AA17-E56DCE2A7344}">
      <dgm:prSet/>
      <dgm:spPr/>
      <dgm:t>
        <a:bodyPr/>
        <a:lstStyle/>
        <a:p>
          <a:endParaRPr lang="en-US" sz="2000"/>
        </a:p>
      </dgm:t>
    </dgm:pt>
    <dgm:pt modelId="{15AC48BD-AB6E-4566-84FF-F6A144A8B179}">
      <dgm:prSet phldrT="[Text]" custT="1"/>
      <dgm:spPr>
        <a:xfrm>
          <a:off x="5657357" y="4084328"/>
          <a:ext cx="2011160" cy="566461"/>
        </a:xfrm>
        <a:gradFill rotWithShape="0">
          <a:gsLst>
            <a:gs pos="0">
              <a:srgbClr val="9BBB59">
                <a:hueOff val="11250264"/>
                <a:satOff val="-16880"/>
                <a:lumOff val="-2745"/>
                <a:alphaOff val="0"/>
                <a:tint val="50000"/>
                <a:satMod val="300000"/>
              </a:srgbClr>
            </a:gs>
            <a:gs pos="35000">
              <a:srgbClr val="9BBB59">
                <a:hueOff val="11250264"/>
                <a:satOff val="-16880"/>
                <a:lumOff val="-2745"/>
                <a:alphaOff val="0"/>
                <a:tint val="37000"/>
                <a:satMod val="300000"/>
              </a:srgbClr>
            </a:gs>
            <a:gs pos="100000">
              <a:srgbClr val="9BBB59">
                <a:hueOff val="11250264"/>
                <a:satOff val="-16880"/>
                <a:lumOff val="-274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Existence</a:t>
          </a:r>
          <a:endParaRPr lang="en-US" sz="1400" dirty="0">
            <a:solidFill>
              <a:sysClr val="windowText" lastClr="000000"/>
            </a:solidFill>
            <a:latin typeface="Calibri"/>
            <a:ea typeface="+mn-ea"/>
            <a:cs typeface="+mn-cs"/>
          </a:endParaRPr>
        </a:p>
      </dgm:t>
    </dgm:pt>
    <dgm:pt modelId="{791AA59E-89D7-4F6A-9ED9-F78A07B08E76}" type="parTrans" cxnId="{3F438BFE-AE71-4139-88AB-B16167277F58}">
      <dgm:prSet/>
      <dgm:spPr/>
      <dgm:t>
        <a:bodyPr/>
        <a:lstStyle/>
        <a:p>
          <a:endParaRPr lang="en-US" sz="2000"/>
        </a:p>
      </dgm:t>
    </dgm:pt>
    <dgm:pt modelId="{47566699-0DB5-4F24-9098-3DBF81B09C82}" type="sibTrans" cxnId="{3F438BFE-AE71-4139-88AB-B16167277F58}">
      <dgm:prSet/>
      <dgm:spPr/>
      <dgm:t>
        <a:bodyPr/>
        <a:lstStyle/>
        <a:p>
          <a:endParaRPr lang="en-US" sz="2000"/>
        </a:p>
      </dgm:t>
    </dgm:pt>
    <dgm:pt modelId="{1B059465-1D11-4B80-B6C1-0AF485CF2F97}">
      <dgm:prSet phldrT="[Text]" custT="1"/>
      <dgm:spPr>
        <a:xfrm>
          <a:off x="5657357" y="1469889"/>
          <a:ext cx="2011160" cy="566461"/>
        </a:xfrm>
        <a:gradFill rotWithShape="0">
          <a:gsLst>
            <a:gs pos="0">
              <a:srgbClr val="9BBB59">
                <a:hueOff val="8035903"/>
                <a:satOff val="-12057"/>
                <a:lumOff val="-1961"/>
                <a:alphaOff val="0"/>
                <a:tint val="50000"/>
                <a:satMod val="300000"/>
              </a:srgbClr>
            </a:gs>
            <a:gs pos="35000">
              <a:srgbClr val="9BBB59">
                <a:hueOff val="8035903"/>
                <a:satOff val="-12057"/>
                <a:lumOff val="-1961"/>
                <a:alphaOff val="0"/>
                <a:tint val="37000"/>
                <a:satMod val="300000"/>
              </a:srgbClr>
            </a:gs>
            <a:gs pos="100000">
              <a:srgbClr val="9BBB59">
                <a:hueOff val="8035903"/>
                <a:satOff val="-12057"/>
                <a:lumOff val="-196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GB" sz="1400" dirty="0" smtClean="0">
              <a:solidFill>
                <a:sysClr val="windowText" lastClr="000000"/>
              </a:solidFill>
              <a:latin typeface="Calibri"/>
              <a:ea typeface="+mn-ea"/>
              <a:cs typeface="+mn-cs"/>
            </a:rPr>
            <a:t>Recreational enjoyment</a:t>
          </a:r>
          <a:endParaRPr lang="en-US" sz="1400" dirty="0">
            <a:solidFill>
              <a:sysClr val="windowText" lastClr="000000"/>
            </a:solidFill>
            <a:latin typeface="Calibri"/>
            <a:ea typeface="+mn-ea"/>
            <a:cs typeface="+mn-cs"/>
          </a:endParaRPr>
        </a:p>
      </dgm:t>
    </dgm:pt>
    <dgm:pt modelId="{CE953C18-016F-4116-B212-04F7358A35DC}" type="parTrans" cxnId="{08A4F6A5-9A24-448E-B896-90DF47A9AB8E}">
      <dgm:prSet/>
      <dgm:spPr/>
      <dgm:t>
        <a:bodyPr/>
        <a:lstStyle/>
        <a:p>
          <a:endParaRPr lang="en-US" sz="2000"/>
        </a:p>
      </dgm:t>
    </dgm:pt>
    <dgm:pt modelId="{BE4E4A2B-8E1B-48E6-9992-74EF811C0035}" type="sibTrans" cxnId="{08A4F6A5-9A24-448E-B896-90DF47A9AB8E}">
      <dgm:prSet/>
      <dgm:spPr/>
      <dgm:t>
        <a:bodyPr/>
        <a:lstStyle/>
        <a:p>
          <a:endParaRPr lang="en-US" sz="2000"/>
        </a:p>
      </dgm:t>
    </dgm:pt>
    <dgm:pt modelId="{19394F5D-5507-4318-8565-BF906F21DC8E}" type="pres">
      <dgm:prSet presAssocID="{FDF18F59-F263-42AA-AF7A-09FE8E7C5A87}" presName="theList" presStyleCnt="0">
        <dgm:presLayoutVars>
          <dgm:dir/>
          <dgm:animLvl val="lvl"/>
          <dgm:resizeHandles val="exact"/>
        </dgm:presLayoutVars>
      </dgm:prSet>
      <dgm:spPr/>
    </dgm:pt>
    <dgm:pt modelId="{C8B593E5-2C34-471F-83EE-81DB3DB62DB7}" type="pres">
      <dgm:prSet presAssocID="{A82AD6F3-D30D-4345-A799-DBFA44268548}" presName="compNode" presStyleCnt="0"/>
      <dgm:spPr/>
    </dgm:pt>
    <dgm:pt modelId="{29A91681-DDB0-47CA-B558-764491AF1771}" type="pres">
      <dgm:prSet presAssocID="{A82AD6F3-D30D-4345-A799-DBFA44268548}" presName="aNode" presStyleLbl="bgShp" presStyleIdx="0" presStyleCnt="3"/>
      <dgm:spPr>
        <a:prstGeom prst="roundRect">
          <a:avLst>
            <a:gd name="adj" fmla="val 10000"/>
          </a:avLst>
        </a:prstGeom>
      </dgm:spPr>
    </dgm:pt>
    <dgm:pt modelId="{1ED355F9-C3C2-4C0A-98D6-5ECD8BC0CC36}" type="pres">
      <dgm:prSet presAssocID="{A82AD6F3-D30D-4345-A799-DBFA44268548}" presName="textNode" presStyleLbl="bgShp" presStyleIdx="0" presStyleCnt="3"/>
      <dgm:spPr/>
    </dgm:pt>
    <dgm:pt modelId="{C2530BA7-B012-442D-8016-E68AFF54A772}" type="pres">
      <dgm:prSet presAssocID="{A82AD6F3-D30D-4345-A799-DBFA44268548}" presName="compChildNode" presStyleCnt="0"/>
      <dgm:spPr/>
    </dgm:pt>
    <dgm:pt modelId="{3EBC04FC-6F77-4B86-8268-A6528A8A2686}" type="pres">
      <dgm:prSet presAssocID="{A82AD6F3-D30D-4345-A799-DBFA44268548}" presName="theInnerList" presStyleCnt="0"/>
      <dgm:spPr/>
    </dgm:pt>
    <dgm:pt modelId="{EE43BC12-074C-4B15-924B-54610C702572}" type="pres">
      <dgm:prSet presAssocID="{8CEA57F1-2149-4D9C-8AD8-56050A65A8ED}" presName="childNode" presStyleLbl="node1" presStyleIdx="0" presStyleCnt="15">
        <dgm:presLayoutVars>
          <dgm:bulletEnabled val="1"/>
        </dgm:presLayoutVars>
      </dgm:prSet>
      <dgm:spPr>
        <a:prstGeom prst="roundRect">
          <a:avLst>
            <a:gd name="adj" fmla="val 10000"/>
          </a:avLst>
        </a:prstGeom>
      </dgm:spPr>
      <dgm:t>
        <a:bodyPr/>
        <a:lstStyle/>
        <a:p>
          <a:endParaRPr lang="en-US"/>
        </a:p>
      </dgm:t>
    </dgm:pt>
    <dgm:pt modelId="{C570FB12-ADD5-4FFC-A715-E5C37877AA59}" type="pres">
      <dgm:prSet presAssocID="{8CEA57F1-2149-4D9C-8AD8-56050A65A8ED}" presName="aSpace2" presStyleCnt="0"/>
      <dgm:spPr/>
    </dgm:pt>
    <dgm:pt modelId="{DE5B2B6D-6364-4200-BB90-0958FA3C9B48}" type="pres">
      <dgm:prSet presAssocID="{3551742C-989F-4D1B-8D21-301845782B9D}" presName="childNode" presStyleLbl="node1" presStyleIdx="1" presStyleCnt="15">
        <dgm:presLayoutVars>
          <dgm:bulletEnabled val="1"/>
        </dgm:presLayoutVars>
      </dgm:prSet>
      <dgm:spPr>
        <a:prstGeom prst="roundRect">
          <a:avLst>
            <a:gd name="adj" fmla="val 10000"/>
          </a:avLst>
        </a:prstGeom>
      </dgm:spPr>
      <dgm:t>
        <a:bodyPr/>
        <a:lstStyle/>
        <a:p>
          <a:endParaRPr lang="en-US"/>
        </a:p>
      </dgm:t>
    </dgm:pt>
    <dgm:pt modelId="{787879C4-C4EC-439A-B16A-6A7F02A95F76}" type="pres">
      <dgm:prSet presAssocID="{3551742C-989F-4D1B-8D21-301845782B9D}" presName="aSpace2" presStyleCnt="0"/>
      <dgm:spPr/>
    </dgm:pt>
    <dgm:pt modelId="{D0CF701A-CFBD-4E71-9100-467A09E9C3E2}" type="pres">
      <dgm:prSet presAssocID="{9D4019F1-3FC7-49D3-9969-6BCC9AB3D42A}" presName="childNode" presStyleLbl="node1" presStyleIdx="2" presStyleCnt="15">
        <dgm:presLayoutVars>
          <dgm:bulletEnabled val="1"/>
        </dgm:presLayoutVars>
      </dgm:prSet>
      <dgm:spPr>
        <a:prstGeom prst="roundRect">
          <a:avLst>
            <a:gd name="adj" fmla="val 10000"/>
          </a:avLst>
        </a:prstGeom>
      </dgm:spPr>
      <dgm:t>
        <a:bodyPr/>
        <a:lstStyle/>
        <a:p>
          <a:endParaRPr lang="en-US"/>
        </a:p>
      </dgm:t>
    </dgm:pt>
    <dgm:pt modelId="{0E9F89EB-0AC7-451A-A21E-C492561C73AE}" type="pres">
      <dgm:prSet presAssocID="{9D4019F1-3FC7-49D3-9969-6BCC9AB3D42A}" presName="aSpace2" presStyleCnt="0"/>
      <dgm:spPr/>
    </dgm:pt>
    <dgm:pt modelId="{B2752D9B-4E1B-4C3C-B119-BBE2465374C2}" type="pres">
      <dgm:prSet presAssocID="{B5F8C5A3-D238-49BB-803E-7A8D3A2DBDAD}" presName="childNode" presStyleLbl="node1" presStyleIdx="3" presStyleCnt="15">
        <dgm:presLayoutVars>
          <dgm:bulletEnabled val="1"/>
        </dgm:presLayoutVars>
      </dgm:prSet>
      <dgm:spPr>
        <a:prstGeom prst="roundRect">
          <a:avLst>
            <a:gd name="adj" fmla="val 10000"/>
          </a:avLst>
        </a:prstGeom>
      </dgm:spPr>
    </dgm:pt>
    <dgm:pt modelId="{C9597165-6C5E-472B-97A5-BBAC22D1C279}" type="pres">
      <dgm:prSet presAssocID="{A82AD6F3-D30D-4345-A799-DBFA44268548}" presName="aSpace" presStyleCnt="0"/>
      <dgm:spPr/>
    </dgm:pt>
    <dgm:pt modelId="{245350C2-98B9-42F2-BBF2-0DAB8C9F1ED2}" type="pres">
      <dgm:prSet presAssocID="{61E05AB8-5C28-465C-83AD-92E25E05C08F}" presName="compNode" presStyleCnt="0"/>
      <dgm:spPr/>
    </dgm:pt>
    <dgm:pt modelId="{0B41177C-C02B-43BB-A091-F74D4F4B8560}" type="pres">
      <dgm:prSet presAssocID="{61E05AB8-5C28-465C-83AD-92E25E05C08F}" presName="aNode" presStyleLbl="bgShp" presStyleIdx="1" presStyleCnt="3"/>
      <dgm:spPr>
        <a:prstGeom prst="roundRect">
          <a:avLst>
            <a:gd name="adj" fmla="val 10000"/>
          </a:avLst>
        </a:prstGeom>
      </dgm:spPr>
    </dgm:pt>
    <dgm:pt modelId="{5ED3A1FA-7614-4F9D-8D14-02EE89981100}" type="pres">
      <dgm:prSet presAssocID="{61E05AB8-5C28-465C-83AD-92E25E05C08F}" presName="textNode" presStyleLbl="bgShp" presStyleIdx="1" presStyleCnt="3"/>
      <dgm:spPr/>
    </dgm:pt>
    <dgm:pt modelId="{0404F5AD-B255-4CD8-997C-2BB7D3FDAA24}" type="pres">
      <dgm:prSet presAssocID="{61E05AB8-5C28-465C-83AD-92E25E05C08F}" presName="compChildNode" presStyleCnt="0"/>
      <dgm:spPr/>
    </dgm:pt>
    <dgm:pt modelId="{116D2F06-02A3-45F1-810D-9BC2EDA6AB6A}" type="pres">
      <dgm:prSet presAssocID="{61E05AB8-5C28-465C-83AD-92E25E05C08F}" presName="theInnerList" presStyleCnt="0"/>
      <dgm:spPr/>
    </dgm:pt>
    <dgm:pt modelId="{43E22C8E-F15C-4F82-BA66-B2804B5B6D6B}" type="pres">
      <dgm:prSet presAssocID="{A3334317-6C35-4C66-9065-9FA93324817C}" presName="childNode" presStyleLbl="node1" presStyleIdx="4" presStyleCnt="15">
        <dgm:presLayoutVars>
          <dgm:bulletEnabled val="1"/>
        </dgm:presLayoutVars>
      </dgm:prSet>
      <dgm:spPr>
        <a:prstGeom prst="roundRect">
          <a:avLst>
            <a:gd name="adj" fmla="val 10000"/>
          </a:avLst>
        </a:prstGeom>
      </dgm:spPr>
    </dgm:pt>
    <dgm:pt modelId="{9B5B29EC-1960-4301-8679-BE1F48C61F48}" type="pres">
      <dgm:prSet presAssocID="{A3334317-6C35-4C66-9065-9FA93324817C}" presName="aSpace2" presStyleCnt="0"/>
      <dgm:spPr/>
    </dgm:pt>
    <dgm:pt modelId="{997C5205-DF3B-460B-BDF5-D9617A60CDBB}" type="pres">
      <dgm:prSet presAssocID="{A6738F4A-B35C-43C3-9283-137D925C6ACC}" presName="childNode" presStyleLbl="node1" presStyleIdx="5" presStyleCnt="15">
        <dgm:presLayoutVars>
          <dgm:bulletEnabled val="1"/>
        </dgm:presLayoutVars>
      </dgm:prSet>
      <dgm:spPr>
        <a:prstGeom prst="roundRect">
          <a:avLst>
            <a:gd name="adj" fmla="val 10000"/>
          </a:avLst>
        </a:prstGeom>
      </dgm:spPr>
    </dgm:pt>
    <dgm:pt modelId="{9750BBBE-E7A9-4422-AF03-FE8C9AC3419A}" type="pres">
      <dgm:prSet presAssocID="{A6738F4A-B35C-43C3-9283-137D925C6ACC}" presName="aSpace2" presStyleCnt="0"/>
      <dgm:spPr/>
    </dgm:pt>
    <dgm:pt modelId="{843D4B89-D234-4756-A689-599C201C4E13}" type="pres">
      <dgm:prSet presAssocID="{34A68394-C761-4464-8D49-A8FBD2534C25}" presName="childNode" presStyleLbl="node1" presStyleIdx="6" presStyleCnt="15">
        <dgm:presLayoutVars>
          <dgm:bulletEnabled val="1"/>
        </dgm:presLayoutVars>
      </dgm:prSet>
      <dgm:spPr>
        <a:prstGeom prst="roundRect">
          <a:avLst>
            <a:gd name="adj" fmla="val 10000"/>
          </a:avLst>
        </a:prstGeom>
      </dgm:spPr>
    </dgm:pt>
    <dgm:pt modelId="{944811E6-D751-48D1-AF38-78F39A625512}" type="pres">
      <dgm:prSet presAssocID="{34A68394-C761-4464-8D49-A8FBD2534C25}" presName="aSpace2" presStyleCnt="0"/>
      <dgm:spPr/>
    </dgm:pt>
    <dgm:pt modelId="{4151F452-2091-47B3-B7A9-9469E36FE803}" type="pres">
      <dgm:prSet presAssocID="{96B1453A-2C00-4B20-AE14-02FDE8739D54}" presName="childNode" presStyleLbl="node1" presStyleIdx="7" presStyleCnt="15">
        <dgm:presLayoutVars>
          <dgm:bulletEnabled val="1"/>
        </dgm:presLayoutVars>
      </dgm:prSet>
      <dgm:spPr>
        <a:prstGeom prst="roundRect">
          <a:avLst>
            <a:gd name="adj" fmla="val 10000"/>
          </a:avLst>
        </a:prstGeom>
      </dgm:spPr>
    </dgm:pt>
    <dgm:pt modelId="{F898224A-EB68-4512-81BC-75CE73CEC1EA}" type="pres">
      <dgm:prSet presAssocID="{96B1453A-2C00-4B20-AE14-02FDE8739D54}" presName="aSpace2" presStyleCnt="0"/>
      <dgm:spPr/>
    </dgm:pt>
    <dgm:pt modelId="{56D3B8C3-CC27-48AE-A8FB-C6D6668F45A0}" type="pres">
      <dgm:prSet presAssocID="{0A855EF6-CF3C-4977-81FB-6ACBDB2FC936}" presName="childNode" presStyleLbl="node1" presStyleIdx="8" presStyleCnt="15">
        <dgm:presLayoutVars>
          <dgm:bulletEnabled val="1"/>
        </dgm:presLayoutVars>
      </dgm:prSet>
      <dgm:spPr>
        <a:prstGeom prst="roundRect">
          <a:avLst>
            <a:gd name="adj" fmla="val 10000"/>
          </a:avLst>
        </a:prstGeom>
      </dgm:spPr>
    </dgm:pt>
    <dgm:pt modelId="{823FDD02-9B51-4DC0-B3BD-0F143F69946A}" type="pres">
      <dgm:prSet presAssocID="{0A855EF6-CF3C-4977-81FB-6ACBDB2FC936}" presName="aSpace2" presStyleCnt="0"/>
      <dgm:spPr/>
    </dgm:pt>
    <dgm:pt modelId="{AF2EFCD7-768E-4416-ACB5-A8954A9DE05E}" type="pres">
      <dgm:prSet presAssocID="{D0B8DDD0-CE7E-4299-99E8-614BD290DE44}" presName="childNode" presStyleLbl="node1" presStyleIdx="9" presStyleCnt="15">
        <dgm:presLayoutVars>
          <dgm:bulletEnabled val="1"/>
        </dgm:presLayoutVars>
      </dgm:prSet>
      <dgm:spPr>
        <a:prstGeom prst="roundRect">
          <a:avLst>
            <a:gd name="adj" fmla="val 10000"/>
          </a:avLst>
        </a:prstGeom>
      </dgm:spPr>
    </dgm:pt>
    <dgm:pt modelId="{8DC80BDA-2429-44DA-B2BB-6AC8334BAA86}" type="pres">
      <dgm:prSet presAssocID="{61E05AB8-5C28-465C-83AD-92E25E05C08F}" presName="aSpace" presStyleCnt="0"/>
      <dgm:spPr/>
    </dgm:pt>
    <dgm:pt modelId="{07807714-D276-49B7-8467-45518EF01B89}" type="pres">
      <dgm:prSet presAssocID="{9F5D2FA9-AA74-4870-B3E8-22FE7E2E28F5}" presName="compNode" presStyleCnt="0"/>
      <dgm:spPr/>
    </dgm:pt>
    <dgm:pt modelId="{6AA14AB1-7197-41DD-8CDB-4A83109EBD38}" type="pres">
      <dgm:prSet presAssocID="{9F5D2FA9-AA74-4870-B3E8-22FE7E2E28F5}" presName="aNode" presStyleLbl="bgShp" presStyleIdx="2" presStyleCnt="3"/>
      <dgm:spPr>
        <a:prstGeom prst="roundRect">
          <a:avLst>
            <a:gd name="adj" fmla="val 10000"/>
          </a:avLst>
        </a:prstGeom>
      </dgm:spPr>
    </dgm:pt>
    <dgm:pt modelId="{694FF5C6-E638-40AD-BC06-197F7F2E9AE7}" type="pres">
      <dgm:prSet presAssocID="{9F5D2FA9-AA74-4870-B3E8-22FE7E2E28F5}" presName="textNode" presStyleLbl="bgShp" presStyleIdx="2" presStyleCnt="3"/>
      <dgm:spPr/>
    </dgm:pt>
    <dgm:pt modelId="{A8F08BEC-7571-4175-AEF2-E291A27313C5}" type="pres">
      <dgm:prSet presAssocID="{9F5D2FA9-AA74-4870-B3E8-22FE7E2E28F5}" presName="compChildNode" presStyleCnt="0"/>
      <dgm:spPr/>
    </dgm:pt>
    <dgm:pt modelId="{B58AB86D-A884-49B9-8575-B0995298F7C9}" type="pres">
      <dgm:prSet presAssocID="{9F5D2FA9-AA74-4870-B3E8-22FE7E2E28F5}" presName="theInnerList" presStyleCnt="0"/>
      <dgm:spPr/>
    </dgm:pt>
    <dgm:pt modelId="{D1D49604-04CA-47A1-8BF7-768C6CB25160}" type="pres">
      <dgm:prSet presAssocID="{1B059465-1D11-4B80-B6C1-0AF485CF2F97}" presName="childNode" presStyleLbl="node1" presStyleIdx="10" presStyleCnt="15">
        <dgm:presLayoutVars>
          <dgm:bulletEnabled val="1"/>
        </dgm:presLayoutVars>
      </dgm:prSet>
      <dgm:spPr>
        <a:prstGeom prst="roundRect">
          <a:avLst>
            <a:gd name="adj" fmla="val 10000"/>
          </a:avLst>
        </a:prstGeom>
      </dgm:spPr>
    </dgm:pt>
    <dgm:pt modelId="{1F64F230-4BFE-44A1-9CB9-2E5661685C19}" type="pres">
      <dgm:prSet presAssocID="{1B059465-1D11-4B80-B6C1-0AF485CF2F97}" presName="aSpace2" presStyleCnt="0"/>
      <dgm:spPr/>
    </dgm:pt>
    <dgm:pt modelId="{616E8EC9-74BB-4972-A45C-276C30B4EC53}" type="pres">
      <dgm:prSet presAssocID="{95B4E1AC-217C-4D73-9432-252C67CF2E91}" presName="childNode" presStyleLbl="node1" presStyleIdx="11" presStyleCnt="15">
        <dgm:presLayoutVars>
          <dgm:bulletEnabled val="1"/>
        </dgm:presLayoutVars>
      </dgm:prSet>
      <dgm:spPr>
        <a:prstGeom prst="roundRect">
          <a:avLst>
            <a:gd name="adj" fmla="val 10000"/>
          </a:avLst>
        </a:prstGeom>
      </dgm:spPr>
    </dgm:pt>
    <dgm:pt modelId="{F77A02F4-F9C4-441E-86B0-2D1E9687B488}" type="pres">
      <dgm:prSet presAssocID="{95B4E1AC-217C-4D73-9432-252C67CF2E91}" presName="aSpace2" presStyleCnt="0"/>
      <dgm:spPr/>
    </dgm:pt>
    <dgm:pt modelId="{FBC39669-B2AD-43F3-B978-26966467128C}" type="pres">
      <dgm:prSet presAssocID="{D202108C-386B-4C56-84CA-562567A8E815}" presName="childNode" presStyleLbl="node1" presStyleIdx="12" presStyleCnt="15">
        <dgm:presLayoutVars>
          <dgm:bulletEnabled val="1"/>
        </dgm:presLayoutVars>
      </dgm:prSet>
      <dgm:spPr>
        <a:prstGeom prst="roundRect">
          <a:avLst>
            <a:gd name="adj" fmla="val 10000"/>
          </a:avLst>
        </a:prstGeom>
      </dgm:spPr>
    </dgm:pt>
    <dgm:pt modelId="{714B558F-92D3-49F4-928E-8B879E8C6E70}" type="pres">
      <dgm:prSet presAssocID="{D202108C-386B-4C56-84CA-562567A8E815}" presName="aSpace2" presStyleCnt="0"/>
      <dgm:spPr/>
    </dgm:pt>
    <dgm:pt modelId="{74A9009F-2DF9-42BB-926C-9672D1D42E8F}" type="pres">
      <dgm:prSet presAssocID="{21F618B6-48CE-4C57-B1F0-C04AA23A4198}" presName="childNode" presStyleLbl="node1" presStyleIdx="13" presStyleCnt="15">
        <dgm:presLayoutVars>
          <dgm:bulletEnabled val="1"/>
        </dgm:presLayoutVars>
      </dgm:prSet>
      <dgm:spPr>
        <a:prstGeom prst="roundRect">
          <a:avLst>
            <a:gd name="adj" fmla="val 10000"/>
          </a:avLst>
        </a:prstGeom>
      </dgm:spPr>
    </dgm:pt>
    <dgm:pt modelId="{9E4296A6-2F59-4F0B-A147-B43F37DFE227}" type="pres">
      <dgm:prSet presAssocID="{21F618B6-48CE-4C57-B1F0-C04AA23A4198}" presName="aSpace2" presStyleCnt="0"/>
      <dgm:spPr/>
    </dgm:pt>
    <dgm:pt modelId="{E94D63F3-3C98-4585-A4D4-D7456045EC29}" type="pres">
      <dgm:prSet presAssocID="{15AC48BD-AB6E-4566-84FF-F6A144A8B179}" presName="childNode" presStyleLbl="node1" presStyleIdx="14" presStyleCnt="15">
        <dgm:presLayoutVars>
          <dgm:bulletEnabled val="1"/>
        </dgm:presLayoutVars>
      </dgm:prSet>
      <dgm:spPr>
        <a:prstGeom prst="roundRect">
          <a:avLst>
            <a:gd name="adj" fmla="val 10000"/>
          </a:avLst>
        </a:prstGeom>
      </dgm:spPr>
    </dgm:pt>
  </dgm:ptLst>
  <dgm:cxnLst>
    <dgm:cxn modelId="{1C99FC6E-9D93-4E23-9B47-DA1C17AC726E}" type="presOf" srcId="{A82AD6F3-D30D-4345-A799-DBFA44268548}" destId="{1ED355F9-C3C2-4C0A-98D6-5ECD8BC0CC36}" srcOrd="1" destOrd="0" presId="urn:microsoft.com/office/officeart/2005/8/layout/lProcess2"/>
    <dgm:cxn modelId="{DD9C5017-55B7-443B-8444-C2528A980E52}" srcId="{61E05AB8-5C28-465C-83AD-92E25E05C08F}" destId="{0A855EF6-CF3C-4977-81FB-6ACBDB2FC936}" srcOrd="4" destOrd="0" parTransId="{33E98FBA-3912-41B9-89D9-BE6E470C21D5}" sibTransId="{F3064CC2-D75C-4865-83CE-CDC05B55B94E}"/>
    <dgm:cxn modelId="{3011F890-15FD-496C-AA17-E56DCE2A7344}" srcId="{9F5D2FA9-AA74-4870-B3E8-22FE7E2E28F5}" destId="{21F618B6-48CE-4C57-B1F0-C04AA23A4198}" srcOrd="3" destOrd="0" parTransId="{BCE17914-5D11-409E-A5E8-8DBA2F744AF8}" sibTransId="{FAD2EE91-FCD3-46CA-B749-F6C6F91F3E85}"/>
    <dgm:cxn modelId="{F93F5795-932C-4B30-84BA-0FB881EA77E3}" srcId="{9F5D2FA9-AA74-4870-B3E8-22FE7E2E28F5}" destId="{D202108C-386B-4C56-84CA-562567A8E815}" srcOrd="2" destOrd="0" parTransId="{4DF2A358-BF92-42F9-8ECC-4FABA861BD50}" sibTransId="{2F0F0ED0-BE09-42B2-9B44-70C9DEAF85B3}"/>
    <dgm:cxn modelId="{658D046C-F2AF-40B2-833E-F5BD335C3F86}" type="presOf" srcId="{A3334317-6C35-4C66-9065-9FA93324817C}" destId="{43E22C8E-F15C-4F82-BA66-B2804B5B6D6B}" srcOrd="0" destOrd="0" presId="urn:microsoft.com/office/officeart/2005/8/layout/lProcess2"/>
    <dgm:cxn modelId="{B81C74EF-AB70-424E-BBAA-888B69252518}" srcId="{61E05AB8-5C28-465C-83AD-92E25E05C08F}" destId="{A3334317-6C35-4C66-9065-9FA93324817C}" srcOrd="0" destOrd="0" parTransId="{74054C16-B90F-401C-B83C-7B18907396CE}" sibTransId="{A3B929D9-EDB8-4668-BF12-511716F4D7C2}"/>
    <dgm:cxn modelId="{A8BED3A6-2F59-4B1A-AAC3-CA9E38699409}" type="presOf" srcId="{0A855EF6-CF3C-4977-81FB-6ACBDB2FC936}" destId="{56D3B8C3-CC27-48AE-A8FB-C6D6668F45A0}" srcOrd="0" destOrd="0" presId="urn:microsoft.com/office/officeart/2005/8/layout/lProcess2"/>
    <dgm:cxn modelId="{B9BF111C-2748-416D-85E3-7D6C87064B05}" type="presOf" srcId="{15AC48BD-AB6E-4566-84FF-F6A144A8B179}" destId="{E94D63F3-3C98-4585-A4D4-D7456045EC29}" srcOrd="0" destOrd="0" presId="urn:microsoft.com/office/officeart/2005/8/layout/lProcess2"/>
    <dgm:cxn modelId="{45C5271D-7575-421C-BB52-C7B8C8977C31}" srcId="{A82AD6F3-D30D-4345-A799-DBFA44268548}" destId="{3551742C-989F-4D1B-8D21-301845782B9D}" srcOrd="1" destOrd="0" parTransId="{00B0AE45-B842-4156-ACA9-4DFCD2393E11}" sibTransId="{773D11B4-97B2-4F4E-8DC1-9EE0C53861B4}"/>
    <dgm:cxn modelId="{2B76C2A0-10C0-40A7-896A-CC3647449A23}" type="presOf" srcId="{D202108C-386B-4C56-84CA-562567A8E815}" destId="{FBC39669-B2AD-43F3-B978-26966467128C}" srcOrd="0" destOrd="0" presId="urn:microsoft.com/office/officeart/2005/8/layout/lProcess2"/>
    <dgm:cxn modelId="{111A9684-DBDE-4F9A-957F-3AFE89CF65D6}" type="presOf" srcId="{1B059465-1D11-4B80-B6C1-0AF485CF2F97}" destId="{D1D49604-04CA-47A1-8BF7-768C6CB25160}" srcOrd="0" destOrd="0" presId="urn:microsoft.com/office/officeart/2005/8/layout/lProcess2"/>
    <dgm:cxn modelId="{8A7BE691-0675-42A5-B094-C428F6061741}" srcId="{61E05AB8-5C28-465C-83AD-92E25E05C08F}" destId="{34A68394-C761-4464-8D49-A8FBD2534C25}" srcOrd="2" destOrd="0" parTransId="{E37C3DCC-FF9A-418A-B96C-A55C3F026525}" sibTransId="{A603D2BE-C2AD-42E2-83EB-B3D8AF847AC0}"/>
    <dgm:cxn modelId="{1F083F2D-CB53-4CC7-8973-27153F4E71C8}" srcId="{61E05AB8-5C28-465C-83AD-92E25E05C08F}" destId="{96B1453A-2C00-4B20-AE14-02FDE8739D54}" srcOrd="3" destOrd="0" parTransId="{893A75D9-42CA-465B-9C9D-1EBCF596FC8E}" sibTransId="{D6A0DDAC-A4EE-4F41-8FA2-5EC621C24E90}"/>
    <dgm:cxn modelId="{28F536E5-3844-456E-BF67-7FD0A78C8760}" type="presOf" srcId="{B5F8C5A3-D238-49BB-803E-7A8D3A2DBDAD}" destId="{B2752D9B-4E1B-4C3C-B119-BBE2465374C2}" srcOrd="0" destOrd="0" presId="urn:microsoft.com/office/officeart/2005/8/layout/lProcess2"/>
    <dgm:cxn modelId="{5D4E90E9-F865-4957-8AFB-FC49AF193938}" type="presOf" srcId="{21F618B6-48CE-4C57-B1F0-C04AA23A4198}" destId="{74A9009F-2DF9-42BB-926C-9672D1D42E8F}" srcOrd="0" destOrd="0" presId="urn:microsoft.com/office/officeart/2005/8/layout/lProcess2"/>
    <dgm:cxn modelId="{C64B68BE-3F57-47DE-A988-576DAC778091}" srcId="{61E05AB8-5C28-465C-83AD-92E25E05C08F}" destId="{A6738F4A-B35C-43C3-9283-137D925C6ACC}" srcOrd="1" destOrd="0" parTransId="{8B3367ED-11C3-42F4-88D3-5EA9A494F749}" sibTransId="{FE28E56D-E36E-442B-96A8-C00DD3AC9C6D}"/>
    <dgm:cxn modelId="{F4252516-D03D-4BDF-A020-4C055DCE9CD5}" type="presOf" srcId="{FDF18F59-F263-42AA-AF7A-09FE8E7C5A87}" destId="{19394F5D-5507-4318-8565-BF906F21DC8E}" srcOrd="0" destOrd="0" presId="urn:microsoft.com/office/officeart/2005/8/layout/lProcess2"/>
    <dgm:cxn modelId="{FC0A368B-8C99-4DD3-BB7D-07291A7E6FFB}" srcId="{FDF18F59-F263-42AA-AF7A-09FE8E7C5A87}" destId="{61E05AB8-5C28-465C-83AD-92E25E05C08F}" srcOrd="1" destOrd="0" parTransId="{3906C130-1642-4EE1-A51D-5F722BF2ECA8}" sibTransId="{739E2D2A-CC9F-41F7-A745-68BC7BF3F06C}"/>
    <dgm:cxn modelId="{9EE495A2-120A-496D-A1D5-E2F25EDB71AB}" type="presOf" srcId="{61E05AB8-5C28-465C-83AD-92E25E05C08F}" destId="{5ED3A1FA-7614-4F9D-8D14-02EE89981100}" srcOrd="1" destOrd="0" presId="urn:microsoft.com/office/officeart/2005/8/layout/lProcess2"/>
    <dgm:cxn modelId="{3EC6E4D0-9984-42AD-9CBE-7F144ED7410E}" type="presOf" srcId="{A6738F4A-B35C-43C3-9283-137D925C6ACC}" destId="{997C5205-DF3B-460B-BDF5-D9617A60CDBB}" srcOrd="0" destOrd="0" presId="urn:microsoft.com/office/officeart/2005/8/layout/lProcess2"/>
    <dgm:cxn modelId="{5AF81641-E2DD-4593-A410-93FEF8830129}" srcId="{A82AD6F3-D30D-4345-A799-DBFA44268548}" destId="{8CEA57F1-2149-4D9C-8AD8-56050A65A8ED}" srcOrd="0" destOrd="0" parTransId="{3F49F29E-82F9-4D5C-A7B3-97CBA5D526F4}" sibTransId="{5AA9AE1F-9ECE-4357-BBD8-17C339524623}"/>
    <dgm:cxn modelId="{23490CF9-AE6E-41CD-B539-3B2F121A5A1B}" type="presOf" srcId="{D0B8DDD0-CE7E-4299-99E8-614BD290DE44}" destId="{AF2EFCD7-768E-4416-ACB5-A8954A9DE05E}" srcOrd="0" destOrd="0" presId="urn:microsoft.com/office/officeart/2005/8/layout/lProcess2"/>
    <dgm:cxn modelId="{AD43C83B-9A15-4E2D-BAD7-68082196209C}" type="presOf" srcId="{9F5D2FA9-AA74-4870-B3E8-22FE7E2E28F5}" destId="{694FF5C6-E638-40AD-BC06-197F7F2E9AE7}" srcOrd="1" destOrd="0" presId="urn:microsoft.com/office/officeart/2005/8/layout/lProcess2"/>
    <dgm:cxn modelId="{0ECBAE67-02C5-42B7-A386-718288F09395}" type="presOf" srcId="{95B4E1AC-217C-4D73-9432-252C67CF2E91}" destId="{616E8EC9-74BB-4972-A45C-276C30B4EC53}" srcOrd="0" destOrd="0" presId="urn:microsoft.com/office/officeart/2005/8/layout/lProcess2"/>
    <dgm:cxn modelId="{22392A2D-FB8E-4E07-B901-315E868D23C7}" srcId="{9F5D2FA9-AA74-4870-B3E8-22FE7E2E28F5}" destId="{95B4E1AC-217C-4D73-9432-252C67CF2E91}" srcOrd="1" destOrd="0" parTransId="{92E35199-1625-4550-9D05-F13333178FAF}" sibTransId="{E9FFD93A-F9A8-4156-983A-163C5DED3681}"/>
    <dgm:cxn modelId="{89915DFB-3E2C-464A-A758-0E3F3CFD536E}" srcId="{A82AD6F3-D30D-4345-A799-DBFA44268548}" destId="{B5F8C5A3-D238-49BB-803E-7A8D3A2DBDAD}" srcOrd="3" destOrd="0" parTransId="{557763C4-09A5-4F3D-B7C4-262E4D5E8C09}" sibTransId="{8D9DCAEB-0DDA-4F5E-94E7-916D45C07D56}"/>
    <dgm:cxn modelId="{CE0D6390-86E6-419F-A47F-881D2637E3A5}" type="presOf" srcId="{A82AD6F3-D30D-4345-A799-DBFA44268548}" destId="{29A91681-DDB0-47CA-B558-764491AF1771}" srcOrd="0" destOrd="0" presId="urn:microsoft.com/office/officeart/2005/8/layout/lProcess2"/>
    <dgm:cxn modelId="{F623C52B-7D5C-41CC-AF99-51CD0820FEEB}" type="presOf" srcId="{34A68394-C761-4464-8D49-A8FBD2534C25}" destId="{843D4B89-D234-4756-A689-599C201C4E13}" srcOrd="0" destOrd="0" presId="urn:microsoft.com/office/officeart/2005/8/layout/lProcess2"/>
    <dgm:cxn modelId="{D89DB359-77E4-4DB4-B936-07C625C39042}" srcId="{A82AD6F3-D30D-4345-A799-DBFA44268548}" destId="{9D4019F1-3FC7-49D3-9969-6BCC9AB3D42A}" srcOrd="2" destOrd="0" parTransId="{ADFD27E3-70B7-42EA-AB17-333E24FECF74}" sibTransId="{FF427665-6A8C-449C-81AE-ACC32902563F}"/>
    <dgm:cxn modelId="{06C40ADC-F054-43D8-B0DB-29F27C9D66AB}" srcId="{61E05AB8-5C28-465C-83AD-92E25E05C08F}" destId="{D0B8DDD0-CE7E-4299-99E8-614BD290DE44}" srcOrd="5" destOrd="0" parTransId="{3F51046B-0747-4904-910C-B3FF29D99913}" sibTransId="{DD0C3C49-4105-4023-A782-052645D48787}"/>
    <dgm:cxn modelId="{7617B0CE-4912-4A9F-8619-DBAB6553EBC5}" type="presOf" srcId="{61E05AB8-5C28-465C-83AD-92E25E05C08F}" destId="{0B41177C-C02B-43BB-A091-F74D4F4B8560}" srcOrd="0" destOrd="0" presId="urn:microsoft.com/office/officeart/2005/8/layout/lProcess2"/>
    <dgm:cxn modelId="{D5593638-D989-462E-B36F-E91F38E2D101}" type="presOf" srcId="{96B1453A-2C00-4B20-AE14-02FDE8739D54}" destId="{4151F452-2091-47B3-B7A9-9469E36FE803}" srcOrd="0" destOrd="0" presId="urn:microsoft.com/office/officeart/2005/8/layout/lProcess2"/>
    <dgm:cxn modelId="{81702999-B226-420E-B139-9B754AED0AAE}" srcId="{FDF18F59-F263-42AA-AF7A-09FE8E7C5A87}" destId="{9F5D2FA9-AA74-4870-B3E8-22FE7E2E28F5}" srcOrd="2" destOrd="0" parTransId="{B292E5F1-C269-4C8B-BE68-1B78260B2B2C}" sibTransId="{396CA4E0-ADFC-4624-A0FF-B6A8D4CFE82D}"/>
    <dgm:cxn modelId="{9D5977F3-04E9-42BE-B60C-DEDED686C0F2}" type="presOf" srcId="{9D4019F1-3FC7-49D3-9969-6BCC9AB3D42A}" destId="{D0CF701A-CFBD-4E71-9100-467A09E9C3E2}" srcOrd="0" destOrd="0" presId="urn:microsoft.com/office/officeart/2005/8/layout/lProcess2"/>
    <dgm:cxn modelId="{0E7CEEBE-F994-4A39-9D94-D8F2D0947786}" type="presOf" srcId="{8CEA57F1-2149-4D9C-8AD8-56050A65A8ED}" destId="{EE43BC12-074C-4B15-924B-54610C702572}" srcOrd="0" destOrd="0" presId="urn:microsoft.com/office/officeart/2005/8/layout/lProcess2"/>
    <dgm:cxn modelId="{7627F98F-178D-493C-8C8D-BF970E818262}" type="presOf" srcId="{3551742C-989F-4D1B-8D21-301845782B9D}" destId="{DE5B2B6D-6364-4200-BB90-0958FA3C9B48}" srcOrd="0" destOrd="0" presId="urn:microsoft.com/office/officeart/2005/8/layout/lProcess2"/>
    <dgm:cxn modelId="{3F438BFE-AE71-4139-88AB-B16167277F58}" srcId="{9F5D2FA9-AA74-4870-B3E8-22FE7E2E28F5}" destId="{15AC48BD-AB6E-4566-84FF-F6A144A8B179}" srcOrd="4" destOrd="0" parTransId="{791AA59E-89D7-4F6A-9ED9-F78A07B08E76}" sibTransId="{47566699-0DB5-4F24-9098-3DBF81B09C82}"/>
    <dgm:cxn modelId="{2F7F5FB4-6C8C-412D-897C-77B4F727C6A9}" srcId="{FDF18F59-F263-42AA-AF7A-09FE8E7C5A87}" destId="{A82AD6F3-D30D-4345-A799-DBFA44268548}" srcOrd="0" destOrd="0" parTransId="{5613561D-91BE-4FF1-A5A6-1D5D6B096737}" sibTransId="{415C24DC-DD20-4DD3-BCB2-6362E45BE5EA}"/>
    <dgm:cxn modelId="{7D0046F5-9577-407C-B02A-C1B781E0FAB1}" type="presOf" srcId="{9F5D2FA9-AA74-4870-B3E8-22FE7E2E28F5}" destId="{6AA14AB1-7197-41DD-8CDB-4A83109EBD38}" srcOrd="0" destOrd="0" presId="urn:microsoft.com/office/officeart/2005/8/layout/lProcess2"/>
    <dgm:cxn modelId="{08A4F6A5-9A24-448E-B896-90DF47A9AB8E}" srcId="{9F5D2FA9-AA74-4870-B3E8-22FE7E2E28F5}" destId="{1B059465-1D11-4B80-B6C1-0AF485CF2F97}" srcOrd="0" destOrd="0" parTransId="{CE953C18-016F-4116-B212-04F7358A35DC}" sibTransId="{BE4E4A2B-8E1B-48E6-9992-74EF811C0035}"/>
    <dgm:cxn modelId="{A6A932C9-858C-4ABF-8496-DFCBC54D19E2}" type="presParOf" srcId="{19394F5D-5507-4318-8565-BF906F21DC8E}" destId="{C8B593E5-2C34-471F-83EE-81DB3DB62DB7}" srcOrd="0" destOrd="0" presId="urn:microsoft.com/office/officeart/2005/8/layout/lProcess2"/>
    <dgm:cxn modelId="{9A40632E-A686-4FD4-B009-81ED1887BBC7}" type="presParOf" srcId="{C8B593E5-2C34-471F-83EE-81DB3DB62DB7}" destId="{29A91681-DDB0-47CA-B558-764491AF1771}" srcOrd="0" destOrd="0" presId="urn:microsoft.com/office/officeart/2005/8/layout/lProcess2"/>
    <dgm:cxn modelId="{22D1799F-AACC-4E2E-A3DB-4C2B59E55259}" type="presParOf" srcId="{C8B593E5-2C34-471F-83EE-81DB3DB62DB7}" destId="{1ED355F9-C3C2-4C0A-98D6-5ECD8BC0CC36}" srcOrd="1" destOrd="0" presId="urn:microsoft.com/office/officeart/2005/8/layout/lProcess2"/>
    <dgm:cxn modelId="{BF062697-A086-42D9-B7CF-290584E74AB4}" type="presParOf" srcId="{C8B593E5-2C34-471F-83EE-81DB3DB62DB7}" destId="{C2530BA7-B012-442D-8016-E68AFF54A772}" srcOrd="2" destOrd="0" presId="urn:microsoft.com/office/officeart/2005/8/layout/lProcess2"/>
    <dgm:cxn modelId="{669F695E-F998-4AF9-A521-DBEDA1275A3F}" type="presParOf" srcId="{C2530BA7-B012-442D-8016-E68AFF54A772}" destId="{3EBC04FC-6F77-4B86-8268-A6528A8A2686}" srcOrd="0" destOrd="0" presId="urn:microsoft.com/office/officeart/2005/8/layout/lProcess2"/>
    <dgm:cxn modelId="{9F74D1AB-1694-4881-A2F9-5D84B2121FA8}" type="presParOf" srcId="{3EBC04FC-6F77-4B86-8268-A6528A8A2686}" destId="{EE43BC12-074C-4B15-924B-54610C702572}" srcOrd="0" destOrd="0" presId="urn:microsoft.com/office/officeart/2005/8/layout/lProcess2"/>
    <dgm:cxn modelId="{265F463D-4F3B-4867-BCFE-6080CACFCF0C}" type="presParOf" srcId="{3EBC04FC-6F77-4B86-8268-A6528A8A2686}" destId="{C570FB12-ADD5-4FFC-A715-E5C37877AA59}" srcOrd="1" destOrd="0" presId="urn:microsoft.com/office/officeart/2005/8/layout/lProcess2"/>
    <dgm:cxn modelId="{58021553-1357-4E65-ABE7-2819C82B183A}" type="presParOf" srcId="{3EBC04FC-6F77-4B86-8268-A6528A8A2686}" destId="{DE5B2B6D-6364-4200-BB90-0958FA3C9B48}" srcOrd="2" destOrd="0" presId="urn:microsoft.com/office/officeart/2005/8/layout/lProcess2"/>
    <dgm:cxn modelId="{C0D786BA-874B-482C-9CAF-068BB97E973B}" type="presParOf" srcId="{3EBC04FC-6F77-4B86-8268-A6528A8A2686}" destId="{787879C4-C4EC-439A-B16A-6A7F02A95F76}" srcOrd="3" destOrd="0" presId="urn:microsoft.com/office/officeart/2005/8/layout/lProcess2"/>
    <dgm:cxn modelId="{B04D9B29-6AE8-4BE6-A7C8-A83467E27F6E}" type="presParOf" srcId="{3EBC04FC-6F77-4B86-8268-A6528A8A2686}" destId="{D0CF701A-CFBD-4E71-9100-467A09E9C3E2}" srcOrd="4" destOrd="0" presId="urn:microsoft.com/office/officeart/2005/8/layout/lProcess2"/>
    <dgm:cxn modelId="{9D8BC86A-6909-4FFF-B395-CE8C8FAE479A}" type="presParOf" srcId="{3EBC04FC-6F77-4B86-8268-A6528A8A2686}" destId="{0E9F89EB-0AC7-451A-A21E-C492561C73AE}" srcOrd="5" destOrd="0" presId="urn:microsoft.com/office/officeart/2005/8/layout/lProcess2"/>
    <dgm:cxn modelId="{77C76BCD-64C7-44CA-B550-9E065F7FA00B}" type="presParOf" srcId="{3EBC04FC-6F77-4B86-8268-A6528A8A2686}" destId="{B2752D9B-4E1B-4C3C-B119-BBE2465374C2}" srcOrd="6" destOrd="0" presId="urn:microsoft.com/office/officeart/2005/8/layout/lProcess2"/>
    <dgm:cxn modelId="{3ED9FA8A-A304-43E3-A0DB-08D61E750D82}" type="presParOf" srcId="{19394F5D-5507-4318-8565-BF906F21DC8E}" destId="{C9597165-6C5E-472B-97A5-BBAC22D1C279}" srcOrd="1" destOrd="0" presId="urn:microsoft.com/office/officeart/2005/8/layout/lProcess2"/>
    <dgm:cxn modelId="{BAA1511C-976A-4650-9B17-496D6175AB25}" type="presParOf" srcId="{19394F5D-5507-4318-8565-BF906F21DC8E}" destId="{245350C2-98B9-42F2-BBF2-0DAB8C9F1ED2}" srcOrd="2" destOrd="0" presId="urn:microsoft.com/office/officeart/2005/8/layout/lProcess2"/>
    <dgm:cxn modelId="{8AFA4DAB-0E8A-49D0-B816-20B99E3C42C8}" type="presParOf" srcId="{245350C2-98B9-42F2-BBF2-0DAB8C9F1ED2}" destId="{0B41177C-C02B-43BB-A091-F74D4F4B8560}" srcOrd="0" destOrd="0" presId="urn:microsoft.com/office/officeart/2005/8/layout/lProcess2"/>
    <dgm:cxn modelId="{A7BC7DDF-61A1-4052-8752-1D1C471F699B}" type="presParOf" srcId="{245350C2-98B9-42F2-BBF2-0DAB8C9F1ED2}" destId="{5ED3A1FA-7614-4F9D-8D14-02EE89981100}" srcOrd="1" destOrd="0" presId="urn:microsoft.com/office/officeart/2005/8/layout/lProcess2"/>
    <dgm:cxn modelId="{164F7B50-0ABF-4B56-9EF0-831BFBDD7C77}" type="presParOf" srcId="{245350C2-98B9-42F2-BBF2-0DAB8C9F1ED2}" destId="{0404F5AD-B255-4CD8-997C-2BB7D3FDAA24}" srcOrd="2" destOrd="0" presId="urn:microsoft.com/office/officeart/2005/8/layout/lProcess2"/>
    <dgm:cxn modelId="{50E156C6-8196-4102-8527-76D8F8516CCC}" type="presParOf" srcId="{0404F5AD-B255-4CD8-997C-2BB7D3FDAA24}" destId="{116D2F06-02A3-45F1-810D-9BC2EDA6AB6A}" srcOrd="0" destOrd="0" presId="urn:microsoft.com/office/officeart/2005/8/layout/lProcess2"/>
    <dgm:cxn modelId="{44DA5613-A211-4B82-9AC9-0A7174C0969C}" type="presParOf" srcId="{116D2F06-02A3-45F1-810D-9BC2EDA6AB6A}" destId="{43E22C8E-F15C-4F82-BA66-B2804B5B6D6B}" srcOrd="0" destOrd="0" presId="urn:microsoft.com/office/officeart/2005/8/layout/lProcess2"/>
    <dgm:cxn modelId="{67209997-2B2A-4393-ABD3-AC5C799B52F0}" type="presParOf" srcId="{116D2F06-02A3-45F1-810D-9BC2EDA6AB6A}" destId="{9B5B29EC-1960-4301-8679-BE1F48C61F48}" srcOrd="1" destOrd="0" presId="urn:microsoft.com/office/officeart/2005/8/layout/lProcess2"/>
    <dgm:cxn modelId="{9533EB48-1E81-43F7-8F35-666ADA006480}" type="presParOf" srcId="{116D2F06-02A3-45F1-810D-9BC2EDA6AB6A}" destId="{997C5205-DF3B-460B-BDF5-D9617A60CDBB}" srcOrd="2" destOrd="0" presId="urn:microsoft.com/office/officeart/2005/8/layout/lProcess2"/>
    <dgm:cxn modelId="{5C24BB94-6735-43C0-BFCA-51198D608878}" type="presParOf" srcId="{116D2F06-02A3-45F1-810D-9BC2EDA6AB6A}" destId="{9750BBBE-E7A9-4422-AF03-FE8C9AC3419A}" srcOrd="3" destOrd="0" presId="urn:microsoft.com/office/officeart/2005/8/layout/lProcess2"/>
    <dgm:cxn modelId="{F98CB126-007F-4288-83A9-9A2F46BFFD3C}" type="presParOf" srcId="{116D2F06-02A3-45F1-810D-9BC2EDA6AB6A}" destId="{843D4B89-D234-4756-A689-599C201C4E13}" srcOrd="4" destOrd="0" presId="urn:microsoft.com/office/officeart/2005/8/layout/lProcess2"/>
    <dgm:cxn modelId="{7199E2EF-8045-4EEF-A7B5-525919073B32}" type="presParOf" srcId="{116D2F06-02A3-45F1-810D-9BC2EDA6AB6A}" destId="{944811E6-D751-48D1-AF38-78F39A625512}" srcOrd="5" destOrd="0" presId="urn:microsoft.com/office/officeart/2005/8/layout/lProcess2"/>
    <dgm:cxn modelId="{FA1379FD-241A-457A-88B9-F19F63BA1E10}" type="presParOf" srcId="{116D2F06-02A3-45F1-810D-9BC2EDA6AB6A}" destId="{4151F452-2091-47B3-B7A9-9469E36FE803}" srcOrd="6" destOrd="0" presId="urn:microsoft.com/office/officeart/2005/8/layout/lProcess2"/>
    <dgm:cxn modelId="{3D899E4A-B150-4FC6-96F2-CDCE11EA2884}" type="presParOf" srcId="{116D2F06-02A3-45F1-810D-9BC2EDA6AB6A}" destId="{F898224A-EB68-4512-81BC-75CE73CEC1EA}" srcOrd="7" destOrd="0" presId="urn:microsoft.com/office/officeart/2005/8/layout/lProcess2"/>
    <dgm:cxn modelId="{724167E9-E587-48EF-8D9E-E789726C518C}" type="presParOf" srcId="{116D2F06-02A3-45F1-810D-9BC2EDA6AB6A}" destId="{56D3B8C3-CC27-48AE-A8FB-C6D6668F45A0}" srcOrd="8" destOrd="0" presId="urn:microsoft.com/office/officeart/2005/8/layout/lProcess2"/>
    <dgm:cxn modelId="{C5926CB7-5F0E-4AEA-BBF7-CDA6ECB13068}" type="presParOf" srcId="{116D2F06-02A3-45F1-810D-9BC2EDA6AB6A}" destId="{823FDD02-9B51-4DC0-B3BD-0F143F69946A}" srcOrd="9" destOrd="0" presId="urn:microsoft.com/office/officeart/2005/8/layout/lProcess2"/>
    <dgm:cxn modelId="{F4217818-0540-41D1-9C5C-03ACFECD479D}" type="presParOf" srcId="{116D2F06-02A3-45F1-810D-9BC2EDA6AB6A}" destId="{AF2EFCD7-768E-4416-ACB5-A8954A9DE05E}" srcOrd="10" destOrd="0" presId="urn:microsoft.com/office/officeart/2005/8/layout/lProcess2"/>
    <dgm:cxn modelId="{F7F8401D-3023-416D-8DD0-4881111150E9}" type="presParOf" srcId="{19394F5D-5507-4318-8565-BF906F21DC8E}" destId="{8DC80BDA-2429-44DA-B2BB-6AC8334BAA86}" srcOrd="3" destOrd="0" presId="urn:microsoft.com/office/officeart/2005/8/layout/lProcess2"/>
    <dgm:cxn modelId="{1C995E35-3CFD-4199-9903-F419E90E3DFE}" type="presParOf" srcId="{19394F5D-5507-4318-8565-BF906F21DC8E}" destId="{07807714-D276-49B7-8467-45518EF01B89}" srcOrd="4" destOrd="0" presId="urn:microsoft.com/office/officeart/2005/8/layout/lProcess2"/>
    <dgm:cxn modelId="{6C9C7058-5197-484D-BBED-B5D813D1DC95}" type="presParOf" srcId="{07807714-D276-49B7-8467-45518EF01B89}" destId="{6AA14AB1-7197-41DD-8CDB-4A83109EBD38}" srcOrd="0" destOrd="0" presId="urn:microsoft.com/office/officeart/2005/8/layout/lProcess2"/>
    <dgm:cxn modelId="{BFAC3257-98F2-4DB6-8136-C3D984D2680E}" type="presParOf" srcId="{07807714-D276-49B7-8467-45518EF01B89}" destId="{694FF5C6-E638-40AD-BC06-197F7F2E9AE7}" srcOrd="1" destOrd="0" presId="urn:microsoft.com/office/officeart/2005/8/layout/lProcess2"/>
    <dgm:cxn modelId="{3AA362AD-35CF-4E5E-9F3E-2DFAA1D29B7D}" type="presParOf" srcId="{07807714-D276-49B7-8467-45518EF01B89}" destId="{A8F08BEC-7571-4175-AEF2-E291A27313C5}" srcOrd="2" destOrd="0" presId="urn:microsoft.com/office/officeart/2005/8/layout/lProcess2"/>
    <dgm:cxn modelId="{CEF6090C-DA8B-4B89-A3D3-468832948003}" type="presParOf" srcId="{A8F08BEC-7571-4175-AEF2-E291A27313C5}" destId="{B58AB86D-A884-49B9-8575-B0995298F7C9}" srcOrd="0" destOrd="0" presId="urn:microsoft.com/office/officeart/2005/8/layout/lProcess2"/>
    <dgm:cxn modelId="{4C83B1A6-F9CF-4800-A796-1EA644BB65DF}" type="presParOf" srcId="{B58AB86D-A884-49B9-8575-B0995298F7C9}" destId="{D1D49604-04CA-47A1-8BF7-768C6CB25160}" srcOrd="0" destOrd="0" presId="urn:microsoft.com/office/officeart/2005/8/layout/lProcess2"/>
    <dgm:cxn modelId="{1098F485-84F6-4C46-AAB2-E8865570A6B7}" type="presParOf" srcId="{B58AB86D-A884-49B9-8575-B0995298F7C9}" destId="{1F64F230-4BFE-44A1-9CB9-2E5661685C19}" srcOrd="1" destOrd="0" presId="urn:microsoft.com/office/officeart/2005/8/layout/lProcess2"/>
    <dgm:cxn modelId="{722857D7-1B78-4AD3-B234-FE1D409F6309}" type="presParOf" srcId="{B58AB86D-A884-49B9-8575-B0995298F7C9}" destId="{616E8EC9-74BB-4972-A45C-276C30B4EC53}" srcOrd="2" destOrd="0" presId="urn:microsoft.com/office/officeart/2005/8/layout/lProcess2"/>
    <dgm:cxn modelId="{CDB77628-4008-4D3E-BFB6-FF1EE09FCE81}" type="presParOf" srcId="{B58AB86D-A884-49B9-8575-B0995298F7C9}" destId="{F77A02F4-F9C4-441E-86B0-2D1E9687B488}" srcOrd="3" destOrd="0" presId="urn:microsoft.com/office/officeart/2005/8/layout/lProcess2"/>
    <dgm:cxn modelId="{65B2ADAA-5560-481C-99E9-F616AF8CD00C}" type="presParOf" srcId="{B58AB86D-A884-49B9-8575-B0995298F7C9}" destId="{FBC39669-B2AD-43F3-B978-26966467128C}" srcOrd="4" destOrd="0" presId="urn:microsoft.com/office/officeart/2005/8/layout/lProcess2"/>
    <dgm:cxn modelId="{1A0575B8-1CFE-4541-BB44-8EAFACD8D26B}" type="presParOf" srcId="{B58AB86D-A884-49B9-8575-B0995298F7C9}" destId="{714B558F-92D3-49F4-928E-8B879E8C6E70}" srcOrd="5" destOrd="0" presId="urn:microsoft.com/office/officeart/2005/8/layout/lProcess2"/>
    <dgm:cxn modelId="{BC140582-C465-42CE-9A8F-13228158D678}" type="presParOf" srcId="{B58AB86D-A884-49B9-8575-B0995298F7C9}" destId="{74A9009F-2DF9-42BB-926C-9672D1D42E8F}" srcOrd="6" destOrd="0" presId="urn:microsoft.com/office/officeart/2005/8/layout/lProcess2"/>
    <dgm:cxn modelId="{F41A32B2-E8F0-4B7C-811E-D525D50D82E9}" type="presParOf" srcId="{B58AB86D-A884-49B9-8575-B0995298F7C9}" destId="{9E4296A6-2F59-4F0B-A147-B43F37DFE227}" srcOrd="7" destOrd="0" presId="urn:microsoft.com/office/officeart/2005/8/layout/lProcess2"/>
    <dgm:cxn modelId="{EE2954D3-E44A-4D15-A34E-F6A8D2E19F6A}" type="presParOf" srcId="{B58AB86D-A884-49B9-8575-B0995298F7C9}" destId="{E94D63F3-3C98-4585-A4D4-D7456045EC29}" srcOrd="8" destOrd="0" presId="urn:microsoft.com/office/officeart/2005/8/layout/l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16DF41-1E36-4E4E-AF74-068BA7940EA6}">
      <dsp:nvSpPr>
        <dsp:cNvPr id="0" name=""/>
        <dsp:cNvSpPr/>
      </dsp:nvSpPr>
      <dsp:spPr>
        <a:xfrm>
          <a:off x="0" y="0"/>
          <a:ext cx="2352889" cy="2448271"/>
        </a:xfrm>
        <a:prstGeom prst="roundRect">
          <a:avLst>
            <a:gd name="adj" fmla="val 5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9154" rIns="115570" bIns="0" numCol="1" spcCol="1270" anchor="t" anchorCtr="0">
          <a:noAutofit/>
        </a:bodyPr>
        <a:lstStyle/>
        <a:p>
          <a:pPr lvl="0" algn="r" defTabSz="1155700">
            <a:lnSpc>
              <a:spcPct val="90000"/>
            </a:lnSpc>
            <a:spcBef>
              <a:spcPct val="0"/>
            </a:spcBef>
            <a:spcAft>
              <a:spcPct val="35000"/>
            </a:spcAft>
          </a:pPr>
          <a:r>
            <a:rPr lang="en-GB" sz="2600" kern="1200" dirty="0" smtClean="0">
              <a:solidFill>
                <a:sysClr val="window" lastClr="FFFFFF"/>
              </a:solidFill>
              <a:latin typeface="Calibri"/>
              <a:ea typeface="+mn-ea"/>
              <a:cs typeface="+mn-cs"/>
            </a:rPr>
            <a:t>UN 2014</a:t>
          </a:r>
          <a:endParaRPr lang="en-US" sz="2600" kern="1200" dirty="0">
            <a:solidFill>
              <a:sysClr val="window" lastClr="FFFFFF"/>
            </a:solidFill>
            <a:latin typeface="Calibri"/>
            <a:ea typeface="+mn-ea"/>
            <a:cs typeface="+mn-cs"/>
          </a:endParaRPr>
        </a:p>
      </dsp:txBody>
      <dsp:txXfrm rot="16200000">
        <a:off x="-768502" y="768502"/>
        <a:ext cx="2007583" cy="470577"/>
      </dsp:txXfrm>
    </dsp:sp>
    <dsp:sp modelId="{4F1226A7-6137-43CF-86C5-7C6D92563F53}">
      <dsp:nvSpPr>
        <dsp:cNvPr id="0" name=""/>
        <dsp:cNvSpPr/>
      </dsp:nvSpPr>
      <dsp:spPr>
        <a:xfrm>
          <a:off x="470577" y="0"/>
          <a:ext cx="1752902" cy="244827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85166" rIns="0" bIns="0" numCol="1" spcCol="1270" anchor="t" anchorCtr="0">
          <a:noAutofit/>
        </a:bodyPr>
        <a:lstStyle/>
        <a:p>
          <a:pPr lvl="0" algn="l" defTabSz="2400300">
            <a:lnSpc>
              <a:spcPct val="90000"/>
            </a:lnSpc>
            <a:spcBef>
              <a:spcPct val="0"/>
            </a:spcBef>
            <a:spcAft>
              <a:spcPct val="35000"/>
            </a:spcAft>
          </a:pPr>
          <a:r>
            <a:rPr lang="en-GB" sz="5400" kern="1200" dirty="0" smtClean="0">
              <a:solidFill>
                <a:sysClr val="window" lastClr="FFFFFF"/>
              </a:solidFill>
              <a:latin typeface="Calibri"/>
              <a:ea typeface="+mn-ea"/>
              <a:cs typeface="+mn-cs"/>
            </a:rPr>
            <a:t>54%</a:t>
          </a:r>
          <a:endParaRPr lang="en-US" sz="5400" kern="1200" dirty="0">
            <a:solidFill>
              <a:sysClr val="window" lastClr="FFFFFF"/>
            </a:solidFill>
            <a:latin typeface="Calibri"/>
            <a:ea typeface="+mn-ea"/>
            <a:cs typeface="+mn-cs"/>
          </a:endParaRPr>
        </a:p>
        <a:p>
          <a:pPr lvl="0" algn="l" defTabSz="800100">
            <a:lnSpc>
              <a:spcPct val="90000"/>
            </a:lnSpc>
            <a:spcBef>
              <a:spcPct val="0"/>
            </a:spcBef>
            <a:spcAft>
              <a:spcPct val="35000"/>
            </a:spcAft>
          </a:pPr>
          <a:r>
            <a:rPr lang="en-GB" sz="1800" b="1" kern="1200" dirty="0" smtClean="0">
              <a:solidFill>
                <a:sysClr val="window" lastClr="FFFFFF"/>
              </a:solidFill>
              <a:latin typeface="Calibri"/>
              <a:ea typeface="+mn-ea"/>
              <a:cs typeface="+mn-cs"/>
            </a:rPr>
            <a:t>Of the </a:t>
          </a:r>
          <a:r>
            <a:rPr lang="en-GB" sz="1800" b="1" kern="1200" dirty="0" smtClean="0">
              <a:solidFill>
                <a:sysClr val="window" lastClr="FFFFFF"/>
              </a:solidFill>
              <a:latin typeface="Calibri"/>
              <a:ea typeface="+mn-ea"/>
              <a:cs typeface="+mn-cs"/>
            </a:rPr>
            <a:t>world’s population lives in a town or city </a:t>
          </a:r>
          <a:endParaRPr lang="en-US" sz="1800" b="1" kern="1200" dirty="0" smtClean="0">
            <a:solidFill>
              <a:sysClr val="window" lastClr="FFFFFF"/>
            </a:solidFill>
            <a:latin typeface="Calibri"/>
            <a:ea typeface="+mn-ea"/>
            <a:cs typeface="+mn-cs"/>
          </a:endParaRPr>
        </a:p>
      </dsp:txBody>
      <dsp:txXfrm>
        <a:off x="470577" y="0"/>
        <a:ext cx="1752902" cy="2448271"/>
      </dsp:txXfrm>
    </dsp:sp>
    <dsp:sp modelId="{D9039DE2-E778-4B67-B831-F068B082E5A5}">
      <dsp:nvSpPr>
        <dsp:cNvPr id="0" name=""/>
        <dsp:cNvSpPr/>
      </dsp:nvSpPr>
      <dsp:spPr>
        <a:xfrm>
          <a:off x="2435787" y="0"/>
          <a:ext cx="2352889" cy="2448271"/>
        </a:xfrm>
        <a:prstGeom prst="roundRect">
          <a:avLst>
            <a:gd name="adj" fmla="val 5000"/>
          </a:avLst>
        </a:prstGeom>
        <a:solidFill>
          <a:srgbClr val="4BACC6">
            <a:hueOff val="-4966938"/>
            <a:satOff val="19906"/>
            <a:lumOff val="4314"/>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9154" rIns="115570" bIns="0" numCol="1" spcCol="1270" anchor="t" anchorCtr="0">
          <a:noAutofit/>
        </a:bodyPr>
        <a:lstStyle/>
        <a:p>
          <a:pPr lvl="0" algn="r" defTabSz="1155700">
            <a:lnSpc>
              <a:spcPct val="90000"/>
            </a:lnSpc>
            <a:spcBef>
              <a:spcPct val="0"/>
            </a:spcBef>
            <a:spcAft>
              <a:spcPct val="35000"/>
            </a:spcAft>
          </a:pPr>
          <a:r>
            <a:rPr lang="en-GB" sz="2600" kern="1200" dirty="0" smtClean="0">
              <a:solidFill>
                <a:sysClr val="window" lastClr="FFFFFF"/>
              </a:solidFill>
              <a:latin typeface="Calibri"/>
              <a:ea typeface="+mn-ea"/>
              <a:cs typeface="+mn-cs"/>
            </a:rPr>
            <a:t>UN 2014</a:t>
          </a:r>
          <a:endParaRPr lang="en-US" sz="2600" kern="1200" dirty="0">
            <a:solidFill>
              <a:sysClr val="window" lastClr="FFFFFF"/>
            </a:solidFill>
            <a:latin typeface="Calibri"/>
            <a:ea typeface="+mn-ea"/>
            <a:cs typeface="+mn-cs"/>
          </a:endParaRPr>
        </a:p>
      </dsp:txBody>
      <dsp:txXfrm rot="16200000">
        <a:off x="1667284" y="768502"/>
        <a:ext cx="2007583" cy="470577"/>
      </dsp:txXfrm>
    </dsp:sp>
    <dsp:sp modelId="{D76D7204-7C5F-45F2-9468-87B05E3CE9E2}">
      <dsp:nvSpPr>
        <dsp:cNvPr id="0" name=""/>
        <dsp:cNvSpPr/>
      </dsp:nvSpPr>
      <dsp:spPr>
        <a:xfrm rot="5400000">
          <a:off x="2267645" y="1922437"/>
          <a:ext cx="359812" cy="352933"/>
        </a:xfrm>
        <a:prstGeom prst="flowChartExtract">
          <a:avLst/>
        </a:prstGeom>
        <a:solidFill>
          <a:sysClr val="window" lastClr="FFFFFF">
            <a:hueOff val="0"/>
            <a:satOff val="0"/>
            <a:lumOff val="0"/>
            <a:alphaOff val="0"/>
          </a:sysClr>
        </a:solidFill>
        <a:ln w="25400" cap="flat" cmpd="sng" algn="ctr">
          <a:solidFill>
            <a:srgbClr val="4BACC6">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1EDAA695-9A9C-4840-81B5-BE0E26856FC9}">
      <dsp:nvSpPr>
        <dsp:cNvPr id="0" name=""/>
        <dsp:cNvSpPr/>
      </dsp:nvSpPr>
      <dsp:spPr>
        <a:xfrm>
          <a:off x="2906365" y="0"/>
          <a:ext cx="1752902" cy="244827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85166" rIns="0" bIns="0" numCol="1" spcCol="1270" anchor="t" anchorCtr="0">
          <a:noAutofit/>
        </a:bodyPr>
        <a:lstStyle/>
        <a:p>
          <a:pPr lvl="0" algn="l" defTabSz="2400300">
            <a:lnSpc>
              <a:spcPct val="90000"/>
            </a:lnSpc>
            <a:spcBef>
              <a:spcPct val="0"/>
            </a:spcBef>
            <a:spcAft>
              <a:spcPct val="35000"/>
            </a:spcAft>
          </a:pPr>
          <a:r>
            <a:rPr lang="en-GB" sz="5400" kern="1200" dirty="0" smtClean="0">
              <a:solidFill>
                <a:sysClr val="window" lastClr="FFFFFF"/>
              </a:solidFill>
              <a:latin typeface="Calibri"/>
              <a:ea typeface="+mn-ea"/>
              <a:cs typeface="+mn-cs"/>
            </a:rPr>
            <a:t>82%</a:t>
          </a:r>
          <a:endParaRPr lang="en-US" sz="5400" kern="1200" dirty="0">
            <a:solidFill>
              <a:sysClr val="window" lastClr="FFFFFF"/>
            </a:solidFill>
            <a:latin typeface="Calibri"/>
            <a:ea typeface="+mn-ea"/>
            <a:cs typeface="+mn-cs"/>
          </a:endParaRPr>
        </a:p>
        <a:p>
          <a:pPr lvl="0" algn="l" defTabSz="800100">
            <a:lnSpc>
              <a:spcPct val="90000"/>
            </a:lnSpc>
            <a:spcBef>
              <a:spcPct val="0"/>
            </a:spcBef>
            <a:spcAft>
              <a:spcPct val="35000"/>
            </a:spcAft>
          </a:pPr>
          <a:r>
            <a:rPr lang="en-GB" sz="1800" b="1" kern="1200" dirty="0" smtClean="0">
              <a:solidFill>
                <a:sysClr val="window" lastClr="FFFFFF"/>
              </a:solidFill>
              <a:latin typeface="Calibri"/>
              <a:ea typeface="+mn-ea"/>
              <a:cs typeface="+mn-cs"/>
            </a:rPr>
            <a:t>Of the UK population live in urban areas</a:t>
          </a:r>
          <a:endParaRPr lang="en-US" sz="1800" b="1" kern="1200" dirty="0">
            <a:solidFill>
              <a:sysClr val="window" lastClr="FFFFFF"/>
            </a:solidFill>
            <a:latin typeface="Calibri"/>
            <a:ea typeface="+mn-ea"/>
            <a:cs typeface="+mn-cs"/>
          </a:endParaRPr>
        </a:p>
      </dsp:txBody>
      <dsp:txXfrm>
        <a:off x="2906365" y="0"/>
        <a:ext cx="1752902" cy="2448271"/>
      </dsp:txXfrm>
    </dsp:sp>
    <dsp:sp modelId="{B286504A-EE09-40E1-843A-CF1C274F0595}">
      <dsp:nvSpPr>
        <dsp:cNvPr id="0" name=""/>
        <dsp:cNvSpPr/>
      </dsp:nvSpPr>
      <dsp:spPr>
        <a:xfrm>
          <a:off x="4871027" y="0"/>
          <a:ext cx="2352889" cy="2448271"/>
        </a:xfrm>
        <a:prstGeom prst="roundRect">
          <a:avLst>
            <a:gd name="adj" fmla="val 5000"/>
          </a:avLst>
        </a:prstGeom>
        <a:solidFill>
          <a:srgbClr val="4BACC6">
            <a:hueOff val="-9933876"/>
            <a:satOff val="39811"/>
            <a:lumOff val="862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9154" rIns="115570" bIns="0" numCol="1" spcCol="1270" anchor="t" anchorCtr="0">
          <a:noAutofit/>
        </a:bodyPr>
        <a:lstStyle/>
        <a:p>
          <a:pPr lvl="0" algn="r" defTabSz="1155700">
            <a:lnSpc>
              <a:spcPct val="90000"/>
            </a:lnSpc>
            <a:spcBef>
              <a:spcPct val="0"/>
            </a:spcBef>
            <a:spcAft>
              <a:spcPct val="35000"/>
            </a:spcAft>
          </a:pPr>
          <a:r>
            <a:rPr lang="en-GB" sz="2600" kern="1200" dirty="0" smtClean="0">
              <a:solidFill>
                <a:sysClr val="window" lastClr="FFFFFF"/>
              </a:solidFill>
              <a:latin typeface="Calibri"/>
              <a:ea typeface="+mn-ea"/>
              <a:cs typeface="+mn-cs"/>
            </a:rPr>
            <a:t>ONS 2017</a:t>
          </a:r>
          <a:endParaRPr lang="en-US" sz="2600" kern="1200" dirty="0">
            <a:solidFill>
              <a:sysClr val="window" lastClr="FFFFFF"/>
            </a:solidFill>
            <a:latin typeface="Calibri"/>
            <a:ea typeface="+mn-ea"/>
            <a:cs typeface="+mn-cs"/>
          </a:endParaRPr>
        </a:p>
      </dsp:txBody>
      <dsp:txXfrm rot="16200000">
        <a:off x="4102525" y="768502"/>
        <a:ext cx="2007583" cy="470577"/>
      </dsp:txXfrm>
    </dsp:sp>
    <dsp:sp modelId="{75A7C1EA-9B71-4036-9B5A-429BEDFDC3B6}">
      <dsp:nvSpPr>
        <dsp:cNvPr id="0" name=""/>
        <dsp:cNvSpPr/>
      </dsp:nvSpPr>
      <dsp:spPr>
        <a:xfrm rot="5400000">
          <a:off x="4702886" y="1922437"/>
          <a:ext cx="359812" cy="352933"/>
        </a:xfrm>
        <a:prstGeom prst="flowChartExtract">
          <a:avLst/>
        </a:prstGeom>
        <a:solidFill>
          <a:sysClr val="window" lastClr="FFFFFF">
            <a:hueOff val="0"/>
            <a:satOff val="0"/>
            <a:lumOff val="0"/>
            <a:alphaOff val="0"/>
          </a:sysClr>
        </a:solidFill>
        <a:ln w="25400" cap="flat" cmpd="sng" algn="ctr">
          <a:solidFill>
            <a:srgbClr val="4BACC6">
              <a:hueOff val="-9933876"/>
              <a:satOff val="39811"/>
              <a:lumOff val="8628"/>
              <a:alphaOff val="0"/>
            </a:srgbClr>
          </a:solidFill>
          <a:prstDash val="solid"/>
        </a:ln>
        <a:effectLst/>
      </dsp:spPr>
      <dsp:style>
        <a:lnRef idx="2">
          <a:scrgbClr r="0" g="0" b="0"/>
        </a:lnRef>
        <a:fillRef idx="1">
          <a:scrgbClr r="0" g="0" b="0"/>
        </a:fillRef>
        <a:effectRef idx="0">
          <a:scrgbClr r="0" g="0" b="0"/>
        </a:effectRef>
        <a:fontRef idx="minor"/>
      </dsp:style>
    </dsp:sp>
    <dsp:sp modelId="{92EB4F35-C3F2-48E7-A1C5-65BEEE069944}">
      <dsp:nvSpPr>
        <dsp:cNvPr id="0" name=""/>
        <dsp:cNvSpPr/>
      </dsp:nvSpPr>
      <dsp:spPr>
        <a:xfrm>
          <a:off x="5341605" y="0"/>
          <a:ext cx="1752902" cy="244827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85166" rIns="0" bIns="0" numCol="1" spcCol="1270" anchor="t" anchorCtr="0">
          <a:noAutofit/>
        </a:bodyPr>
        <a:lstStyle/>
        <a:p>
          <a:pPr lvl="0" algn="l" defTabSz="2400300">
            <a:lnSpc>
              <a:spcPct val="90000"/>
            </a:lnSpc>
            <a:spcBef>
              <a:spcPct val="0"/>
            </a:spcBef>
            <a:spcAft>
              <a:spcPct val="35000"/>
            </a:spcAft>
          </a:pPr>
          <a:r>
            <a:rPr lang="en-GB" sz="5400" kern="1200" dirty="0" smtClean="0">
              <a:solidFill>
                <a:sysClr val="window" lastClr="FFFFFF"/>
              </a:solidFill>
              <a:latin typeface="Calibri"/>
              <a:ea typeface="+mn-ea"/>
              <a:cs typeface="+mn-cs"/>
            </a:rPr>
            <a:t>5,900</a:t>
          </a:r>
          <a:endParaRPr lang="en-US" sz="5400" kern="1200" dirty="0">
            <a:solidFill>
              <a:sysClr val="window" lastClr="FFFFFF"/>
            </a:solidFill>
            <a:latin typeface="Calibri"/>
            <a:ea typeface="+mn-ea"/>
            <a:cs typeface="+mn-cs"/>
          </a:endParaRPr>
        </a:p>
        <a:p>
          <a:pPr lvl="0" algn="l" defTabSz="800100">
            <a:lnSpc>
              <a:spcPct val="90000"/>
            </a:lnSpc>
            <a:spcBef>
              <a:spcPct val="0"/>
            </a:spcBef>
            <a:spcAft>
              <a:spcPct val="35000"/>
            </a:spcAft>
          </a:pPr>
          <a:r>
            <a:rPr lang="en-GB" sz="1800" b="1" kern="1200" dirty="0" smtClean="0">
              <a:solidFill>
                <a:sysClr val="window" lastClr="FFFFFF"/>
              </a:solidFill>
              <a:latin typeface="Calibri"/>
              <a:ea typeface="+mn-ea"/>
              <a:cs typeface="+mn-cs"/>
            </a:rPr>
            <a:t>Life years saved in UK urban environments from nature</a:t>
          </a:r>
          <a:endParaRPr lang="en-US" sz="1800" b="1" kern="1200" dirty="0">
            <a:solidFill>
              <a:sysClr val="window" lastClr="FFFFFF"/>
            </a:solidFill>
            <a:latin typeface="Calibri"/>
            <a:ea typeface="+mn-ea"/>
            <a:cs typeface="+mn-cs"/>
          </a:endParaRPr>
        </a:p>
      </dsp:txBody>
      <dsp:txXfrm>
        <a:off x="5341605" y="0"/>
        <a:ext cx="1752902" cy="244827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A91681-DDB0-47CA-B558-764491AF1771}">
      <dsp:nvSpPr>
        <dsp:cNvPr id="0" name=""/>
        <dsp:cNvSpPr/>
      </dsp:nvSpPr>
      <dsp:spPr>
        <a:xfrm>
          <a:off x="966" y="0"/>
          <a:ext cx="2513951" cy="4896543"/>
        </a:xfrm>
        <a:prstGeom prst="roundRect">
          <a:avLst>
            <a:gd name="adj" fmla="val 10000"/>
          </a:avLst>
        </a:prstGeom>
        <a:solidFill>
          <a:srgbClr val="9BBB59">
            <a:tint val="40000"/>
            <a:hueOff val="0"/>
            <a:satOff val="0"/>
            <a:lumOff val="0"/>
            <a:alphaOff val="0"/>
          </a:srgb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dirty="0" smtClean="0">
              <a:solidFill>
                <a:sysClr val="windowText" lastClr="000000">
                  <a:hueOff val="0"/>
                  <a:satOff val="0"/>
                  <a:lumOff val="0"/>
                  <a:alphaOff val="0"/>
                </a:sysClr>
              </a:solidFill>
              <a:latin typeface="Calibri"/>
              <a:ea typeface="+mn-ea"/>
              <a:cs typeface="+mn-cs"/>
            </a:rPr>
            <a:t>Provisioning</a:t>
          </a:r>
          <a:endParaRPr lang="en-US" sz="3200" kern="1200" dirty="0">
            <a:solidFill>
              <a:sysClr val="windowText" lastClr="000000">
                <a:hueOff val="0"/>
                <a:satOff val="0"/>
                <a:lumOff val="0"/>
                <a:alphaOff val="0"/>
              </a:sysClr>
            </a:solidFill>
            <a:latin typeface="Calibri"/>
            <a:ea typeface="+mn-ea"/>
            <a:cs typeface="+mn-cs"/>
          </a:endParaRPr>
        </a:p>
      </dsp:txBody>
      <dsp:txXfrm>
        <a:off x="966" y="0"/>
        <a:ext cx="2513951" cy="1468963"/>
      </dsp:txXfrm>
    </dsp:sp>
    <dsp:sp modelId="{EE43BC12-074C-4B15-924B-54610C702572}">
      <dsp:nvSpPr>
        <dsp:cNvPr id="0" name=""/>
        <dsp:cNvSpPr/>
      </dsp:nvSpPr>
      <dsp:spPr>
        <a:xfrm>
          <a:off x="252362" y="1469082"/>
          <a:ext cx="2011160" cy="713322"/>
        </a:xfrm>
        <a:prstGeom prst="roundRect">
          <a:avLst>
            <a:gd name="adj" fmla="val 10000"/>
          </a:avLst>
        </a:prstGeom>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Food</a:t>
          </a:r>
          <a:endParaRPr lang="en-US" sz="1400" kern="1200" dirty="0">
            <a:solidFill>
              <a:sysClr val="windowText" lastClr="000000"/>
            </a:solidFill>
            <a:latin typeface="Calibri"/>
            <a:ea typeface="+mn-ea"/>
            <a:cs typeface="+mn-cs"/>
          </a:endParaRPr>
        </a:p>
      </dsp:txBody>
      <dsp:txXfrm>
        <a:off x="252362" y="1469082"/>
        <a:ext cx="2011160" cy="713322"/>
      </dsp:txXfrm>
    </dsp:sp>
    <dsp:sp modelId="{DE5B2B6D-6364-4200-BB90-0958FA3C9B48}">
      <dsp:nvSpPr>
        <dsp:cNvPr id="0" name=""/>
        <dsp:cNvSpPr/>
      </dsp:nvSpPr>
      <dsp:spPr>
        <a:xfrm>
          <a:off x="252362" y="2292146"/>
          <a:ext cx="2011160" cy="713322"/>
        </a:xfrm>
        <a:prstGeom prst="roundRect">
          <a:avLst>
            <a:gd name="adj" fmla="val 10000"/>
          </a:avLst>
        </a:prstGeom>
        <a:gradFill rotWithShape="0">
          <a:gsLst>
            <a:gs pos="0">
              <a:srgbClr val="9BBB59">
                <a:hueOff val="803590"/>
                <a:satOff val="-1206"/>
                <a:lumOff val="-196"/>
                <a:alphaOff val="0"/>
                <a:tint val="50000"/>
                <a:satMod val="300000"/>
              </a:srgbClr>
            </a:gs>
            <a:gs pos="35000">
              <a:srgbClr val="9BBB59">
                <a:hueOff val="803590"/>
                <a:satOff val="-1206"/>
                <a:lumOff val="-196"/>
                <a:alphaOff val="0"/>
                <a:tint val="37000"/>
                <a:satMod val="300000"/>
              </a:srgbClr>
            </a:gs>
            <a:gs pos="100000">
              <a:srgbClr val="9BBB59">
                <a:hueOff val="803590"/>
                <a:satOff val="-1206"/>
                <a:lumOff val="-19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Fibre</a:t>
          </a:r>
          <a:endParaRPr lang="en-GB" sz="1400" kern="1200" dirty="0" smtClean="0">
            <a:solidFill>
              <a:sysClr val="windowText" lastClr="000000"/>
            </a:solidFill>
            <a:latin typeface="Calibri"/>
            <a:ea typeface="+mn-ea"/>
            <a:cs typeface="+mn-cs"/>
          </a:endParaRPr>
        </a:p>
      </dsp:txBody>
      <dsp:txXfrm>
        <a:off x="252362" y="2292146"/>
        <a:ext cx="2011160" cy="713322"/>
      </dsp:txXfrm>
    </dsp:sp>
    <dsp:sp modelId="{D0CF701A-CFBD-4E71-9100-467A09E9C3E2}">
      <dsp:nvSpPr>
        <dsp:cNvPr id="0" name=""/>
        <dsp:cNvSpPr/>
      </dsp:nvSpPr>
      <dsp:spPr>
        <a:xfrm>
          <a:off x="252362" y="3115210"/>
          <a:ext cx="2011160" cy="713322"/>
        </a:xfrm>
        <a:prstGeom prst="roundRect">
          <a:avLst>
            <a:gd name="adj" fmla="val 10000"/>
          </a:avLst>
        </a:prstGeom>
        <a:gradFill rotWithShape="0">
          <a:gsLst>
            <a:gs pos="0">
              <a:srgbClr val="9BBB59">
                <a:hueOff val="1607181"/>
                <a:satOff val="-2411"/>
                <a:lumOff val="-392"/>
                <a:alphaOff val="0"/>
                <a:tint val="50000"/>
                <a:satMod val="300000"/>
              </a:srgbClr>
            </a:gs>
            <a:gs pos="35000">
              <a:srgbClr val="9BBB59">
                <a:hueOff val="1607181"/>
                <a:satOff val="-2411"/>
                <a:lumOff val="-392"/>
                <a:alphaOff val="0"/>
                <a:tint val="37000"/>
                <a:satMod val="300000"/>
              </a:srgbClr>
            </a:gs>
            <a:gs pos="100000">
              <a:srgbClr val="9BBB59">
                <a:hueOff val="1607181"/>
                <a:satOff val="-2411"/>
                <a:lumOff val="-39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Water</a:t>
          </a:r>
          <a:endParaRPr lang="en-GB" sz="1400" kern="1200" dirty="0" smtClean="0">
            <a:solidFill>
              <a:sysClr val="windowText" lastClr="000000"/>
            </a:solidFill>
            <a:latin typeface="Calibri"/>
            <a:ea typeface="+mn-ea"/>
            <a:cs typeface="+mn-cs"/>
          </a:endParaRPr>
        </a:p>
      </dsp:txBody>
      <dsp:txXfrm>
        <a:off x="252362" y="3115210"/>
        <a:ext cx="2011160" cy="713322"/>
      </dsp:txXfrm>
    </dsp:sp>
    <dsp:sp modelId="{B2752D9B-4E1B-4C3C-B119-BBE2465374C2}">
      <dsp:nvSpPr>
        <dsp:cNvPr id="0" name=""/>
        <dsp:cNvSpPr/>
      </dsp:nvSpPr>
      <dsp:spPr>
        <a:xfrm>
          <a:off x="252362" y="3938275"/>
          <a:ext cx="2011160" cy="713322"/>
        </a:xfrm>
        <a:prstGeom prst="roundRect">
          <a:avLst>
            <a:gd name="adj" fmla="val 10000"/>
          </a:avLst>
        </a:prstGeom>
        <a:gradFill rotWithShape="0">
          <a:gsLst>
            <a:gs pos="0">
              <a:srgbClr val="9BBB59">
                <a:hueOff val="2410771"/>
                <a:satOff val="-3617"/>
                <a:lumOff val="-588"/>
                <a:alphaOff val="0"/>
                <a:tint val="50000"/>
                <a:satMod val="300000"/>
              </a:srgbClr>
            </a:gs>
            <a:gs pos="35000">
              <a:srgbClr val="9BBB59">
                <a:hueOff val="2410771"/>
                <a:satOff val="-3617"/>
                <a:lumOff val="-588"/>
                <a:alphaOff val="0"/>
                <a:tint val="37000"/>
                <a:satMod val="300000"/>
              </a:srgbClr>
            </a:gs>
            <a:gs pos="100000">
              <a:srgbClr val="9BBB59">
                <a:hueOff val="2410771"/>
                <a:satOff val="-3617"/>
                <a:lumOff val="-58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Fuel/energy</a:t>
          </a:r>
          <a:endParaRPr lang="en-GB" sz="1400" kern="1200" dirty="0" smtClean="0">
            <a:solidFill>
              <a:sysClr val="windowText" lastClr="000000"/>
            </a:solidFill>
            <a:latin typeface="Calibri"/>
            <a:ea typeface="+mn-ea"/>
            <a:cs typeface="+mn-cs"/>
          </a:endParaRPr>
        </a:p>
      </dsp:txBody>
      <dsp:txXfrm>
        <a:off x="252362" y="3938275"/>
        <a:ext cx="2011160" cy="713322"/>
      </dsp:txXfrm>
    </dsp:sp>
    <dsp:sp modelId="{0B41177C-C02B-43BB-A091-F74D4F4B8560}">
      <dsp:nvSpPr>
        <dsp:cNvPr id="0" name=""/>
        <dsp:cNvSpPr/>
      </dsp:nvSpPr>
      <dsp:spPr>
        <a:xfrm>
          <a:off x="2703464" y="0"/>
          <a:ext cx="2513951" cy="4896543"/>
        </a:xfrm>
        <a:prstGeom prst="roundRect">
          <a:avLst>
            <a:gd name="adj" fmla="val 10000"/>
          </a:avLst>
        </a:prstGeom>
        <a:solidFill>
          <a:srgbClr val="9BBB59">
            <a:tint val="40000"/>
            <a:hueOff val="0"/>
            <a:satOff val="0"/>
            <a:lumOff val="0"/>
            <a:alphaOff val="0"/>
          </a:srgb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solidFill>
                <a:sysClr val="windowText" lastClr="000000">
                  <a:hueOff val="0"/>
                  <a:satOff val="0"/>
                  <a:lumOff val="0"/>
                  <a:alphaOff val="0"/>
                </a:sysClr>
              </a:solidFill>
              <a:latin typeface="Calibri"/>
              <a:ea typeface="+mn-ea"/>
              <a:cs typeface="+mn-cs"/>
            </a:rPr>
            <a:t>Regulating</a:t>
          </a:r>
          <a:endParaRPr lang="en-US" sz="3600" kern="1200" dirty="0">
            <a:solidFill>
              <a:sysClr val="windowText" lastClr="000000">
                <a:hueOff val="0"/>
                <a:satOff val="0"/>
                <a:lumOff val="0"/>
                <a:alphaOff val="0"/>
              </a:sysClr>
            </a:solidFill>
            <a:latin typeface="Calibri"/>
            <a:ea typeface="+mn-ea"/>
            <a:cs typeface="+mn-cs"/>
          </a:endParaRPr>
        </a:p>
      </dsp:txBody>
      <dsp:txXfrm>
        <a:off x="2703464" y="0"/>
        <a:ext cx="2513951" cy="1468963"/>
      </dsp:txXfrm>
    </dsp:sp>
    <dsp:sp modelId="{43E22C8E-F15C-4F82-BA66-B2804B5B6D6B}">
      <dsp:nvSpPr>
        <dsp:cNvPr id="0" name=""/>
        <dsp:cNvSpPr/>
      </dsp:nvSpPr>
      <dsp:spPr>
        <a:xfrm>
          <a:off x="2954859" y="1469202"/>
          <a:ext cx="2011160" cy="470108"/>
        </a:xfrm>
        <a:prstGeom prst="roundRect">
          <a:avLst>
            <a:gd name="adj" fmla="val 10000"/>
          </a:avLst>
        </a:prstGeom>
        <a:gradFill rotWithShape="0">
          <a:gsLst>
            <a:gs pos="0">
              <a:srgbClr val="9BBB59">
                <a:hueOff val="3214361"/>
                <a:satOff val="-4823"/>
                <a:lumOff val="-784"/>
                <a:alphaOff val="0"/>
                <a:tint val="50000"/>
                <a:satMod val="300000"/>
              </a:srgbClr>
            </a:gs>
            <a:gs pos="35000">
              <a:srgbClr val="9BBB59">
                <a:hueOff val="3214361"/>
                <a:satOff val="-4823"/>
                <a:lumOff val="-784"/>
                <a:alphaOff val="0"/>
                <a:tint val="37000"/>
                <a:satMod val="300000"/>
              </a:srgbClr>
            </a:gs>
            <a:gs pos="100000">
              <a:srgbClr val="9BBB59">
                <a:hueOff val="3214361"/>
                <a:satOff val="-4823"/>
                <a:lumOff val="-784"/>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Air filtration</a:t>
          </a:r>
          <a:endParaRPr lang="en-US" sz="1400" kern="1200" dirty="0">
            <a:solidFill>
              <a:sysClr val="windowText" lastClr="000000"/>
            </a:solidFill>
            <a:latin typeface="Calibri"/>
            <a:ea typeface="+mn-ea"/>
            <a:cs typeface="+mn-cs"/>
          </a:endParaRPr>
        </a:p>
      </dsp:txBody>
      <dsp:txXfrm>
        <a:off x="2954859" y="1469202"/>
        <a:ext cx="2011160" cy="470108"/>
      </dsp:txXfrm>
    </dsp:sp>
    <dsp:sp modelId="{997C5205-DF3B-460B-BDF5-D9617A60CDBB}">
      <dsp:nvSpPr>
        <dsp:cNvPr id="0" name=""/>
        <dsp:cNvSpPr/>
      </dsp:nvSpPr>
      <dsp:spPr>
        <a:xfrm>
          <a:off x="2954859" y="2011635"/>
          <a:ext cx="2011160" cy="470108"/>
        </a:xfrm>
        <a:prstGeom prst="roundRect">
          <a:avLst>
            <a:gd name="adj" fmla="val 10000"/>
          </a:avLst>
        </a:prstGeom>
        <a:gradFill rotWithShape="0">
          <a:gsLst>
            <a:gs pos="0">
              <a:srgbClr val="9BBB59">
                <a:hueOff val="4017952"/>
                <a:satOff val="-6029"/>
                <a:lumOff val="-980"/>
                <a:alphaOff val="0"/>
                <a:tint val="50000"/>
                <a:satMod val="300000"/>
              </a:srgbClr>
            </a:gs>
            <a:gs pos="35000">
              <a:srgbClr val="9BBB59">
                <a:hueOff val="4017952"/>
                <a:satOff val="-6029"/>
                <a:lumOff val="-980"/>
                <a:alphaOff val="0"/>
                <a:tint val="37000"/>
                <a:satMod val="300000"/>
              </a:srgbClr>
            </a:gs>
            <a:gs pos="100000">
              <a:srgbClr val="9BBB59">
                <a:hueOff val="4017952"/>
                <a:satOff val="-6029"/>
                <a:lumOff val="-98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Water filtration</a:t>
          </a:r>
          <a:endParaRPr lang="en-US" sz="1400" kern="1200" dirty="0">
            <a:solidFill>
              <a:sysClr val="windowText" lastClr="000000"/>
            </a:solidFill>
            <a:latin typeface="Calibri"/>
            <a:ea typeface="+mn-ea"/>
            <a:cs typeface="+mn-cs"/>
          </a:endParaRPr>
        </a:p>
      </dsp:txBody>
      <dsp:txXfrm>
        <a:off x="2954859" y="2011635"/>
        <a:ext cx="2011160" cy="470108"/>
      </dsp:txXfrm>
    </dsp:sp>
    <dsp:sp modelId="{843D4B89-D234-4756-A689-599C201C4E13}">
      <dsp:nvSpPr>
        <dsp:cNvPr id="0" name=""/>
        <dsp:cNvSpPr/>
      </dsp:nvSpPr>
      <dsp:spPr>
        <a:xfrm>
          <a:off x="2954859" y="2554068"/>
          <a:ext cx="2011160" cy="470108"/>
        </a:xfrm>
        <a:prstGeom prst="roundRect">
          <a:avLst>
            <a:gd name="adj" fmla="val 10000"/>
          </a:avLst>
        </a:prstGeom>
        <a:gradFill rotWithShape="0">
          <a:gsLst>
            <a:gs pos="0">
              <a:srgbClr val="9BBB59">
                <a:hueOff val="4821541"/>
                <a:satOff val="-7234"/>
                <a:lumOff val="-1176"/>
                <a:alphaOff val="0"/>
                <a:tint val="50000"/>
                <a:satMod val="300000"/>
              </a:srgbClr>
            </a:gs>
            <a:gs pos="35000">
              <a:srgbClr val="9BBB59">
                <a:hueOff val="4821541"/>
                <a:satOff val="-7234"/>
                <a:lumOff val="-1176"/>
                <a:alphaOff val="0"/>
                <a:tint val="37000"/>
                <a:satMod val="300000"/>
              </a:srgbClr>
            </a:gs>
            <a:gs pos="100000">
              <a:srgbClr val="9BBB59">
                <a:hueOff val="4821541"/>
                <a:satOff val="-7234"/>
                <a:lumOff val="-11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Protection against noise, small and visual pollution</a:t>
          </a:r>
          <a:endParaRPr lang="en-US" sz="1400" kern="1200" dirty="0">
            <a:solidFill>
              <a:sysClr val="windowText" lastClr="000000"/>
            </a:solidFill>
            <a:latin typeface="Calibri"/>
            <a:ea typeface="+mn-ea"/>
            <a:cs typeface="+mn-cs"/>
          </a:endParaRPr>
        </a:p>
      </dsp:txBody>
      <dsp:txXfrm>
        <a:off x="2954859" y="2554068"/>
        <a:ext cx="2011160" cy="470108"/>
      </dsp:txXfrm>
    </dsp:sp>
    <dsp:sp modelId="{4151F452-2091-47B3-B7A9-9469E36FE803}">
      <dsp:nvSpPr>
        <dsp:cNvPr id="0" name=""/>
        <dsp:cNvSpPr/>
      </dsp:nvSpPr>
      <dsp:spPr>
        <a:xfrm>
          <a:off x="2954859" y="3096502"/>
          <a:ext cx="2011160" cy="470108"/>
        </a:xfrm>
        <a:prstGeom prst="roundRect">
          <a:avLst>
            <a:gd name="adj" fmla="val 10000"/>
          </a:avLst>
        </a:prstGeom>
        <a:gradFill rotWithShape="0">
          <a:gsLst>
            <a:gs pos="0">
              <a:srgbClr val="9BBB59">
                <a:hueOff val="5625132"/>
                <a:satOff val="-8440"/>
                <a:lumOff val="-1373"/>
                <a:alphaOff val="0"/>
                <a:tint val="50000"/>
                <a:satMod val="300000"/>
              </a:srgbClr>
            </a:gs>
            <a:gs pos="35000">
              <a:srgbClr val="9BBB59">
                <a:hueOff val="5625132"/>
                <a:satOff val="-8440"/>
                <a:lumOff val="-1373"/>
                <a:alphaOff val="0"/>
                <a:tint val="37000"/>
                <a:satMod val="300000"/>
              </a:srgbClr>
            </a:gs>
            <a:gs pos="100000">
              <a:srgbClr val="9BBB59">
                <a:hueOff val="5625132"/>
                <a:satOff val="-8440"/>
                <a:lumOff val="-137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Flood, erosion and landslide protection</a:t>
          </a:r>
          <a:endParaRPr lang="en-US" sz="1400" kern="1200" dirty="0">
            <a:solidFill>
              <a:sysClr val="windowText" lastClr="000000"/>
            </a:solidFill>
            <a:latin typeface="Calibri"/>
            <a:ea typeface="+mn-ea"/>
            <a:cs typeface="+mn-cs"/>
          </a:endParaRPr>
        </a:p>
      </dsp:txBody>
      <dsp:txXfrm>
        <a:off x="2954859" y="3096502"/>
        <a:ext cx="2011160" cy="470108"/>
      </dsp:txXfrm>
    </dsp:sp>
    <dsp:sp modelId="{56D3B8C3-CC27-48AE-A8FB-C6D6668F45A0}">
      <dsp:nvSpPr>
        <dsp:cNvPr id="0" name=""/>
        <dsp:cNvSpPr/>
      </dsp:nvSpPr>
      <dsp:spPr>
        <a:xfrm>
          <a:off x="2954859" y="3638935"/>
          <a:ext cx="2011160" cy="470108"/>
        </a:xfrm>
        <a:prstGeom prst="roundRect">
          <a:avLst>
            <a:gd name="adj" fmla="val 10000"/>
          </a:avLst>
        </a:prstGeom>
        <a:gradFill rotWithShape="0">
          <a:gsLst>
            <a:gs pos="0">
              <a:srgbClr val="9BBB59">
                <a:hueOff val="6428722"/>
                <a:satOff val="-9646"/>
                <a:lumOff val="-1569"/>
                <a:alphaOff val="0"/>
                <a:tint val="50000"/>
                <a:satMod val="300000"/>
              </a:srgbClr>
            </a:gs>
            <a:gs pos="35000">
              <a:srgbClr val="9BBB59">
                <a:hueOff val="6428722"/>
                <a:satOff val="-9646"/>
                <a:lumOff val="-1569"/>
                <a:alphaOff val="0"/>
                <a:tint val="37000"/>
                <a:satMod val="300000"/>
              </a:srgbClr>
            </a:gs>
            <a:gs pos="100000">
              <a:srgbClr val="9BBB59">
                <a:hueOff val="6428722"/>
                <a:satOff val="-9646"/>
                <a:lumOff val="-156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Temperature regulation</a:t>
          </a:r>
          <a:endParaRPr lang="en-US" sz="1400" kern="1200" dirty="0">
            <a:solidFill>
              <a:sysClr val="windowText" lastClr="000000"/>
            </a:solidFill>
            <a:latin typeface="Calibri"/>
            <a:ea typeface="+mn-ea"/>
            <a:cs typeface="+mn-cs"/>
          </a:endParaRPr>
        </a:p>
      </dsp:txBody>
      <dsp:txXfrm>
        <a:off x="2954859" y="3638935"/>
        <a:ext cx="2011160" cy="470108"/>
      </dsp:txXfrm>
    </dsp:sp>
    <dsp:sp modelId="{AF2EFCD7-768E-4416-ACB5-A8954A9DE05E}">
      <dsp:nvSpPr>
        <dsp:cNvPr id="0" name=""/>
        <dsp:cNvSpPr/>
      </dsp:nvSpPr>
      <dsp:spPr>
        <a:xfrm>
          <a:off x="2954859" y="4181368"/>
          <a:ext cx="2011160" cy="470108"/>
        </a:xfrm>
        <a:prstGeom prst="roundRect">
          <a:avLst>
            <a:gd name="adj" fmla="val 10000"/>
          </a:avLst>
        </a:prstGeom>
        <a:gradFill rotWithShape="0">
          <a:gsLst>
            <a:gs pos="0">
              <a:srgbClr val="9BBB59">
                <a:hueOff val="7232312"/>
                <a:satOff val="-10851"/>
                <a:lumOff val="-1765"/>
                <a:alphaOff val="0"/>
                <a:tint val="50000"/>
                <a:satMod val="300000"/>
              </a:srgbClr>
            </a:gs>
            <a:gs pos="35000">
              <a:srgbClr val="9BBB59">
                <a:hueOff val="7232312"/>
                <a:satOff val="-10851"/>
                <a:lumOff val="-1765"/>
                <a:alphaOff val="0"/>
                <a:tint val="37000"/>
                <a:satMod val="300000"/>
              </a:srgbClr>
            </a:gs>
            <a:gs pos="100000">
              <a:srgbClr val="9BBB59">
                <a:hueOff val="7232312"/>
                <a:satOff val="-10851"/>
                <a:lumOff val="-176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Pollination and seed dispersal</a:t>
          </a:r>
          <a:endParaRPr lang="en-US" sz="1400" kern="1200" dirty="0">
            <a:solidFill>
              <a:sysClr val="windowText" lastClr="000000"/>
            </a:solidFill>
            <a:latin typeface="Calibri"/>
            <a:ea typeface="+mn-ea"/>
            <a:cs typeface="+mn-cs"/>
          </a:endParaRPr>
        </a:p>
      </dsp:txBody>
      <dsp:txXfrm>
        <a:off x="2954859" y="4181368"/>
        <a:ext cx="2011160" cy="470108"/>
      </dsp:txXfrm>
    </dsp:sp>
    <dsp:sp modelId="{6AA14AB1-7197-41DD-8CDB-4A83109EBD38}">
      <dsp:nvSpPr>
        <dsp:cNvPr id="0" name=""/>
        <dsp:cNvSpPr/>
      </dsp:nvSpPr>
      <dsp:spPr>
        <a:xfrm>
          <a:off x="5405961" y="0"/>
          <a:ext cx="2513951" cy="4896543"/>
        </a:xfrm>
        <a:prstGeom prst="roundRect">
          <a:avLst>
            <a:gd name="adj" fmla="val 10000"/>
          </a:avLst>
        </a:prstGeom>
        <a:solidFill>
          <a:srgbClr val="9BBB59">
            <a:tint val="40000"/>
            <a:hueOff val="0"/>
            <a:satOff val="0"/>
            <a:lumOff val="0"/>
            <a:alphaOff val="0"/>
          </a:srgb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solidFill>
                <a:sysClr val="windowText" lastClr="000000">
                  <a:hueOff val="0"/>
                  <a:satOff val="0"/>
                  <a:lumOff val="0"/>
                  <a:alphaOff val="0"/>
                </a:sysClr>
              </a:solidFill>
              <a:latin typeface="Calibri"/>
              <a:ea typeface="+mn-ea"/>
              <a:cs typeface="+mn-cs"/>
            </a:rPr>
            <a:t>Cultural</a:t>
          </a:r>
          <a:endParaRPr lang="en-US" sz="3600" kern="1200" dirty="0">
            <a:solidFill>
              <a:sysClr val="windowText" lastClr="000000">
                <a:hueOff val="0"/>
                <a:satOff val="0"/>
                <a:lumOff val="0"/>
                <a:alphaOff val="0"/>
              </a:sysClr>
            </a:solidFill>
            <a:latin typeface="Calibri"/>
            <a:ea typeface="+mn-ea"/>
            <a:cs typeface="+mn-cs"/>
          </a:endParaRPr>
        </a:p>
      </dsp:txBody>
      <dsp:txXfrm>
        <a:off x="5405961" y="0"/>
        <a:ext cx="2513951" cy="1468963"/>
      </dsp:txXfrm>
    </dsp:sp>
    <dsp:sp modelId="{D1D49604-04CA-47A1-8BF7-768C6CB25160}">
      <dsp:nvSpPr>
        <dsp:cNvPr id="0" name=""/>
        <dsp:cNvSpPr/>
      </dsp:nvSpPr>
      <dsp:spPr>
        <a:xfrm>
          <a:off x="5657357" y="1469889"/>
          <a:ext cx="2011160" cy="566461"/>
        </a:xfrm>
        <a:prstGeom prst="roundRect">
          <a:avLst>
            <a:gd name="adj" fmla="val 10000"/>
          </a:avLst>
        </a:prstGeom>
        <a:gradFill rotWithShape="0">
          <a:gsLst>
            <a:gs pos="0">
              <a:srgbClr val="9BBB59">
                <a:hueOff val="8035903"/>
                <a:satOff val="-12057"/>
                <a:lumOff val="-1961"/>
                <a:alphaOff val="0"/>
                <a:tint val="50000"/>
                <a:satMod val="300000"/>
              </a:srgbClr>
            </a:gs>
            <a:gs pos="35000">
              <a:srgbClr val="9BBB59">
                <a:hueOff val="8035903"/>
                <a:satOff val="-12057"/>
                <a:lumOff val="-1961"/>
                <a:alphaOff val="0"/>
                <a:tint val="37000"/>
                <a:satMod val="300000"/>
              </a:srgbClr>
            </a:gs>
            <a:gs pos="100000">
              <a:srgbClr val="9BBB59">
                <a:hueOff val="8035903"/>
                <a:satOff val="-12057"/>
                <a:lumOff val="-196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Recreational enjoyment</a:t>
          </a:r>
          <a:endParaRPr lang="en-US" sz="1400" kern="1200" dirty="0">
            <a:solidFill>
              <a:sysClr val="windowText" lastClr="000000"/>
            </a:solidFill>
            <a:latin typeface="Calibri"/>
            <a:ea typeface="+mn-ea"/>
            <a:cs typeface="+mn-cs"/>
          </a:endParaRPr>
        </a:p>
      </dsp:txBody>
      <dsp:txXfrm>
        <a:off x="5657357" y="1469889"/>
        <a:ext cx="2011160" cy="566461"/>
      </dsp:txXfrm>
    </dsp:sp>
    <dsp:sp modelId="{616E8EC9-74BB-4972-A45C-276C30B4EC53}">
      <dsp:nvSpPr>
        <dsp:cNvPr id="0" name=""/>
        <dsp:cNvSpPr/>
      </dsp:nvSpPr>
      <dsp:spPr>
        <a:xfrm>
          <a:off x="5657357" y="2123499"/>
          <a:ext cx="2011160" cy="566461"/>
        </a:xfrm>
        <a:prstGeom prst="roundRect">
          <a:avLst>
            <a:gd name="adj" fmla="val 10000"/>
          </a:avLst>
        </a:prstGeom>
        <a:gradFill rotWithShape="0">
          <a:gsLst>
            <a:gs pos="0">
              <a:srgbClr val="9BBB59">
                <a:hueOff val="8839492"/>
                <a:satOff val="-13263"/>
                <a:lumOff val="-2157"/>
                <a:alphaOff val="0"/>
                <a:tint val="50000"/>
                <a:satMod val="300000"/>
              </a:srgbClr>
            </a:gs>
            <a:gs pos="35000">
              <a:srgbClr val="9BBB59">
                <a:hueOff val="8839492"/>
                <a:satOff val="-13263"/>
                <a:lumOff val="-2157"/>
                <a:alphaOff val="0"/>
                <a:tint val="37000"/>
                <a:satMod val="300000"/>
              </a:srgbClr>
            </a:gs>
            <a:gs pos="100000">
              <a:srgbClr val="9BBB59">
                <a:hueOff val="8839492"/>
                <a:satOff val="-13263"/>
                <a:lumOff val="-2157"/>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Scientific and educational interactions</a:t>
          </a:r>
          <a:endParaRPr lang="en-US" sz="1400" kern="1200" dirty="0">
            <a:solidFill>
              <a:sysClr val="windowText" lastClr="000000"/>
            </a:solidFill>
            <a:latin typeface="Calibri"/>
            <a:ea typeface="+mn-ea"/>
            <a:cs typeface="+mn-cs"/>
          </a:endParaRPr>
        </a:p>
      </dsp:txBody>
      <dsp:txXfrm>
        <a:off x="5657357" y="2123499"/>
        <a:ext cx="2011160" cy="566461"/>
      </dsp:txXfrm>
    </dsp:sp>
    <dsp:sp modelId="{FBC39669-B2AD-43F3-B978-26966467128C}">
      <dsp:nvSpPr>
        <dsp:cNvPr id="0" name=""/>
        <dsp:cNvSpPr/>
      </dsp:nvSpPr>
      <dsp:spPr>
        <a:xfrm>
          <a:off x="5657357" y="2777109"/>
          <a:ext cx="2011160" cy="566461"/>
        </a:xfrm>
        <a:prstGeom prst="roundRect">
          <a:avLst>
            <a:gd name="adj" fmla="val 10000"/>
          </a:avLst>
        </a:prstGeom>
        <a:gradFill rotWithShape="0">
          <a:gsLst>
            <a:gs pos="0">
              <a:srgbClr val="9BBB59">
                <a:hueOff val="9643083"/>
                <a:satOff val="-14469"/>
                <a:lumOff val="-2353"/>
                <a:alphaOff val="0"/>
                <a:tint val="50000"/>
                <a:satMod val="300000"/>
              </a:srgbClr>
            </a:gs>
            <a:gs pos="35000">
              <a:srgbClr val="9BBB59">
                <a:hueOff val="9643083"/>
                <a:satOff val="-14469"/>
                <a:lumOff val="-2353"/>
                <a:alphaOff val="0"/>
                <a:tint val="37000"/>
                <a:satMod val="300000"/>
              </a:srgbClr>
            </a:gs>
            <a:gs pos="100000">
              <a:srgbClr val="9BBB59">
                <a:hueOff val="9643083"/>
                <a:satOff val="-14469"/>
                <a:lumOff val="-235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Heritage and aesthetic interactions</a:t>
          </a:r>
          <a:endParaRPr lang="en-US" sz="1400" kern="1200" dirty="0">
            <a:solidFill>
              <a:sysClr val="windowText" lastClr="000000"/>
            </a:solidFill>
            <a:latin typeface="Calibri"/>
            <a:ea typeface="+mn-ea"/>
            <a:cs typeface="+mn-cs"/>
          </a:endParaRPr>
        </a:p>
      </dsp:txBody>
      <dsp:txXfrm>
        <a:off x="5657357" y="2777109"/>
        <a:ext cx="2011160" cy="566461"/>
      </dsp:txXfrm>
    </dsp:sp>
    <dsp:sp modelId="{74A9009F-2DF9-42BB-926C-9672D1D42E8F}">
      <dsp:nvSpPr>
        <dsp:cNvPr id="0" name=""/>
        <dsp:cNvSpPr/>
      </dsp:nvSpPr>
      <dsp:spPr>
        <a:xfrm>
          <a:off x="5657357" y="3430718"/>
          <a:ext cx="2011160" cy="566461"/>
        </a:xfrm>
        <a:prstGeom prst="roundRect">
          <a:avLst>
            <a:gd name="adj" fmla="val 10000"/>
          </a:avLst>
        </a:prstGeom>
        <a:gradFill rotWithShape="0">
          <a:gsLst>
            <a:gs pos="0">
              <a:srgbClr val="9BBB59">
                <a:hueOff val="10446673"/>
                <a:satOff val="-15674"/>
                <a:lumOff val="-2549"/>
                <a:alphaOff val="0"/>
                <a:tint val="50000"/>
                <a:satMod val="300000"/>
              </a:srgbClr>
            </a:gs>
            <a:gs pos="35000">
              <a:srgbClr val="9BBB59">
                <a:hueOff val="10446673"/>
                <a:satOff val="-15674"/>
                <a:lumOff val="-2549"/>
                <a:alphaOff val="0"/>
                <a:tint val="37000"/>
                <a:satMod val="300000"/>
              </a:srgbClr>
            </a:gs>
            <a:gs pos="100000">
              <a:srgbClr val="9BBB59">
                <a:hueOff val="10446673"/>
                <a:satOff val="-15674"/>
                <a:lumOff val="-254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Symbolism</a:t>
          </a:r>
          <a:endParaRPr lang="en-US" sz="1400" kern="1200" dirty="0">
            <a:solidFill>
              <a:sysClr val="windowText" lastClr="000000"/>
            </a:solidFill>
            <a:latin typeface="Calibri"/>
            <a:ea typeface="+mn-ea"/>
            <a:cs typeface="+mn-cs"/>
          </a:endParaRPr>
        </a:p>
      </dsp:txBody>
      <dsp:txXfrm>
        <a:off x="5657357" y="3430718"/>
        <a:ext cx="2011160" cy="566461"/>
      </dsp:txXfrm>
    </dsp:sp>
    <dsp:sp modelId="{E94D63F3-3C98-4585-A4D4-D7456045EC29}">
      <dsp:nvSpPr>
        <dsp:cNvPr id="0" name=""/>
        <dsp:cNvSpPr/>
      </dsp:nvSpPr>
      <dsp:spPr>
        <a:xfrm>
          <a:off x="5657357" y="4084328"/>
          <a:ext cx="2011160" cy="566461"/>
        </a:xfrm>
        <a:prstGeom prst="roundRect">
          <a:avLst>
            <a:gd name="adj" fmla="val 10000"/>
          </a:avLst>
        </a:prstGeom>
        <a:gradFill rotWithShape="0">
          <a:gsLst>
            <a:gs pos="0">
              <a:srgbClr val="9BBB59">
                <a:hueOff val="11250264"/>
                <a:satOff val="-16880"/>
                <a:lumOff val="-2745"/>
                <a:alphaOff val="0"/>
                <a:tint val="50000"/>
                <a:satMod val="300000"/>
              </a:srgbClr>
            </a:gs>
            <a:gs pos="35000">
              <a:srgbClr val="9BBB59">
                <a:hueOff val="11250264"/>
                <a:satOff val="-16880"/>
                <a:lumOff val="-2745"/>
                <a:alphaOff val="0"/>
                <a:tint val="37000"/>
                <a:satMod val="300000"/>
              </a:srgbClr>
            </a:gs>
            <a:gs pos="100000">
              <a:srgbClr val="9BBB59">
                <a:hueOff val="11250264"/>
                <a:satOff val="-16880"/>
                <a:lumOff val="-274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Existence</a:t>
          </a:r>
          <a:endParaRPr lang="en-US" sz="1400" kern="1200" dirty="0">
            <a:solidFill>
              <a:sysClr val="windowText" lastClr="000000"/>
            </a:solidFill>
            <a:latin typeface="Calibri"/>
            <a:ea typeface="+mn-ea"/>
            <a:cs typeface="+mn-cs"/>
          </a:endParaRPr>
        </a:p>
      </dsp:txBody>
      <dsp:txXfrm>
        <a:off x="5657357" y="4084328"/>
        <a:ext cx="2011160" cy="56646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A91681-DDB0-47CA-B558-764491AF1771}">
      <dsp:nvSpPr>
        <dsp:cNvPr id="0" name=""/>
        <dsp:cNvSpPr/>
      </dsp:nvSpPr>
      <dsp:spPr>
        <a:xfrm>
          <a:off x="966" y="0"/>
          <a:ext cx="2513951" cy="4896544"/>
        </a:xfrm>
        <a:prstGeom prst="roundRect">
          <a:avLst>
            <a:gd name="adj" fmla="val 10000"/>
          </a:avLst>
        </a:prstGeom>
        <a:solidFill>
          <a:srgbClr val="9BBB59">
            <a:tint val="40000"/>
            <a:hueOff val="0"/>
            <a:satOff val="0"/>
            <a:lumOff val="0"/>
            <a:alphaOff val="0"/>
          </a:srgb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dirty="0" smtClean="0">
              <a:solidFill>
                <a:sysClr val="windowText" lastClr="000000">
                  <a:hueOff val="0"/>
                  <a:satOff val="0"/>
                  <a:lumOff val="0"/>
                  <a:alphaOff val="0"/>
                </a:sysClr>
              </a:solidFill>
              <a:latin typeface="Calibri"/>
              <a:ea typeface="+mn-ea"/>
              <a:cs typeface="+mn-cs"/>
            </a:rPr>
            <a:t>Provisioning</a:t>
          </a:r>
          <a:endParaRPr lang="en-US" sz="3200" kern="1200" dirty="0">
            <a:solidFill>
              <a:sysClr val="windowText" lastClr="000000">
                <a:hueOff val="0"/>
                <a:satOff val="0"/>
                <a:lumOff val="0"/>
                <a:alphaOff val="0"/>
              </a:sysClr>
            </a:solidFill>
            <a:latin typeface="Calibri"/>
            <a:ea typeface="+mn-ea"/>
            <a:cs typeface="+mn-cs"/>
          </a:endParaRPr>
        </a:p>
      </dsp:txBody>
      <dsp:txXfrm>
        <a:off x="966" y="0"/>
        <a:ext cx="2513951" cy="1468963"/>
      </dsp:txXfrm>
    </dsp:sp>
    <dsp:sp modelId="{EE43BC12-074C-4B15-924B-54610C702572}">
      <dsp:nvSpPr>
        <dsp:cNvPr id="0" name=""/>
        <dsp:cNvSpPr/>
      </dsp:nvSpPr>
      <dsp:spPr>
        <a:xfrm>
          <a:off x="252362" y="1469082"/>
          <a:ext cx="2011160" cy="713322"/>
        </a:xfrm>
        <a:prstGeom prst="roundRect">
          <a:avLst>
            <a:gd name="adj" fmla="val 10000"/>
          </a:avLst>
        </a:prstGeom>
        <a:gradFill rotWithShape="0">
          <a:gsLst>
            <a:gs pos="0">
              <a:srgbClr val="9BBB59">
                <a:hueOff val="0"/>
                <a:satOff val="0"/>
                <a:lumOff val="0"/>
                <a:alphaOff val="0"/>
                <a:tint val="50000"/>
                <a:satMod val="300000"/>
              </a:srgbClr>
            </a:gs>
            <a:gs pos="35000">
              <a:srgbClr val="9BBB59">
                <a:hueOff val="0"/>
                <a:satOff val="0"/>
                <a:lumOff val="0"/>
                <a:alphaOff val="0"/>
                <a:tint val="37000"/>
                <a:satMod val="300000"/>
              </a:srgbClr>
            </a:gs>
            <a:gs pos="100000">
              <a:srgbClr val="9BBB5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Food</a:t>
          </a:r>
          <a:endParaRPr lang="en-US" sz="1400" kern="1200" dirty="0">
            <a:solidFill>
              <a:sysClr val="windowText" lastClr="000000"/>
            </a:solidFill>
            <a:latin typeface="Calibri"/>
            <a:ea typeface="+mn-ea"/>
            <a:cs typeface="+mn-cs"/>
          </a:endParaRPr>
        </a:p>
      </dsp:txBody>
      <dsp:txXfrm>
        <a:off x="252362" y="1469082"/>
        <a:ext cx="2011160" cy="713322"/>
      </dsp:txXfrm>
    </dsp:sp>
    <dsp:sp modelId="{DE5B2B6D-6364-4200-BB90-0958FA3C9B48}">
      <dsp:nvSpPr>
        <dsp:cNvPr id="0" name=""/>
        <dsp:cNvSpPr/>
      </dsp:nvSpPr>
      <dsp:spPr>
        <a:xfrm>
          <a:off x="252362" y="2292146"/>
          <a:ext cx="2011160" cy="713322"/>
        </a:xfrm>
        <a:prstGeom prst="roundRect">
          <a:avLst>
            <a:gd name="adj" fmla="val 10000"/>
          </a:avLst>
        </a:prstGeom>
        <a:gradFill rotWithShape="0">
          <a:gsLst>
            <a:gs pos="0">
              <a:srgbClr val="9BBB59">
                <a:hueOff val="803590"/>
                <a:satOff val="-1206"/>
                <a:lumOff val="-196"/>
                <a:alphaOff val="0"/>
                <a:tint val="50000"/>
                <a:satMod val="300000"/>
              </a:srgbClr>
            </a:gs>
            <a:gs pos="35000">
              <a:srgbClr val="9BBB59">
                <a:hueOff val="803590"/>
                <a:satOff val="-1206"/>
                <a:lumOff val="-196"/>
                <a:alphaOff val="0"/>
                <a:tint val="37000"/>
                <a:satMod val="300000"/>
              </a:srgbClr>
            </a:gs>
            <a:gs pos="100000">
              <a:srgbClr val="9BBB59">
                <a:hueOff val="803590"/>
                <a:satOff val="-1206"/>
                <a:lumOff val="-19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Fibre</a:t>
          </a:r>
          <a:endParaRPr lang="en-GB" sz="1400" kern="1200" dirty="0" smtClean="0">
            <a:solidFill>
              <a:sysClr val="windowText" lastClr="000000"/>
            </a:solidFill>
            <a:latin typeface="Calibri"/>
            <a:ea typeface="+mn-ea"/>
            <a:cs typeface="+mn-cs"/>
          </a:endParaRPr>
        </a:p>
      </dsp:txBody>
      <dsp:txXfrm>
        <a:off x="252362" y="2292146"/>
        <a:ext cx="2011160" cy="713322"/>
      </dsp:txXfrm>
    </dsp:sp>
    <dsp:sp modelId="{D0CF701A-CFBD-4E71-9100-467A09E9C3E2}">
      <dsp:nvSpPr>
        <dsp:cNvPr id="0" name=""/>
        <dsp:cNvSpPr/>
      </dsp:nvSpPr>
      <dsp:spPr>
        <a:xfrm>
          <a:off x="252362" y="3115210"/>
          <a:ext cx="2011160" cy="713322"/>
        </a:xfrm>
        <a:prstGeom prst="roundRect">
          <a:avLst>
            <a:gd name="adj" fmla="val 10000"/>
          </a:avLst>
        </a:prstGeom>
        <a:gradFill rotWithShape="0">
          <a:gsLst>
            <a:gs pos="0">
              <a:srgbClr val="9BBB59">
                <a:hueOff val="1607181"/>
                <a:satOff val="-2411"/>
                <a:lumOff val="-392"/>
                <a:alphaOff val="0"/>
                <a:tint val="50000"/>
                <a:satMod val="300000"/>
              </a:srgbClr>
            </a:gs>
            <a:gs pos="35000">
              <a:srgbClr val="9BBB59">
                <a:hueOff val="1607181"/>
                <a:satOff val="-2411"/>
                <a:lumOff val="-392"/>
                <a:alphaOff val="0"/>
                <a:tint val="37000"/>
                <a:satMod val="300000"/>
              </a:srgbClr>
            </a:gs>
            <a:gs pos="100000">
              <a:srgbClr val="9BBB59">
                <a:hueOff val="1607181"/>
                <a:satOff val="-2411"/>
                <a:lumOff val="-39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Water</a:t>
          </a:r>
          <a:endParaRPr lang="en-GB" sz="1400" kern="1200" dirty="0" smtClean="0">
            <a:solidFill>
              <a:sysClr val="windowText" lastClr="000000"/>
            </a:solidFill>
            <a:latin typeface="Calibri"/>
            <a:ea typeface="+mn-ea"/>
            <a:cs typeface="+mn-cs"/>
          </a:endParaRPr>
        </a:p>
      </dsp:txBody>
      <dsp:txXfrm>
        <a:off x="252362" y="3115210"/>
        <a:ext cx="2011160" cy="713322"/>
      </dsp:txXfrm>
    </dsp:sp>
    <dsp:sp modelId="{B2752D9B-4E1B-4C3C-B119-BBE2465374C2}">
      <dsp:nvSpPr>
        <dsp:cNvPr id="0" name=""/>
        <dsp:cNvSpPr/>
      </dsp:nvSpPr>
      <dsp:spPr>
        <a:xfrm>
          <a:off x="252362" y="3938275"/>
          <a:ext cx="2011160" cy="713322"/>
        </a:xfrm>
        <a:prstGeom prst="roundRect">
          <a:avLst>
            <a:gd name="adj" fmla="val 10000"/>
          </a:avLst>
        </a:prstGeom>
        <a:gradFill rotWithShape="0">
          <a:gsLst>
            <a:gs pos="0">
              <a:srgbClr val="9BBB59">
                <a:hueOff val="2410771"/>
                <a:satOff val="-3617"/>
                <a:lumOff val="-588"/>
                <a:alphaOff val="0"/>
                <a:tint val="50000"/>
                <a:satMod val="300000"/>
              </a:srgbClr>
            </a:gs>
            <a:gs pos="35000">
              <a:srgbClr val="9BBB59">
                <a:hueOff val="2410771"/>
                <a:satOff val="-3617"/>
                <a:lumOff val="-588"/>
                <a:alphaOff val="0"/>
                <a:tint val="37000"/>
                <a:satMod val="300000"/>
              </a:srgbClr>
            </a:gs>
            <a:gs pos="100000">
              <a:srgbClr val="9BBB59">
                <a:hueOff val="2410771"/>
                <a:satOff val="-3617"/>
                <a:lumOff val="-58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Fuel/energy</a:t>
          </a:r>
          <a:endParaRPr lang="en-GB" sz="1400" kern="1200" dirty="0" smtClean="0">
            <a:solidFill>
              <a:sysClr val="windowText" lastClr="000000"/>
            </a:solidFill>
            <a:latin typeface="Calibri"/>
            <a:ea typeface="+mn-ea"/>
            <a:cs typeface="+mn-cs"/>
          </a:endParaRPr>
        </a:p>
      </dsp:txBody>
      <dsp:txXfrm>
        <a:off x="252362" y="3938275"/>
        <a:ext cx="2011160" cy="713322"/>
      </dsp:txXfrm>
    </dsp:sp>
    <dsp:sp modelId="{0B41177C-C02B-43BB-A091-F74D4F4B8560}">
      <dsp:nvSpPr>
        <dsp:cNvPr id="0" name=""/>
        <dsp:cNvSpPr/>
      </dsp:nvSpPr>
      <dsp:spPr>
        <a:xfrm>
          <a:off x="2703464" y="0"/>
          <a:ext cx="2513951" cy="4896544"/>
        </a:xfrm>
        <a:prstGeom prst="roundRect">
          <a:avLst>
            <a:gd name="adj" fmla="val 10000"/>
          </a:avLst>
        </a:prstGeom>
        <a:solidFill>
          <a:srgbClr val="9BBB59">
            <a:tint val="40000"/>
            <a:hueOff val="0"/>
            <a:satOff val="0"/>
            <a:lumOff val="0"/>
            <a:alphaOff val="0"/>
          </a:srgb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solidFill>
                <a:sysClr val="windowText" lastClr="000000">
                  <a:hueOff val="0"/>
                  <a:satOff val="0"/>
                  <a:lumOff val="0"/>
                  <a:alphaOff val="0"/>
                </a:sysClr>
              </a:solidFill>
              <a:latin typeface="Calibri"/>
              <a:ea typeface="+mn-ea"/>
              <a:cs typeface="+mn-cs"/>
            </a:rPr>
            <a:t>Regulating</a:t>
          </a:r>
          <a:endParaRPr lang="en-US" sz="3600" kern="1200" dirty="0">
            <a:solidFill>
              <a:sysClr val="windowText" lastClr="000000">
                <a:hueOff val="0"/>
                <a:satOff val="0"/>
                <a:lumOff val="0"/>
                <a:alphaOff val="0"/>
              </a:sysClr>
            </a:solidFill>
            <a:latin typeface="Calibri"/>
            <a:ea typeface="+mn-ea"/>
            <a:cs typeface="+mn-cs"/>
          </a:endParaRPr>
        </a:p>
      </dsp:txBody>
      <dsp:txXfrm>
        <a:off x="2703464" y="0"/>
        <a:ext cx="2513951" cy="1468963"/>
      </dsp:txXfrm>
    </dsp:sp>
    <dsp:sp modelId="{43E22C8E-F15C-4F82-BA66-B2804B5B6D6B}">
      <dsp:nvSpPr>
        <dsp:cNvPr id="0" name=""/>
        <dsp:cNvSpPr/>
      </dsp:nvSpPr>
      <dsp:spPr>
        <a:xfrm>
          <a:off x="2954859" y="1469202"/>
          <a:ext cx="2011160" cy="470108"/>
        </a:xfrm>
        <a:prstGeom prst="roundRect">
          <a:avLst>
            <a:gd name="adj" fmla="val 10000"/>
          </a:avLst>
        </a:prstGeom>
        <a:gradFill rotWithShape="0">
          <a:gsLst>
            <a:gs pos="0">
              <a:srgbClr val="9BBB59">
                <a:hueOff val="3214361"/>
                <a:satOff val="-4823"/>
                <a:lumOff val="-784"/>
                <a:alphaOff val="0"/>
                <a:tint val="50000"/>
                <a:satMod val="300000"/>
              </a:srgbClr>
            </a:gs>
            <a:gs pos="35000">
              <a:srgbClr val="9BBB59">
                <a:hueOff val="3214361"/>
                <a:satOff val="-4823"/>
                <a:lumOff val="-784"/>
                <a:alphaOff val="0"/>
                <a:tint val="37000"/>
                <a:satMod val="300000"/>
              </a:srgbClr>
            </a:gs>
            <a:gs pos="100000">
              <a:srgbClr val="9BBB59">
                <a:hueOff val="3214361"/>
                <a:satOff val="-4823"/>
                <a:lumOff val="-784"/>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Air filtration</a:t>
          </a:r>
          <a:endParaRPr lang="en-US" sz="1400" kern="1200" dirty="0">
            <a:solidFill>
              <a:sysClr val="windowText" lastClr="000000"/>
            </a:solidFill>
            <a:latin typeface="Calibri"/>
            <a:ea typeface="+mn-ea"/>
            <a:cs typeface="+mn-cs"/>
          </a:endParaRPr>
        </a:p>
      </dsp:txBody>
      <dsp:txXfrm>
        <a:off x="2954859" y="1469202"/>
        <a:ext cx="2011160" cy="470108"/>
      </dsp:txXfrm>
    </dsp:sp>
    <dsp:sp modelId="{997C5205-DF3B-460B-BDF5-D9617A60CDBB}">
      <dsp:nvSpPr>
        <dsp:cNvPr id="0" name=""/>
        <dsp:cNvSpPr/>
      </dsp:nvSpPr>
      <dsp:spPr>
        <a:xfrm>
          <a:off x="2954859" y="2011635"/>
          <a:ext cx="2011160" cy="470108"/>
        </a:xfrm>
        <a:prstGeom prst="roundRect">
          <a:avLst>
            <a:gd name="adj" fmla="val 10000"/>
          </a:avLst>
        </a:prstGeom>
        <a:gradFill rotWithShape="0">
          <a:gsLst>
            <a:gs pos="0">
              <a:srgbClr val="9BBB59">
                <a:hueOff val="4017952"/>
                <a:satOff val="-6029"/>
                <a:lumOff val="-980"/>
                <a:alphaOff val="0"/>
                <a:tint val="50000"/>
                <a:satMod val="300000"/>
              </a:srgbClr>
            </a:gs>
            <a:gs pos="35000">
              <a:srgbClr val="9BBB59">
                <a:hueOff val="4017952"/>
                <a:satOff val="-6029"/>
                <a:lumOff val="-980"/>
                <a:alphaOff val="0"/>
                <a:tint val="37000"/>
                <a:satMod val="300000"/>
              </a:srgbClr>
            </a:gs>
            <a:gs pos="100000">
              <a:srgbClr val="9BBB59">
                <a:hueOff val="4017952"/>
                <a:satOff val="-6029"/>
                <a:lumOff val="-98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Water filtration</a:t>
          </a:r>
          <a:endParaRPr lang="en-US" sz="1400" kern="1200" dirty="0">
            <a:solidFill>
              <a:sysClr val="windowText" lastClr="000000"/>
            </a:solidFill>
            <a:latin typeface="Calibri"/>
            <a:ea typeface="+mn-ea"/>
            <a:cs typeface="+mn-cs"/>
          </a:endParaRPr>
        </a:p>
      </dsp:txBody>
      <dsp:txXfrm>
        <a:off x="2954859" y="2011635"/>
        <a:ext cx="2011160" cy="470108"/>
      </dsp:txXfrm>
    </dsp:sp>
    <dsp:sp modelId="{843D4B89-D234-4756-A689-599C201C4E13}">
      <dsp:nvSpPr>
        <dsp:cNvPr id="0" name=""/>
        <dsp:cNvSpPr/>
      </dsp:nvSpPr>
      <dsp:spPr>
        <a:xfrm>
          <a:off x="2954859" y="2554068"/>
          <a:ext cx="2011160" cy="470108"/>
        </a:xfrm>
        <a:prstGeom prst="roundRect">
          <a:avLst>
            <a:gd name="adj" fmla="val 10000"/>
          </a:avLst>
        </a:prstGeom>
        <a:gradFill rotWithShape="0">
          <a:gsLst>
            <a:gs pos="0">
              <a:srgbClr val="9BBB59">
                <a:hueOff val="4821541"/>
                <a:satOff val="-7234"/>
                <a:lumOff val="-1176"/>
                <a:alphaOff val="0"/>
                <a:tint val="50000"/>
                <a:satMod val="300000"/>
              </a:srgbClr>
            </a:gs>
            <a:gs pos="35000">
              <a:srgbClr val="9BBB59">
                <a:hueOff val="4821541"/>
                <a:satOff val="-7234"/>
                <a:lumOff val="-1176"/>
                <a:alphaOff val="0"/>
                <a:tint val="37000"/>
                <a:satMod val="300000"/>
              </a:srgbClr>
            </a:gs>
            <a:gs pos="100000">
              <a:srgbClr val="9BBB59">
                <a:hueOff val="4821541"/>
                <a:satOff val="-7234"/>
                <a:lumOff val="-117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Protection against noise, small and visual pollution</a:t>
          </a:r>
          <a:endParaRPr lang="en-US" sz="1400" kern="1200" dirty="0">
            <a:solidFill>
              <a:sysClr val="windowText" lastClr="000000"/>
            </a:solidFill>
            <a:latin typeface="Calibri"/>
            <a:ea typeface="+mn-ea"/>
            <a:cs typeface="+mn-cs"/>
          </a:endParaRPr>
        </a:p>
      </dsp:txBody>
      <dsp:txXfrm>
        <a:off x="2954859" y="2554068"/>
        <a:ext cx="2011160" cy="470108"/>
      </dsp:txXfrm>
    </dsp:sp>
    <dsp:sp modelId="{4151F452-2091-47B3-B7A9-9469E36FE803}">
      <dsp:nvSpPr>
        <dsp:cNvPr id="0" name=""/>
        <dsp:cNvSpPr/>
      </dsp:nvSpPr>
      <dsp:spPr>
        <a:xfrm>
          <a:off x="2954859" y="3096502"/>
          <a:ext cx="2011160" cy="470108"/>
        </a:xfrm>
        <a:prstGeom prst="roundRect">
          <a:avLst>
            <a:gd name="adj" fmla="val 10000"/>
          </a:avLst>
        </a:prstGeom>
        <a:gradFill rotWithShape="0">
          <a:gsLst>
            <a:gs pos="0">
              <a:srgbClr val="9BBB59">
                <a:hueOff val="5625132"/>
                <a:satOff val="-8440"/>
                <a:lumOff val="-1373"/>
                <a:alphaOff val="0"/>
                <a:tint val="50000"/>
                <a:satMod val="300000"/>
              </a:srgbClr>
            </a:gs>
            <a:gs pos="35000">
              <a:srgbClr val="9BBB59">
                <a:hueOff val="5625132"/>
                <a:satOff val="-8440"/>
                <a:lumOff val="-1373"/>
                <a:alphaOff val="0"/>
                <a:tint val="37000"/>
                <a:satMod val="300000"/>
              </a:srgbClr>
            </a:gs>
            <a:gs pos="100000">
              <a:srgbClr val="9BBB59">
                <a:hueOff val="5625132"/>
                <a:satOff val="-8440"/>
                <a:lumOff val="-137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Flood, erosion and landslide protection</a:t>
          </a:r>
          <a:endParaRPr lang="en-US" sz="1400" kern="1200" dirty="0">
            <a:solidFill>
              <a:sysClr val="windowText" lastClr="000000"/>
            </a:solidFill>
            <a:latin typeface="Calibri"/>
            <a:ea typeface="+mn-ea"/>
            <a:cs typeface="+mn-cs"/>
          </a:endParaRPr>
        </a:p>
      </dsp:txBody>
      <dsp:txXfrm>
        <a:off x="2954859" y="3096502"/>
        <a:ext cx="2011160" cy="470108"/>
      </dsp:txXfrm>
    </dsp:sp>
    <dsp:sp modelId="{56D3B8C3-CC27-48AE-A8FB-C6D6668F45A0}">
      <dsp:nvSpPr>
        <dsp:cNvPr id="0" name=""/>
        <dsp:cNvSpPr/>
      </dsp:nvSpPr>
      <dsp:spPr>
        <a:xfrm>
          <a:off x="2954859" y="3638935"/>
          <a:ext cx="2011160" cy="470108"/>
        </a:xfrm>
        <a:prstGeom prst="roundRect">
          <a:avLst>
            <a:gd name="adj" fmla="val 10000"/>
          </a:avLst>
        </a:prstGeom>
        <a:gradFill rotWithShape="0">
          <a:gsLst>
            <a:gs pos="0">
              <a:srgbClr val="9BBB59">
                <a:hueOff val="6428722"/>
                <a:satOff val="-9646"/>
                <a:lumOff val="-1569"/>
                <a:alphaOff val="0"/>
                <a:tint val="50000"/>
                <a:satMod val="300000"/>
              </a:srgbClr>
            </a:gs>
            <a:gs pos="35000">
              <a:srgbClr val="9BBB59">
                <a:hueOff val="6428722"/>
                <a:satOff val="-9646"/>
                <a:lumOff val="-1569"/>
                <a:alphaOff val="0"/>
                <a:tint val="37000"/>
                <a:satMod val="300000"/>
              </a:srgbClr>
            </a:gs>
            <a:gs pos="100000">
              <a:srgbClr val="9BBB59">
                <a:hueOff val="6428722"/>
                <a:satOff val="-9646"/>
                <a:lumOff val="-156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Temperature regulation</a:t>
          </a:r>
          <a:endParaRPr lang="en-US" sz="1400" kern="1200" dirty="0">
            <a:solidFill>
              <a:sysClr val="windowText" lastClr="000000"/>
            </a:solidFill>
            <a:latin typeface="Calibri"/>
            <a:ea typeface="+mn-ea"/>
            <a:cs typeface="+mn-cs"/>
          </a:endParaRPr>
        </a:p>
      </dsp:txBody>
      <dsp:txXfrm>
        <a:off x="2954859" y="3638935"/>
        <a:ext cx="2011160" cy="470108"/>
      </dsp:txXfrm>
    </dsp:sp>
    <dsp:sp modelId="{AF2EFCD7-768E-4416-ACB5-A8954A9DE05E}">
      <dsp:nvSpPr>
        <dsp:cNvPr id="0" name=""/>
        <dsp:cNvSpPr/>
      </dsp:nvSpPr>
      <dsp:spPr>
        <a:xfrm>
          <a:off x="2954859" y="4181368"/>
          <a:ext cx="2011160" cy="470108"/>
        </a:xfrm>
        <a:prstGeom prst="roundRect">
          <a:avLst>
            <a:gd name="adj" fmla="val 10000"/>
          </a:avLst>
        </a:prstGeom>
        <a:gradFill rotWithShape="0">
          <a:gsLst>
            <a:gs pos="0">
              <a:srgbClr val="9BBB59">
                <a:hueOff val="7232312"/>
                <a:satOff val="-10851"/>
                <a:lumOff val="-1765"/>
                <a:alphaOff val="0"/>
                <a:tint val="50000"/>
                <a:satMod val="300000"/>
              </a:srgbClr>
            </a:gs>
            <a:gs pos="35000">
              <a:srgbClr val="9BBB59">
                <a:hueOff val="7232312"/>
                <a:satOff val="-10851"/>
                <a:lumOff val="-1765"/>
                <a:alphaOff val="0"/>
                <a:tint val="37000"/>
                <a:satMod val="300000"/>
              </a:srgbClr>
            </a:gs>
            <a:gs pos="100000">
              <a:srgbClr val="9BBB59">
                <a:hueOff val="7232312"/>
                <a:satOff val="-10851"/>
                <a:lumOff val="-176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Pollination and seed dispersal</a:t>
          </a:r>
          <a:endParaRPr lang="en-US" sz="1400" kern="1200" dirty="0">
            <a:solidFill>
              <a:sysClr val="windowText" lastClr="000000"/>
            </a:solidFill>
            <a:latin typeface="Calibri"/>
            <a:ea typeface="+mn-ea"/>
            <a:cs typeface="+mn-cs"/>
          </a:endParaRPr>
        </a:p>
      </dsp:txBody>
      <dsp:txXfrm>
        <a:off x="2954859" y="4181368"/>
        <a:ext cx="2011160" cy="470108"/>
      </dsp:txXfrm>
    </dsp:sp>
    <dsp:sp modelId="{6AA14AB1-7197-41DD-8CDB-4A83109EBD38}">
      <dsp:nvSpPr>
        <dsp:cNvPr id="0" name=""/>
        <dsp:cNvSpPr/>
      </dsp:nvSpPr>
      <dsp:spPr>
        <a:xfrm>
          <a:off x="5405961" y="0"/>
          <a:ext cx="2513951" cy="4896544"/>
        </a:xfrm>
        <a:prstGeom prst="roundRect">
          <a:avLst>
            <a:gd name="adj" fmla="val 10000"/>
          </a:avLst>
        </a:prstGeom>
        <a:solidFill>
          <a:srgbClr val="9BBB59">
            <a:tint val="40000"/>
            <a:hueOff val="0"/>
            <a:satOff val="0"/>
            <a:lumOff val="0"/>
            <a:alphaOff val="0"/>
          </a:srgb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solidFill>
                <a:sysClr val="windowText" lastClr="000000">
                  <a:hueOff val="0"/>
                  <a:satOff val="0"/>
                  <a:lumOff val="0"/>
                  <a:alphaOff val="0"/>
                </a:sysClr>
              </a:solidFill>
              <a:latin typeface="Calibri"/>
              <a:ea typeface="+mn-ea"/>
              <a:cs typeface="+mn-cs"/>
            </a:rPr>
            <a:t>Cultural</a:t>
          </a:r>
          <a:endParaRPr lang="en-US" sz="3600" kern="1200" dirty="0">
            <a:solidFill>
              <a:sysClr val="windowText" lastClr="000000">
                <a:hueOff val="0"/>
                <a:satOff val="0"/>
                <a:lumOff val="0"/>
                <a:alphaOff val="0"/>
              </a:sysClr>
            </a:solidFill>
            <a:latin typeface="Calibri"/>
            <a:ea typeface="+mn-ea"/>
            <a:cs typeface="+mn-cs"/>
          </a:endParaRPr>
        </a:p>
      </dsp:txBody>
      <dsp:txXfrm>
        <a:off x="5405961" y="0"/>
        <a:ext cx="2513951" cy="1468963"/>
      </dsp:txXfrm>
    </dsp:sp>
    <dsp:sp modelId="{D1D49604-04CA-47A1-8BF7-768C6CB25160}">
      <dsp:nvSpPr>
        <dsp:cNvPr id="0" name=""/>
        <dsp:cNvSpPr/>
      </dsp:nvSpPr>
      <dsp:spPr>
        <a:xfrm>
          <a:off x="5657357" y="1469889"/>
          <a:ext cx="2011160" cy="566461"/>
        </a:xfrm>
        <a:prstGeom prst="roundRect">
          <a:avLst>
            <a:gd name="adj" fmla="val 10000"/>
          </a:avLst>
        </a:prstGeom>
        <a:gradFill rotWithShape="0">
          <a:gsLst>
            <a:gs pos="0">
              <a:srgbClr val="9BBB59">
                <a:hueOff val="8035903"/>
                <a:satOff val="-12057"/>
                <a:lumOff val="-1961"/>
                <a:alphaOff val="0"/>
                <a:tint val="50000"/>
                <a:satMod val="300000"/>
              </a:srgbClr>
            </a:gs>
            <a:gs pos="35000">
              <a:srgbClr val="9BBB59">
                <a:hueOff val="8035903"/>
                <a:satOff val="-12057"/>
                <a:lumOff val="-1961"/>
                <a:alphaOff val="0"/>
                <a:tint val="37000"/>
                <a:satMod val="300000"/>
              </a:srgbClr>
            </a:gs>
            <a:gs pos="100000">
              <a:srgbClr val="9BBB59">
                <a:hueOff val="8035903"/>
                <a:satOff val="-12057"/>
                <a:lumOff val="-196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Recreational enjoyment</a:t>
          </a:r>
          <a:endParaRPr lang="en-US" sz="1400" kern="1200" dirty="0">
            <a:solidFill>
              <a:sysClr val="windowText" lastClr="000000"/>
            </a:solidFill>
            <a:latin typeface="Calibri"/>
            <a:ea typeface="+mn-ea"/>
            <a:cs typeface="+mn-cs"/>
          </a:endParaRPr>
        </a:p>
      </dsp:txBody>
      <dsp:txXfrm>
        <a:off x="5657357" y="1469889"/>
        <a:ext cx="2011160" cy="566461"/>
      </dsp:txXfrm>
    </dsp:sp>
    <dsp:sp modelId="{616E8EC9-74BB-4972-A45C-276C30B4EC53}">
      <dsp:nvSpPr>
        <dsp:cNvPr id="0" name=""/>
        <dsp:cNvSpPr/>
      </dsp:nvSpPr>
      <dsp:spPr>
        <a:xfrm>
          <a:off x="5657357" y="2123499"/>
          <a:ext cx="2011160" cy="566461"/>
        </a:xfrm>
        <a:prstGeom prst="roundRect">
          <a:avLst>
            <a:gd name="adj" fmla="val 10000"/>
          </a:avLst>
        </a:prstGeom>
        <a:gradFill rotWithShape="0">
          <a:gsLst>
            <a:gs pos="0">
              <a:srgbClr val="9BBB59">
                <a:hueOff val="8839492"/>
                <a:satOff val="-13263"/>
                <a:lumOff val="-2157"/>
                <a:alphaOff val="0"/>
                <a:tint val="50000"/>
                <a:satMod val="300000"/>
              </a:srgbClr>
            </a:gs>
            <a:gs pos="35000">
              <a:srgbClr val="9BBB59">
                <a:hueOff val="8839492"/>
                <a:satOff val="-13263"/>
                <a:lumOff val="-2157"/>
                <a:alphaOff val="0"/>
                <a:tint val="37000"/>
                <a:satMod val="300000"/>
              </a:srgbClr>
            </a:gs>
            <a:gs pos="100000">
              <a:srgbClr val="9BBB59">
                <a:hueOff val="8839492"/>
                <a:satOff val="-13263"/>
                <a:lumOff val="-2157"/>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Scientific and educational interactions</a:t>
          </a:r>
          <a:endParaRPr lang="en-US" sz="1400" kern="1200" dirty="0">
            <a:solidFill>
              <a:sysClr val="windowText" lastClr="000000"/>
            </a:solidFill>
            <a:latin typeface="Calibri"/>
            <a:ea typeface="+mn-ea"/>
            <a:cs typeface="+mn-cs"/>
          </a:endParaRPr>
        </a:p>
      </dsp:txBody>
      <dsp:txXfrm>
        <a:off x="5657357" y="2123499"/>
        <a:ext cx="2011160" cy="566461"/>
      </dsp:txXfrm>
    </dsp:sp>
    <dsp:sp modelId="{FBC39669-B2AD-43F3-B978-26966467128C}">
      <dsp:nvSpPr>
        <dsp:cNvPr id="0" name=""/>
        <dsp:cNvSpPr/>
      </dsp:nvSpPr>
      <dsp:spPr>
        <a:xfrm>
          <a:off x="5657357" y="2777109"/>
          <a:ext cx="2011160" cy="566461"/>
        </a:xfrm>
        <a:prstGeom prst="roundRect">
          <a:avLst>
            <a:gd name="adj" fmla="val 10000"/>
          </a:avLst>
        </a:prstGeom>
        <a:gradFill rotWithShape="0">
          <a:gsLst>
            <a:gs pos="0">
              <a:srgbClr val="9BBB59">
                <a:hueOff val="9643083"/>
                <a:satOff val="-14469"/>
                <a:lumOff val="-2353"/>
                <a:alphaOff val="0"/>
                <a:tint val="50000"/>
                <a:satMod val="300000"/>
              </a:srgbClr>
            </a:gs>
            <a:gs pos="35000">
              <a:srgbClr val="9BBB59">
                <a:hueOff val="9643083"/>
                <a:satOff val="-14469"/>
                <a:lumOff val="-2353"/>
                <a:alphaOff val="0"/>
                <a:tint val="37000"/>
                <a:satMod val="300000"/>
              </a:srgbClr>
            </a:gs>
            <a:gs pos="100000">
              <a:srgbClr val="9BBB59">
                <a:hueOff val="9643083"/>
                <a:satOff val="-14469"/>
                <a:lumOff val="-235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Heritage and aesthetic interactions</a:t>
          </a:r>
          <a:endParaRPr lang="en-US" sz="1400" kern="1200" dirty="0">
            <a:solidFill>
              <a:sysClr val="windowText" lastClr="000000"/>
            </a:solidFill>
            <a:latin typeface="Calibri"/>
            <a:ea typeface="+mn-ea"/>
            <a:cs typeface="+mn-cs"/>
          </a:endParaRPr>
        </a:p>
      </dsp:txBody>
      <dsp:txXfrm>
        <a:off x="5657357" y="2777109"/>
        <a:ext cx="2011160" cy="566461"/>
      </dsp:txXfrm>
    </dsp:sp>
    <dsp:sp modelId="{74A9009F-2DF9-42BB-926C-9672D1D42E8F}">
      <dsp:nvSpPr>
        <dsp:cNvPr id="0" name=""/>
        <dsp:cNvSpPr/>
      </dsp:nvSpPr>
      <dsp:spPr>
        <a:xfrm>
          <a:off x="5657357" y="3430718"/>
          <a:ext cx="2011160" cy="566461"/>
        </a:xfrm>
        <a:prstGeom prst="roundRect">
          <a:avLst>
            <a:gd name="adj" fmla="val 10000"/>
          </a:avLst>
        </a:prstGeom>
        <a:gradFill rotWithShape="0">
          <a:gsLst>
            <a:gs pos="0">
              <a:srgbClr val="9BBB59">
                <a:hueOff val="10446673"/>
                <a:satOff val="-15674"/>
                <a:lumOff val="-2549"/>
                <a:alphaOff val="0"/>
                <a:tint val="50000"/>
                <a:satMod val="300000"/>
              </a:srgbClr>
            </a:gs>
            <a:gs pos="35000">
              <a:srgbClr val="9BBB59">
                <a:hueOff val="10446673"/>
                <a:satOff val="-15674"/>
                <a:lumOff val="-2549"/>
                <a:alphaOff val="0"/>
                <a:tint val="37000"/>
                <a:satMod val="300000"/>
              </a:srgbClr>
            </a:gs>
            <a:gs pos="100000">
              <a:srgbClr val="9BBB59">
                <a:hueOff val="10446673"/>
                <a:satOff val="-15674"/>
                <a:lumOff val="-254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Symbolism</a:t>
          </a:r>
          <a:endParaRPr lang="en-US" sz="1400" kern="1200" dirty="0">
            <a:solidFill>
              <a:sysClr val="windowText" lastClr="000000"/>
            </a:solidFill>
            <a:latin typeface="Calibri"/>
            <a:ea typeface="+mn-ea"/>
            <a:cs typeface="+mn-cs"/>
          </a:endParaRPr>
        </a:p>
      </dsp:txBody>
      <dsp:txXfrm>
        <a:off x="5657357" y="3430718"/>
        <a:ext cx="2011160" cy="566461"/>
      </dsp:txXfrm>
    </dsp:sp>
    <dsp:sp modelId="{E94D63F3-3C98-4585-A4D4-D7456045EC29}">
      <dsp:nvSpPr>
        <dsp:cNvPr id="0" name=""/>
        <dsp:cNvSpPr/>
      </dsp:nvSpPr>
      <dsp:spPr>
        <a:xfrm>
          <a:off x="5657357" y="4084328"/>
          <a:ext cx="2011160" cy="566461"/>
        </a:xfrm>
        <a:prstGeom prst="roundRect">
          <a:avLst>
            <a:gd name="adj" fmla="val 10000"/>
          </a:avLst>
        </a:prstGeom>
        <a:gradFill rotWithShape="0">
          <a:gsLst>
            <a:gs pos="0">
              <a:srgbClr val="9BBB59">
                <a:hueOff val="11250264"/>
                <a:satOff val="-16880"/>
                <a:lumOff val="-2745"/>
                <a:alphaOff val="0"/>
                <a:tint val="50000"/>
                <a:satMod val="300000"/>
              </a:srgbClr>
            </a:gs>
            <a:gs pos="35000">
              <a:srgbClr val="9BBB59">
                <a:hueOff val="11250264"/>
                <a:satOff val="-16880"/>
                <a:lumOff val="-2745"/>
                <a:alphaOff val="0"/>
                <a:tint val="37000"/>
                <a:satMod val="300000"/>
              </a:srgbClr>
            </a:gs>
            <a:gs pos="100000">
              <a:srgbClr val="9BBB59">
                <a:hueOff val="11250264"/>
                <a:satOff val="-16880"/>
                <a:lumOff val="-274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Existence</a:t>
          </a:r>
          <a:endParaRPr lang="en-US" sz="1400" kern="1200" dirty="0">
            <a:solidFill>
              <a:sysClr val="windowText" lastClr="000000"/>
            </a:solidFill>
            <a:latin typeface="Calibri"/>
            <a:ea typeface="+mn-ea"/>
            <a:cs typeface="+mn-cs"/>
          </a:endParaRPr>
        </a:p>
      </dsp:txBody>
      <dsp:txXfrm>
        <a:off x="5657357" y="4084328"/>
        <a:ext cx="2011160" cy="56646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3089D2-59C1-44A4-9B57-1F1748CCC398}" type="datetimeFigureOut">
              <a:rPr lang="en-US" smtClean="0"/>
              <a:t>10/9/2017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0FC0B5-E1D8-4BC7-ACCC-8DB1B590736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Text for Introduction</a:t>
            </a:r>
          </a:p>
          <a:p>
            <a:endParaRPr lang="en-GB" dirty="0" smtClean="0"/>
          </a:p>
          <a:p>
            <a:pPr>
              <a:buFont typeface="Arial" pitchFamily="34" charset="0"/>
              <a:buChar char="•"/>
            </a:pPr>
            <a:r>
              <a:rPr lang="en-GB" dirty="0" smtClean="0"/>
              <a:t>The bigger picture- Currently ONS is in the process of creating 8</a:t>
            </a:r>
            <a:r>
              <a:rPr lang="en-GB" baseline="0" dirty="0" smtClean="0"/>
              <a:t> broad habitat natural capital accounts </a:t>
            </a:r>
            <a:r>
              <a:rPr lang="en-GB" sz="1200" kern="1200" dirty="0" smtClean="0">
                <a:solidFill>
                  <a:schemeClr val="tx1"/>
                </a:solidFill>
                <a:latin typeface="+mn-lt"/>
                <a:ea typeface="+mn-ea"/>
                <a:cs typeface="+mn-cs"/>
              </a:rPr>
              <a:t>identified in the 2015</a:t>
            </a:r>
            <a:r>
              <a:rPr lang="en-GB" baseline="0" dirty="0" smtClean="0"/>
              <a:t>. These are aimed to be completed by 2020 (this will already have been mentioned by Colin so can just be quickly mentioned.</a:t>
            </a:r>
          </a:p>
          <a:p>
            <a:pPr>
              <a:buFont typeface="Arial" pitchFamily="34" charset="0"/>
              <a:buChar char="•"/>
            </a:pPr>
            <a:r>
              <a:rPr lang="en-GB" baseline="0" dirty="0" smtClean="0"/>
              <a:t>What are we trying to achieve?- </a:t>
            </a:r>
            <a:r>
              <a:rPr lang="en-GB" sz="1200" kern="1200" dirty="0" smtClean="0">
                <a:solidFill>
                  <a:schemeClr val="tx1"/>
                </a:solidFill>
                <a:latin typeface="+mn-lt"/>
                <a:ea typeface="+mn-ea"/>
                <a:cs typeface="+mn-cs"/>
              </a:rPr>
              <a:t>The purpose of this study is to produce an urban ecosystem account which aims to help both private and public sectors to value and monitor the extent and condition of nature in the urban environment, in addition to helping policy makers prioritise investment and make informed decisions. The urban accounts will offer a coherent way of looking at the value of green space in urban areas within the UK and raise awareness of their social and economic significance.</a:t>
            </a:r>
            <a:endParaRPr lang="en-GB" baseline="0" dirty="0" smtClean="0"/>
          </a:p>
          <a:p>
            <a:pPr>
              <a:buFont typeface="Arial" pitchFamily="34" charset="0"/>
              <a:buChar char="•"/>
            </a:pPr>
            <a:r>
              <a:rPr lang="en-GB" baseline="0" dirty="0" smtClean="0"/>
              <a:t>Why are the urban accounts specifically significant?- </a:t>
            </a:r>
            <a:r>
              <a:rPr lang="en-GB" sz="1200" kern="1200" dirty="0" smtClean="0">
                <a:solidFill>
                  <a:schemeClr val="tx1"/>
                </a:solidFill>
                <a:latin typeface="+mn-lt"/>
                <a:ea typeface="+mn-ea"/>
                <a:cs typeface="+mn-cs"/>
              </a:rPr>
              <a:t>As urban areas are where the majority of the population resides and green space is very limited in extent, it can be argued that the services that urban natural capital provides is more valuable than that of other broad habitats and the accounts are one of the more policy relevant.</a:t>
            </a:r>
            <a:endParaRPr lang="en-GB" baseline="0" dirty="0" smtClean="0"/>
          </a:p>
          <a:p>
            <a:pPr>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36E0BBEE-94C2-4F44-9AF1-D213076ABECC}"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Urbanisation - </a:t>
            </a:r>
            <a:r>
              <a:rPr lang="en-GB" sz="1200" kern="1200" dirty="0" smtClean="0">
                <a:solidFill>
                  <a:schemeClr val="tx1"/>
                </a:solidFill>
                <a:latin typeface="+mn-lt"/>
                <a:ea typeface="+mn-ea"/>
                <a:cs typeface="+mn-cs"/>
              </a:rPr>
              <a:t>The world is becoming increasingly more urbanised. The UN (2014) around 54% of the world’s population now lives in either a town or city and the Mapping and Assessment of Ecosystems and their Services (MAES 2016) technical report stated that almost 3 out of 4 citizens in the European Union live in what is classed as an urban area. In context of the UK, 82.3% of people lived in urban areas and 17.7% lived in rural areas in 2011 (UN, 2014). </a:t>
            </a:r>
          </a:p>
          <a:p>
            <a:r>
              <a:rPr lang="en-GB" sz="1200" kern="1200" dirty="0" smtClean="0">
                <a:solidFill>
                  <a:schemeClr val="tx1"/>
                </a:solidFill>
                <a:latin typeface="+mn-lt"/>
                <a:ea typeface="+mn-ea"/>
                <a:cs typeface="+mn-cs"/>
              </a:rPr>
              <a:t>How is urban defined?</a:t>
            </a:r>
            <a:r>
              <a:rPr lang="en-GB" sz="1200" kern="1200" baseline="0" dirty="0" smtClean="0">
                <a:solidFill>
                  <a:schemeClr val="tx1"/>
                </a:solidFill>
                <a:latin typeface="+mn-lt"/>
                <a:ea typeface="+mn-ea"/>
                <a:cs typeface="+mn-cs"/>
              </a:rPr>
              <a:t> – Most sources define urban either based on population or on land cover. For example, the ONS (2011) Rural-Urban Classification defines output areas as urban if they have a population over 10,000. The land cover map however, as the name suggests, defines what’s urban on land cover. </a:t>
            </a:r>
            <a:r>
              <a:rPr lang="en-GB" sz="1200" kern="1200" dirty="0" smtClean="0">
                <a:solidFill>
                  <a:schemeClr val="tx1"/>
                </a:solidFill>
                <a:latin typeface="+mn-lt"/>
                <a:ea typeface="+mn-ea"/>
                <a:cs typeface="+mn-cs"/>
              </a:rPr>
              <a:t>The urban class includes city and town centres where there is little or no vegetation. It also includes industrial areas such as dock sides, car parks, and industrial estates. </a:t>
            </a:r>
          </a:p>
          <a:p>
            <a:r>
              <a:rPr lang="en-GB" sz="1200" kern="1200" dirty="0" smtClean="0">
                <a:solidFill>
                  <a:schemeClr val="tx1"/>
                </a:solidFill>
                <a:latin typeface="+mn-lt"/>
                <a:ea typeface="+mn-ea"/>
                <a:cs typeface="+mn-cs"/>
              </a:rPr>
              <a:t>How we define urban in our accounts - We follow </a:t>
            </a:r>
            <a:r>
              <a:rPr lang="en-GB" sz="1200" kern="1200" dirty="0" err="1" smtClean="0">
                <a:solidFill>
                  <a:schemeClr val="tx1"/>
                </a:solidFill>
                <a:latin typeface="+mn-lt"/>
                <a:ea typeface="+mn-ea"/>
                <a:cs typeface="+mn-cs"/>
              </a:rPr>
              <a:t>Eftec</a:t>
            </a:r>
            <a:r>
              <a:rPr lang="en-GB" sz="1200" kern="1200" dirty="0" smtClean="0">
                <a:solidFill>
                  <a:schemeClr val="tx1"/>
                </a:solidFill>
                <a:latin typeface="+mn-lt"/>
                <a:ea typeface="+mn-ea"/>
                <a:cs typeface="+mn-cs"/>
              </a:rPr>
              <a:t> (2017) in their selection of the ONS (2011) Built-up-Areas dataset on the basis that (</a:t>
            </a:r>
            <a:r>
              <a:rPr lang="en-GB" sz="1200" kern="1200" dirty="0" err="1" smtClean="0">
                <a:solidFill>
                  <a:schemeClr val="tx1"/>
                </a:solidFill>
                <a:latin typeface="+mn-lt"/>
                <a:ea typeface="+mn-ea"/>
                <a:cs typeface="+mn-cs"/>
              </a:rPr>
              <a:t>i</a:t>
            </a:r>
            <a:r>
              <a:rPr lang="en-GB" sz="1200" kern="1200" dirty="0" smtClean="0">
                <a:solidFill>
                  <a:schemeClr val="tx1"/>
                </a:solidFill>
                <a:latin typeface="+mn-lt"/>
                <a:ea typeface="+mn-ea"/>
                <a:cs typeface="+mn-cs"/>
              </a:rPr>
              <a:t>) it captures all built-up-areas and therefore all areas that will not be included in other broad habitat accounts (this is not the case for Rural Urban Classification 2011 (RUC2011), Major Towns and Cities) (ii) other urban classifications (e.g. major towns and cities) can be looked at within this dataset (iii) it is based on physical settlement morphology and not statistical units (i.e. Output Areas that RUC2011 uses) which will extend into rural areas.</a:t>
            </a:r>
            <a:endParaRPr lang="en-US" dirty="0"/>
          </a:p>
        </p:txBody>
      </p:sp>
      <p:sp>
        <p:nvSpPr>
          <p:cNvPr id="4" name="Slide Number Placeholder 3"/>
          <p:cNvSpPr>
            <a:spLocks noGrp="1"/>
          </p:cNvSpPr>
          <p:nvPr>
            <p:ph type="sldNum" sz="quarter" idx="10"/>
          </p:nvPr>
        </p:nvSpPr>
        <p:spPr/>
        <p:txBody>
          <a:bodyPr/>
          <a:lstStyle/>
          <a:p>
            <a:fld id="{36E0BBEE-94C2-4F44-9AF1-D213076ABECC}"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Discuss how the enhanced urban boundary</a:t>
            </a:r>
            <a:r>
              <a:rPr lang="en-GB" baseline="0" dirty="0" smtClean="0"/>
              <a:t> captures the entire LCM definition of urban in addition to other broad habitats defined by the UKNEA. If we were to of used the LCM definition of urban for the project we would of missed areas of greenery that are beneficial to urban inhabitants</a:t>
            </a:r>
          </a:p>
          <a:p>
            <a:endParaRPr lang="en-US" dirty="0"/>
          </a:p>
        </p:txBody>
      </p:sp>
      <p:sp>
        <p:nvSpPr>
          <p:cNvPr id="4" name="Slide Number Placeholder 3"/>
          <p:cNvSpPr>
            <a:spLocks noGrp="1"/>
          </p:cNvSpPr>
          <p:nvPr>
            <p:ph type="sldNum" sz="quarter" idx="10"/>
          </p:nvPr>
        </p:nvSpPr>
        <p:spPr/>
        <p:txBody>
          <a:bodyPr/>
          <a:lstStyle/>
          <a:p>
            <a:fld id="{4AF89DA2-2806-4AEF-94BC-5EB9032C02C9}"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AF89DA2-2806-4AEF-94BC-5EB9032C02C9}"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AF89DA2-2806-4AEF-94BC-5EB9032C02C9}"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AF89DA2-2806-4AEF-94BC-5EB9032C02C9}"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The hedonic pricing method is based on the premise that a class of differentiated products can be broken down in to a number of characteristics. A combination of these characteristics and the external factors that affect the product is what is deemed to then determine the price. The most common example of this is property values, where the market price of a property is determined by a combination of structural characteristics (floor area, number of bedrooms, garden, garage etc.) and the socio-economic and environmental characteristics of the surrounding area (quality of schools, access to retail, levels of water/air pollution, proximity to green space etc.)</a:t>
            </a:r>
            <a:endParaRPr lang="en-US"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The hedonic pricing method can be used to estimate the extent to which the characteristics/ factors affect the price through running a regression of house prices on explanatory variables (the structural and socio-economic/ environmental characteristics). Working on the assumption that nature is implicit in property prices, this methodology can therefore be used to </a:t>
            </a:r>
            <a:r>
              <a:rPr lang="en-US" sz="1200" kern="1200" dirty="0" smtClean="0">
                <a:solidFill>
                  <a:schemeClr val="tx1"/>
                </a:solidFill>
                <a:latin typeface="+mn-lt"/>
                <a:ea typeface="+mn-ea"/>
                <a:cs typeface="+mn-cs"/>
              </a:rPr>
              <a:t>extract values for environmental goods/services from market-based transactions.</a:t>
            </a:r>
          </a:p>
          <a:p>
            <a:r>
              <a:rPr lang="en-GB" sz="1200" kern="1200" dirty="0" smtClean="0">
                <a:solidFill>
                  <a:schemeClr val="tx1"/>
                </a:solidFill>
                <a:latin typeface="+mn-lt"/>
                <a:ea typeface="+mn-ea"/>
                <a:cs typeface="+mn-cs"/>
              </a:rPr>
              <a:t>Rationale – “We have already attempted to estimate the value of cultural services natural capital provides</a:t>
            </a:r>
            <a:r>
              <a:rPr lang="en-GB" sz="1200" kern="1200" baseline="0" dirty="0" smtClean="0">
                <a:solidFill>
                  <a:schemeClr val="tx1"/>
                </a:solidFill>
                <a:latin typeface="+mn-lt"/>
                <a:ea typeface="+mn-ea"/>
                <a:cs typeface="+mn-cs"/>
              </a:rPr>
              <a:t> in a variety of ways (Ricardo and their recreation valuation, </a:t>
            </a:r>
            <a:r>
              <a:rPr lang="en-GB" sz="1200" kern="1200" baseline="0" dirty="0" err="1" smtClean="0">
                <a:solidFill>
                  <a:schemeClr val="tx1"/>
                </a:solidFill>
                <a:latin typeface="+mn-lt"/>
                <a:ea typeface="+mn-ea"/>
                <a:cs typeface="+mn-cs"/>
              </a:rPr>
              <a:t>Eftec</a:t>
            </a:r>
            <a:r>
              <a:rPr lang="en-GB" sz="1200" kern="1200" baseline="0" dirty="0" smtClean="0">
                <a:solidFill>
                  <a:schemeClr val="tx1"/>
                </a:solidFill>
                <a:latin typeface="+mn-lt"/>
                <a:ea typeface="+mn-ea"/>
                <a:cs typeface="+mn-cs"/>
              </a:rPr>
              <a:t> on public health values)  but we also know that there is a lot of value embedded in property prices (Mention previous studies such as Gibbons et al. here and some of their main findings). Also mention the Ricardo study and how it was unable to pick up  the value of “free trips” as there was no expenditure, and how the hedonic method may be able to pick up some of this value in the form of recreational opportunity.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6E0BBEE-94C2-4F44-9AF1-D213076ABECC}"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Highlight again what is included in all the different accounts both physical</a:t>
            </a:r>
            <a:r>
              <a:rPr lang="en-GB" baseline="0" dirty="0" smtClean="0"/>
              <a:t> and monetary.</a:t>
            </a:r>
          </a:p>
          <a:p>
            <a:r>
              <a:rPr lang="en-GB" baseline="0" dirty="0" smtClean="0"/>
              <a:t>Highlight the fact that this is not a time series so it’s all stock not flow.</a:t>
            </a:r>
          </a:p>
          <a:p>
            <a:r>
              <a:rPr lang="en-GB" dirty="0" smtClean="0"/>
              <a:t>Explain how the hedonic/</a:t>
            </a:r>
            <a:r>
              <a:rPr lang="en-GB" baseline="0" dirty="0" smtClean="0"/>
              <a:t> </a:t>
            </a:r>
            <a:r>
              <a:rPr lang="en-GB" baseline="0" dirty="0" err="1" smtClean="0"/>
              <a:t>eftec</a:t>
            </a:r>
            <a:r>
              <a:rPr lang="en-GB" baseline="0" dirty="0" smtClean="0"/>
              <a:t> work may be enhanced in future iterations.</a:t>
            </a:r>
            <a:endParaRPr lang="en-US" dirty="0"/>
          </a:p>
        </p:txBody>
      </p:sp>
      <p:sp>
        <p:nvSpPr>
          <p:cNvPr id="4" name="Slide Number Placeholder 3"/>
          <p:cNvSpPr>
            <a:spLocks noGrp="1"/>
          </p:cNvSpPr>
          <p:nvPr>
            <p:ph type="sldNum" sz="quarter" idx="10"/>
          </p:nvPr>
        </p:nvSpPr>
        <p:spPr/>
        <p:txBody>
          <a:bodyPr/>
          <a:lstStyle/>
          <a:p>
            <a:fld id="{4AF89DA2-2806-4AEF-94BC-5EB9032C02C9}"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BIG%20DISK:ONS_Final%20Logos%20Folder%2028.02.08:NEW%20ONS%20Logos:JPEG%20HI:ONS_RGB.jpg" TargetMode="External"/><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3124200"/>
            <a:ext cx="7772400" cy="1143000"/>
          </a:xfrm>
        </p:spPr>
        <p:txBody>
          <a:bodyPr/>
          <a:lstStyle>
            <a:lvl1pPr>
              <a:defRPr/>
            </a:lvl1pPr>
          </a:lstStyle>
          <a:p>
            <a:r>
              <a:rPr lang="en-US" smtClean="0"/>
              <a:t>Click to edit Master title style</a:t>
            </a:r>
            <a:endParaRPr lang="en-GB"/>
          </a:p>
        </p:txBody>
      </p:sp>
      <p:sp>
        <p:nvSpPr>
          <p:cNvPr id="3075" name="Rectangle 3"/>
          <p:cNvSpPr>
            <a:spLocks noGrp="1" noChangeArrowheads="1"/>
          </p:cNvSpPr>
          <p:nvPr>
            <p:ph type="subTitle" idx="1"/>
          </p:nvPr>
        </p:nvSpPr>
        <p:spPr>
          <a:xfrm>
            <a:off x="457200" y="4419600"/>
            <a:ext cx="6400800" cy="1752600"/>
          </a:xfrm>
        </p:spPr>
        <p:txBody>
          <a:bodyPr/>
          <a:lstStyle>
            <a:lvl1pPr marL="0" indent="0">
              <a:buFontTx/>
              <a:buNone/>
              <a:defRPr/>
            </a:lvl1pPr>
          </a:lstStyle>
          <a:p>
            <a:r>
              <a:rPr lang="en-US" smtClean="0"/>
              <a:t>Click to edit Master subtitle style</a:t>
            </a:r>
            <a:endParaRPr lang="en-GB"/>
          </a:p>
        </p:txBody>
      </p:sp>
      <p:sp>
        <p:nvSpPr>
          <p:cNvPr id="3076" name="Rectangle 4"/>
          <p:cNvSpPr>
            <a:spLocks noGrp="1" noChangeArrowheads="1"/>
          </p:cNvSpPr>
          <p:nvPr>
            <p:ph type="dt" sz="half" idx="2"/>
          </p:nvPr>
        </p:nvSpPr>
        <p:spPr/>
        <p:txBody>
          <a:bodyPr/>
          <a:lstStyle>
            <a:lvl1pPr>
              <a:defRPr/>
            </a:lvl1pPr>
          </a:lstStyle>
          <a:p>
            <a:endParaRPr lang="en-GB">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endParaRPr lang="en-GB">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FF9D19DA-9E67-48B9-9D5A-C4678405D61E}" type="slidenum">
              <a:rPr lang="en-GB">
                <a:solidFill>
                  <a:srgbClr val="000000"/>
                </a:solidFill>
              </a:rPr>
              <a:pPr/>
              <a:t>‹#›</a:t>
            </a:fld>
            <a:endParaRPr lang="en-GB">
              <a:solidFill>
                <a:srgbClr val="000000"/>
              </a:solidFill>
            </a:endParaRPr>
          </a:p>
        </p:txBody>
      </p:sp>
      <p:pic>
        <p:nvPicPr>
          <p:cNvPr id="3080" name="Picture 8" descr="BIG DISK:ONS_Final Logos Folder 28.02.08:NEW ONS Logos:JPEG HI:ONS_RGB.jpg"/>
          <p:cNvPicPr>
            <a:picLocks noChangeAspect="1" noChangeArrowheads="1"/>
          </p:cNvPicPr>
          <p:nvPr/>
        </p:nvPicPr>
        <p:blipFill>
          <a:blip r:embed="rId2" r:link="rId3" cstate="print"/>
          <a:srcRect/>
          <a:stretch>
            <a:fillRect/>
          </a:stretch>
        </p:blipFill>
        <p:spPr bwMode="auto">
          <a:xfrm>
            <a:off x="381000" y="304800"/>
            <a:ext cx="3048000" cy="1219200"/>
          </a:xfrm>
          <a:prstGeom prst="rect">
            <a:avLst/>
          </a:prstGeom>
          <a:noFill/>
        </p:spPr>
      </p:pic>
      <p:pic>
        <p:nvPicPr>
          <p:cNvPr id="8" name="Picture 2" descr="Image result for skyline silhouette"/>
          <p:cNvPicPr>
            <a:picLocks noChangeAspect="1" noChangeArrowheads="1"/>
          </p:cNvPicPr>
          <p:nvPr userDrawn="1"/>
        </p:nvPicPr>
        <p:blipFill>
          <a:blip r:embed="rId4" cstate="print">
            <a:lum bright="87000" contrast="-16000"/>
          </a:blip>
          <a:srcRect/>
          <a:stretch>
            <a:fillRect/>
          </a:stretch>
        </p:blipFill>
        <p:spPr bwMode="auto">
          <a:xfrm>
            <a:off x="0" y="3645024"/>
            <a:ext cx="9144000" cy="2373289"/>
          </a:xfrm>
          <a:prstGeom prst="rect">
            <a:avLst/>
          </a:prstGeom>
          <a:noFill/>
        </p:spPr>
      </p:pic>
      <p:pic>
        <p:nvPicPr>
          <p:cNvPr id="9" name="Picture 2" descr="Image result for tree line"/>
          <p:cNvPicPr>
            <a:picLocks noChangeAspect="1" noChangeArrowheads="1"/>
          </p:cNvPicPr>
          <p:nvPr userDrawn="1"/>
        </p:nvPicPr>
        <p:blipFill>
          <a:blip r:embed="rId5" cstate="print">
            <a:lum bright="84000" contrast="31000"/>
          </a:blip>
          <a:srcRect/>
          <a:stretch>
            <a:fillRect/>
          </a:stretch>
        </p:blipFill>
        <p:spPr bwMode="auto">
          <a:xfrm>
            <a:off x="0" y="4697339"/>
            <a:ext cx="9145016" cy="2160661"/>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A4BAF01-BA29-4218-B430-A025C94156B5}"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52400"/>
            <a:ext cx="1943100" cy="59436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152400"/>
            <a:ext cx="56769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3D4E99A-AA53-4F0F-AFDD-AEA1381CEBAD}"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CEF8A5A-3B5B-4906-AE37-2E1CAF1EE484}"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7D4D31A-8B39-4791-8E52-208C6AE4E8CC}"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EC34D3-D79F-4F33-8C49-E373D3541A03}"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8532F790-634A-43F0-88D9-9F16C08C66D9}"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79C82CA-2722-4D33-875D-3D76032717DE}"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E94DA88-B406-493F-B282-123B32D8DEFD}"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E570D36-62AF-47A6-9718-4567648744C1}" type="slidenum">
              <a:rPr lang="en-GB">
                <a:solidFill>
                  <a:srgbClr val="000000"/>
                </a:solidFill>
              </a:rPr>
              <a:pPr/>
              <a:t>‹#›</a:t>
            </a:fld>
            <a:endParaRPr lang="en-GB">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1AB84CA-3F23-46A1-9B0E-FB254258BC94}" type="slidenum">
              <a:rPr lang="en-GB">
                <a:solidFill>
                  <a:srgbClr val="000000"/>
                </a:solidFill>
              </a:rPr>
              <a:pPr/>
              <a:t>‹#›</a:t>
            </a:fld>
            <a:endParaRPr lang="en-GB">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alphaModFix amt="50000"/>
            <a:lum/>
          </a:blip>
          <a:srcRect/>
          <a:stretch>
            <a:fillRect/>
          </a:stretch>
        </a:blipFill>
        <a:effectLst/>
      </p:bgPr>
    </p:bg>
    <p:spTree>
      <p:nvGrpSpPr>
        <p:cNvPr id="1" name=""/>
        <p:cNvGrpSpPr/>
        <p:nvPr/>
      </p:nvGrpSpPr>
      <p:grpSpPr>
        <a:xfrm>
          <a:off x="0" y="0"/>
          <a:ext cx="0" cy="0"/>
          <a:chOff x="0" y="0"/>
          <a:chExt cx="0" cy="0"/>
        </a:xfrm>
      </p:grpSpPr>
      <p:pic>
        <p:nvPicPr>
          <p:cNvPr id="9" name="Picture 2" descr="Image result for skyline silhouette"/>
          <p:cNvPicPr>
            <a:picLocks noChangeAspect="1" noChangeArrowheads="1"/>
          </p:cNvPicPr>
          <p:nvPr userDrawn="1"/>
        </p:nvPicPr>
        <p:blipFill>
          <a:blip r:embed="rId14" cstate="print">
            <a:lum bright="87000" contrast="-16000"/>
          </a:blip>
          <a:srcRect/>
          <a:stretch>
            <a:fillRect/>
          </a:stretch>
        </p:blipFill>
        <p:spPr bwMode="auto">
          <a:xfrm>
            <a:off x="0" y="3645024"/>
            <a:ext cx="9144000" cy="2373289"/>
          </a:xfrm>
          <a:prstGeom prst="rect">
            <a:avLst/>
          </a:prstGeom>
          <a:noFill/>
        </p:spPr>
      </p:pic>
      <p:sp>
        <p:nvSpPr>
          <p:cNvPr id="1026" name="Rectangle 2"/>
          <p:cNvSpPr>
            <a:spLocks noGrp="1" noChangeArrowheads="1"/>
          </p:cNvSpPr>
          <p:nvPr>
            <p:ph type="title"/>
          </p:nvPr>
        </p:nvSpPr>
        <p:spPr bwMode="auto">
          <a:xfrm>
            <a:off x="685800" y="1524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685800" y="15240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pPr>
            <a:endParaRPr lang="en-GB">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10D4A4C1-DA44-4FF3-B653-E5783DE6A00D}" type="slidenum">
              <a:rPr lang="en-GB">
                <a:solidFill>
                  <a:srgbClr val="000000"/>
                </a:solidFill>
              </a:rPr>
              <a:pPr eaLnBrk="0" fontAlgn="base" hangingPunct="0">
                <a:spcBef>
                  <a:spcPct val="0"/>
                </a:spcBef>
                <a:spcAft>
                  <a:spcPct val="0"/>
                </a:spcAft>
              </a:pPr>
              <a:t>‹#›</a:t>
            </a:fld>
            <a:endParaRPr lang="en-GB">
              <a:solidFill>
                <a:srgbClr val="000000"/>
              </a:solidFill>
            </a:endParaRPr>
          </a:p>
        </p:txBody>
      </p:sp>
      <p:sp>
        <p:nvSpPr>
          <p:cNvPr id="1031" name="Line 7"/>
          <p:cNvSpPr>
            <a:spLocks noChangeShapeType="1"/>
          </p:cNvSpPr>
          <p:nvPr/>
        </p:nvSpPr>
        <p:spPr bwMode="auto">
          <a:xfrm>
            <a:off x="381000" y="1143000"/>
            <a:ext cx="8458200" cy="0"/>
          </a:xfrm>
          <a:prstGeom prst="line">
            <a:avLst/>
          </a:prstGeom>
          <a:noFill/>
          <a:ln w="9525">
            <a:solidFill>
              <a:srgbClr val="9BA921"/>
            </a:solidFill>
            <a:round/>
            <a:headEnd/>
            <a:tailEnd/>
          </a:ln>
        </p:spPr>
        <p:txBody>
          <a:bodyPr wrap="none" anchor="ctr"/>
          <a:lstStyle/>
          <a:p>
            <a:pPr eaLnBrk="0" fontAlgn="base" hangingPunct="0">
              <a:spcBef>
                <a:spcPct val="0"/>
              </a:spcBef>
              <a:spcAft>
                <a:spcPct val="0"/>
              </a:spcAft>
            </a:pPr>
            <a:endParaRPr lang="en-GB" sz="2400">
              <a:solidFill>
                <a:srgbClr val="000000"/>
              </a:solidFill>
            </a:endParaRPr>
          </a:p>
        </p:txBody>
      </p:sp>
      <p:pic>
        <p:nvPicPr>
          <p:cNvPr id="38914" name="Picture 2" descr="Image result for tree line"/>
          <p:cNvPicPr>
            <a:picLocks noChangeAspect="1" noChangeArrowheads="1"/>
          </p:cNvPicPr>
          <p:nvPr userDrawn="1"/>
        </p:nvPicPr>
        <p:blipFill>
          <a:blip r:embed="rId15" cstate="print">
            <a:lum bright="84000" contrast="31000"/>
          </a:blip>
          <a:srcRect/>
          <a:stretch>
            <a:fillRect/>
          </a:stretch>
        </p:blipFill>
        <p:spPr bwMode="auto">
          <a:xfrm>
            <a:off x="0" y="4697339"/>
            <a:ext cx="9145016" cy="2160661"/>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3200" b="1">
          <a:solidFill>
            <a:srgbClr val="002D46"/>
          </a:solidFill>
          <a:latin typeface="+mj-lt"/>
          <a:ea typeface="+mj-ea"/>
          <a:cs typeface="+mj-cs"/>
        </a:defRPr>
      </a:lvl1pPr>
      <a:lvl2pPr algn="l" rtl="0" eaLnBrk="1" fontAlgn="base" hangingPunct="1">
        <a:spcBef>
          <a:spcPct val="0"/>
        </a:spcBef>
        <a:spcAft>
          <a:spcPct val="0"/>
        </a:spcAft>
        <a:defRPr sz="3200" b="1">
          <a:solidFill>
            <a:srgbClr val="002D46"/>
          </a:solidFill>
          <a:latin typeface="Arial" charset="0"/>
          <a:ea typeface="ＭＳ Ｐゴシック" pitchFamily="1" charset="-128"/>
        </a:defRPr>
      </a:lvl2pPr>
      <a:lvl3pPr algn="l" rtl="0" eaLnBrk="1" fontAlgn="base" hangingPunct="1">
        <a:spcBef>
          <a:spcPct val="0"/>
        </a:spcBef>
        <a:spcAft>
          <a:spcPct val="0"/>
        </a:spcAft>
        <a:defRPr sz="3200" b="1">
          <a:solidFill>
            <a:srgbClr val="002D46"/>
          </a:solidFill>
          <a:latin typeface="Arial" charset="0"/>
          <a:ea typeface="ＭＳ Ｐゴシック" pitchFamily="1" charset="-128"/>
        </a:defRPr>
      </a:lvl3pPr>
      <a:lvl4pPr algn="l" rtl="0" eaLnBrk="1" fontAlgn="base" hangingPunct="1">
        <a:spcBef>
          <a:spcPct val="0"/>
        </a:spcBef>
        <a:spcAft>
          <a:spcPct val="0"/>
        </a:spcAft>
        <a:defRPr sz="3200" b="1">
          <a:solidFill>
            <a:srgbClr val="002D46"/>
          </a:solidFill>
          <a:latin typeface="Arial" charset="0"/>
          <a:ea typeface="ＭＳ Ｐゴシック" pitchFamily="1" charset="-128"/>
        </a:defRPr>
      </a:lvl4pPr>
      <a:lvl5pPr algn="l" rtl="0" eaLnBrk="1" fontAlgn="base" hangingPunct="1">
        <a:spcBef>
          <a:spcPct val="0"/>
        </a:spcBef>
        <a:spcAft>
          <a:spcPct val="0"/>
        </a:spcAft>
        <a:defRPr sz="3200" b="1">
          <a:solidFill>
            <a:srgbClr val="002D46"/>
          </a:solidFill>
          <a:latin typeface="Arial" charset="0"/>
          <a:ea typeface="ＭＳ Ｐゴシック" pitchFamily="1" charset="-128"/>
        </a:defRPr>
      </a:lvl5pPr>
      <a:lvl6pPr marL="457200" algn="l" rtl="0" eaLnBrk="1" fontAlgn="base" hangingPunct="1">
        <a:spcBef>
          <a:spcPct val="0"/>
        </a:spcBef>
        <a:spcAft>
          <a:spcPct val="0"/>
        </a:spcAft>
        <a:defRPr sz="3200" b="1">
          <a:solidFill>
            <a:srgbClr val="002D46"/>
          </a:solidFill>
          <a:latin typeface="Arial" charset="0"/>
          <a:ea typeface="ＭＳ Ｐゴシック" pitchFamily="1" charset="-128"/>
        </a:defRPr>
      </a:lvl6pPr>
      <a:lvl7pPr marL="914400" algn="l" rtl="0" eaLnBrk="1" fontAlgn="base" hangingPunct="1">
        <a:spcBef>
          <a:spcPct val="0"/>
        </a:spcBef>
        <a:spcAft>
          <a:spcPct val="0"/>
        </a:spcAft>
        <a:defRPr sz="3200" b="1">
          <a:solidFill>
            <a:srgbClr val="002D46"/>
          </a:solidFill>
          <a:latin typeface="Arial" charset="0"/>
          <a:ea typeface="ＭＳ Ｐゴシック" pitchFamily="1" charset="-128"/>
        </a:defRPr>
      </a:lvl7pPr>
      <a:lvl8pPr marL="1371600" algn="l" rtl="0" eaLnBrk="1" fontAlgn="base" hangingPunct="1">
        <a:spcBef>
          <a:spcPct val="0"/>
        </a:spcBef>
        <a:spcAft>
          <a:spcPct val="0"/>
        </a:spcAft>
        <a:defRPr sz="3200" b="1">
          <a:solidFill>
            <a:srgbClr val="002D46"/>
          </a:solidFill>
          <a:latin typeface="Arial" charset="0"/>
          <a:ea typeface="ＭＳ Ｐゴシック" pitchFamily="1" charset="-128"/>
        </a:defRPr>
      </a:lvl8pPr>
      <a:lvl9pPr marL="1828800" algn="l" rtl="0" eaLnBrk="1" fontAlgn="base" hangingPunct="1">
        <a:spcBef>
          <a:spcPct val="0"/>
        </a:spcBef>
        <a:spcAft>
          <a:spcPct val="0"/>
        </a:spcAft>
        <a:defRPr sz="3200" b="1">
          <a:solidFill>
            <a:srgbClr val="002D46"/>
          </a:solidFill>
          <a:latin typeface="Arial" charset="0"/>
          <a:ea typeface="ＭＳ Ｐゴシック" pitchFamily="1" charset="-128"/>
        </a:defRPr>
      </a:lvl9pPr>
    </p:titleStyle>
    <p:bodyStyle>
      <a:lvl1pPr marL="342900" indent="-342900" algn="l" rtl="0" eaLnBrk="1" fontAlgn="base" hangingPunct="1">
        <a:spcBef>
          <a:spcPct val="20000"/>
        </a:spcBef>
        <a:spcAft>
          <a:spcPct val="0"/>
        </a:spcAft>
        <a:buChar char="•"/>
        <a:defRPr sz="2800">
          <a:solidFill>
            <a:srgbClr val="002D46"/>
          </a:solidFill>
          <a:latin typeface="+mn-lt"/>
          <a:ea typeface="+mn-ea"/>
          <a:cs typeface="+mn-cs"/>
        </a:defRPr>
      </a:lvl1pPr>
      <a:lvl2pPr marL="763588" indent="-285750" algn="l" rtl="0" eaLnBrk="1" fontAlgn="base" hangingPunct="1">
        <a:spcBef>
          <a:spcPct val="20000"/>
        </a:spcBef>
        <a:spcAft>
          <a:spcPct val="0"/>
        </a:spcAft>
        <a:defRPr sz="2400">
          <a:solidFill>
            <a:srgbClr val="002D46"/>
          </a:solidFill>
          <a:latin typeface="+mn-lt"/>
          <a:ea typeface="+mn-ea"/>
        </a:defRPr>
      </a:lvl2pPr>
      <a:lvl3pPr marL="1182688" indent="-228600" algn="l" rtl="0" eaLnBrk="1" fontAlgn="base" hangingPunct="1">
        <a:spcBef>
          <a:spcPct val="20000"/>
        </a:spcBef>
        <a:spcAft>
          <a:spcPct val="0"/>
        </a:spcAft>
        <a:buChar char="•"/>
        <a:defRPr sz="2000">
          <a:solidFill>
            <a:srgbClr val="002D46"/>
          </a:solidFill>
          <a:latin typeface="+mn-lt"/>
          <a:ea typeface="+mn-ea"/>
        </a:defRPr>
      </a:lvl3pPr>
      <a:lvl4pPr marL="1619250" indent="-246063" algn="l" rtl="0" eaLnBrk="1" fontAlgn="base" hangingPunct="1">
        <a:spcBef>
          <a:spcPct val="20000"/>
        </a:spcBef>
        <a:spcAft>
          <a:spcPct val="0"/>
        </a:spcAft>
        <a:defRPr>
          <a:solidFill>
            <a:srgbClr val="002D46"/>
          </a:solidFill>
          <a:latin typeface="+mn-lt"/>
          <a:ea typeface="+mn-ea"/>
        </a:defRPr>
      </a:lvl4pPr>
      <a:lvl5pPr marL="2057400" indent="-228600" algn="l" rtl="0" eaLnBrk="1" fontAlgn="base" hangingPunct="1">
        <a:spcBef>
          <a:spcPct val="20000"/>
        </a:spcBef>
        <a:spcAft>
          <a:spcPct val="0"/>
        </a:spcAft>
        <a:defRPr sz="2000">
          <a:solidFill>
            <a:schemeClr val="tx1"/>
          </a:solidFill>
          <a:latin typeface="+mn-lt"/>
          <a:ea typeface="+mn-ea"/>
        </a:defRPr>
      </a:lvl5pPr>
      <a:lvl6pPr marL="2514600" indent="-228600" algn="l" rtl="0" eaLnBrk="1" fontAlgn="base" hangingPunct="1">
        <a:spcBef>
          <a:spcPct val="20000"/>
        </a:spcBef>
        <a:spcAft>
          <a:spcPct val="0"/>
        </a:spcAft>
        <a:defRPr sz="2000">
          <a:solidFill>
            <a:schemeClr val="tx1"/>
          </a:solidFill>
          <a:latin typeface="+mn-lt"/>
          <a:ea typeface="+mn-ea"/>
        </a:defRPr>
      </a:lvl6pPr>
      <a:lvl7pPr marL="2971800" indent="-228600" algn="l" rtl="0" eaLnBrk="1" fontAlgn="base" hangingPunct="1">
        <a:spcBef>
          <a:spcPct val="20000"/>
        </a:spcBef>
        <a:spcAft>
          <a:spcPct val="0"/>
        </a:spcAft>
        <a:defRPr sz="2000">
          <a:solidFill>
            <a:schemeClr val="tx1"/>
          </a:solidFill>
          <a:latin typeface="+mn-lt"/>
          <a:ea typeface="+mn-ea"/>
        </a:defRPr>
      </a:lvl7pPr>
      <a:lvl8pPr marL="3429000" indent="-228600" algn="l" rtl="0" eaLnBrk="1" fontAlgn="base" hangingPunct="1">
        <a:spcBef>
          <a:spcPct val="20000"/>
        </a:spcBef>
        <a:spcAft>
          <a:spcPct val="0"/>
        </a:spcAft>
        <a:defRPr sz="2000">
          <a:solidFill>
            <a:schemeClr val="tx1"/>
          </a:solidFill>
          <a:latin typeface="+mn-lt"/>
          <a:ea typeface="+mn-ea"/>
        </a:defRPr>
      </a:lvl8pPr>
      <a:lvl9pPr marL="3886200" indent="-228600" algn="l" rtl="0" eaLnBrk="1" fontAlgn="base" hangingPunct="1">
        <a:spcBef>
          <a:spcPct val="20000"/>
        </a:spcBef>
        <a:spcAft>
          <a:spcPct val="0"/>
        </a:spcAft>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ons.gov.uk/economy/environmentalaccounts/bulletins/uknaturalcapital/landandhabitatecosystemaccount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mage result for tree line"/>
          <p:cNvPicPr>
            <a:picLocks noChangeAspect="1" noChangeArrowheads="1"/>
          </p:cNvPicPr>
          <p:nvPr/>
        </p:nvPicPr>
        <p:blipFill>
          <a:blip r:embed="rId2" cstate="print">
            <a:lum bright="84000" contrast="31000"/>
          </a:blip>
          <a:srcRect/>
          <a:stretch>
            <a:fillRect/>
          </a:stretch>
        </p:blipFill>
        <p:spPr bwMode="auto">
          <a:xfrm>
            <a:off x="0" y="4697339"/>
            <a:ext cx="9145016" cy="2160661"/>
          </a:xfrm>
          <a:prstGeom prst="rect">
            <a:avLst/>
          </a:prstGeom>
          <a:noFill/>
        </p:spPr>
      </p:pic>
      <p:sp>
        <p:nvSpPr>
          <p:cNvPr id="2" name="Title 1"/>
          <p:cNvSpPr>
            <a:spLocks noGrp="1"/>
          </p:cNvSpPr>
          <p:nvPr>
            <p:ph type="ctrTitle"/>
          </p:nvPr>
        </p:nvSpPr>
        <p:spPr>
          <a:xfrm>
            <a:off x="323528" y="1412776"/>
            <a:ext cx="7772400" cy="1470025"/>
          </a:xfrm>
        </p:spPr>
        <p:txBody>
          <a:bodyPr>
            <a:normAutofit/>
          </a:bodyPr>
          <a:lstStyle/>
          <a:p>
            <a:r>
              <a:rPr lang="en-GB" dirty="0" smtClean="0">
                <a:solidFill>
                  <a:schemeClr val="accent2"/>
                </a:solidFill>
              </a:rPr>
              <a:t>Urban Ecosystem Accounts</a:t>
            </a:r>
            <a:endParaRPr lang="en-US" dirty="0">
              <a:solidFill>
                <a:schemeClr val="accent2"/>
              </a:solidFill>
            </a:endParaRPr>
          </a:p>
        </p:txBody>
      </p:sp>
      <p:sp>
        <p:nvSpPr>
          <p:cNvPr id="3" name="Subtitle 2"/>
          <p:cNvSpPr>
            <a:spLocks noGrp="1"/>
          </p:cNvSpPr>
          <p:nvPr>
            <p:ph type="subTitle" idx="1"/>
          </p:nvPr>
        </p:nvSpPr>
        <p:spPr>
          <a:xfrm>
            <a:off x="331440" y="4077072"/>
            <a:ext cx="6400800" cy="2780928"/>
          </a:xfrm>
        </p:spPr>
        <p:txBody>
          <a:bodyPr>
            <a:noAutofit/>
          </a:bodyPr>
          <a:lstStyle/>
          <a:p>
            <a:r>
              <a:rPr lang="en-GB" sz="2400" dirty="0" smtClean="0">
                <a:solidFill>
                  <a:schemeClr val="tx1"/>
                </a:solidFill>
              </a:rPr>
              <a:t>Emily Connors</a:t>
            </a:r>
            <a:endParaRPr lang="en-GB" sz="2400" dirty="0" smtClean="0">
              <a:solidFill>
                <a:schemeClr val="tx1"/>
              </a:solidFill>
            </a:endParaRPr>
          </a:p>
          <a:p>
            <a:endParaRPr lang="en-GB" sz="2400" dirty="0" smtClean="0">
              <a:solidFill>
                <a:schemeClr val="tx1"/>
              </a:solidFill>
            </a:endParaRPr>
          </a:p>
          <a:p>
            <a:r>
              <a:rPr lang="en-GB" sz="2400" dirty="0" smtClean="0">
                <a:solidFill>
                  <a:schemeClr val="tx1"/>
                </a:solidFill>
              </a:rPr>
              <a:t>Office </a:t>
            </a:r>
            <a:r>
              <a:rPr lang="en-GB" sz="2400" dirty="0" smtClean="0">
                <a:solidFill>
                  <a:schemeClr val="tx1"/>
                </a:solidFill>
              </a:rPr>
              <a:t>for National Statistics</a:t>
            </a:r>
          </a:p>
          <a:p>
            <a:endParaRPr lang="en-GB" sz="2400" dirty="0" smtClean="0">
              <a:solidFill>
                <a:schemeClr val="tx1"/>
              </a:solidFill>
            </a:endParaRPr>
          </a:p>
          <a:p>
            <a:r>
              <a:rPr lang="en-GB" sz="2000" dirty="0" smtClean="0">
                <a:solidFill>
                  <a:schemeClr val="tx1"/>
                </a:solidFill>
              </a:rPr>
              <a:t>Emily.connors@ons.gov.uk</a:t>
            </a:r>
            <a:endParaRPr lang="en-GB" sz="2000" dirty="0" smtClean="0">
              <a:solidFill>
                <a:schemeClr val="tx1"/>
              </a:solidFill>
            </a:endParaRPr>
          </a:p>
          <a:p>
            <a:pPr algn="l"/>
            <a:endParaRPr lang="en-GB" sz="2400" dirty="0" smtClean="0"/>
          </a:p>
          <a:p>
            <a:pPr algn="l"/>
            <a:endParaRPr lang="en-GB" sz="2400" dirty="0"/>
          </a:p>
          <a:p>
            <a:pPr algn="l"/>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GB" dirty="0" smtClean="0">
                <a:solidFill>
                  <a:schemeClr val="accent2"/>
                </a:solidFill>
              </a:rPr>
              <a:t>Hedonic pricing </a:t>
            </a:r>
            <a:r>
              <a:rPr lang="en-GB" dirty="0" smtClean="0">
                <a:solidFill>
                  <a:schemeClr val="accent2"/>
                </a:solidFill>
              </a:rPr>
              <a:t>m</a:t>
            </a:r>
            <a:r>
              <a:rPr lang="en-GB" dirty="0" smtClean="0">
                <a:solidFill>
                  <a:schemeClr val="accent2"/>
                </a:solidFill>
              </a:rPr>
              <a:t>ethod to value cultural services</a:t>
            </a:r>
            <a:endParaRPr lang="en-US" dirty="0">
              <a:solidFill>
                <a:schemeClr val="accent2"/>
              </a:solidFill>
            </a:endParaRPr>
          </a:p>
        </p:txBody>
      </p:sp>
      <p:sp>
        <p:nvSpPr>
          <p:cNvPr id="6" name="Content Placeholder 5"/>
          <p:cNvSpPr>
            <a:spLocks noGrp="1"/>
          </p:cNvSpPr>
          <p:nvPr>
            <p:ph idx="1"/>
          </p:nvPr>
        </p:nvSpPr>
        <p:spPr>
          <a:xfrm>
            <a:off x="251520" y="1484784"/>
            <a:ext cx="6336704" cy="4929336"/>
          </a:xfrm>
        </p:spPr>
        <p:txBody>
          <a:bodyPr/>
          <a:lstStyle/>
          <a:p>
            <a:pPr>
              <a:buNone/>
            </a:pPr>
            <a:r>
              <a:rPr lang="en-GB" sz="2400" b="1" dirty="0" smtClean="0"/>
              <a:t>What </a:t>
            </a:r>
            <a:r>
              <a:rPr lang="en-GB" sz="2400" b="1" dirty="0" smtClean="0"/>
              <a:t>is the hedonic price method?</a:t>
            </a:r>
            <a:endParaRPr lang="en-GB" sz="2400" b="1" dirty="0" smtClean="0"/>
          </a:p>
          <a:p>
            <a:pPr>
              <a:buFontTx/>
              <a:buChar char="-"/>
            </a:pPr>
            <a:r>
              <a:rPr lang="en-GB" sz="2400" kern="1200" dirty="0" smtClean="0">
                <a:solidFill>
                  <a:schemeClr val="tx1"/>
                </a:solidFill>
              </a:rPr>
              <a:t>Products can </a:t>
            </a:r>
            <a:r>
              <a:rPr lang="en-GB" sz="2400" kern="1200" dirty="0" smtClean="0">
                <a:solidFill>
                  <a:schemeClr val="tx1"/>
                </a:solidFill>
              </a:rPr>
              <a:t>be broken down in to a number of characteristics. </a:t>
            </a:r>
            <a:endParaRPr lang="en-GB" sz="2400" kern="1200" dirty="0" smtClean="0">
              <a:solidFill>
                <a:schemeClr val="tx1"/>
              </a:solidFill>
            </a:endParaRPr>
          </a:p>
          <a:p>
            <a:pPr>
              <a:buFontTx/>
              <a:buChar char="-"/>
            </a:pPr>
            <a:endParaRPr lang="en-GB" sz="1600" kern="1200" dirty="0" smtClean="0">
              <a:solidFill>
                <a:schemeClr val="tx1"/>
              </a:solidFill>
            </a:endParaRPr>
          </a:p>
          <a:p>
            <a:pPr>
              <a:buNone/>
            </a:pPr>
            <a:r>
              <a:rPr lang="en-GB" sz="2400" b="1" dirty="0" smtClean="0"/>
              <a:t>How can we use it?</a:t>
            </a:r>
          </a:p>
          <a:p>
            <a:pPr>
              <a:buFontTx/>
              <a:buChar char="-"/>
            </a:pPr>
            <a:r>
              <a:rPr lang="en-GB" sz="2400" kern="1200" dirty="0" smtClean="0">
                <a:solidFill>
                  <a:schemeClr val="tx1"/>
                </a:solidFill>
              </a:rPr>
              <a:t>Use house price data to </a:t>
            </a:r>
            <a:r>
              <a:rPr lang="en-GB" sz="2400" kern="1200" dirty="0" smtClean="0">
                <a:solidFill>
                  <a:schemeClr val="tx1"/>
                </a:solidFill>
              </a:rPr>
              <a:t>estimate </a:t>
            </a:r>
            <a:r>
              <a:rPr lang="en-GB" sz="2400" kern="1200" dirty="0" smtClean="0">
                <a:solidFill>
                  <a:schemeClr val="tx1"/>
                </a:solidFill>
              </a:rPr>
              <a:t>the extent to which the </a:t>
            </a:r>
            <a:r>
              <a:rPr lang="en-GB" sz="2400" kern="1200" dirty="0" smtClean="0">
                <a:solidFill>
                  <a:schemeClr val="tx1"/>
                </a:solidFill>
              </a:rPr>
              <a:t>green and blue space affect price</a:t>
            </a:r>
          </a:p>
          <a:p>
            <a:pPr>
              <a:buFontTx/>
              <a:buChar char="-"/>
            </a:pPr>
            <a:endParaRPr lang="en-GB" sz="1600" dirty="0" smtClean="0"/>
          </a:p>
          <a:p>
            <a:pPr>
              <a:buNone/>
            </a:pPr>
            <a:r>
              <a:rPr lang="en-GB" sz="2400" b="1" dirty="0" smtClean="0"/>
              <a:t>What are we trying to value?</a:t>
            </a:r>
          </a:p>
          <a:p>
            <a:pPr>
              <a:buFontTx/>
              <a:buChar char="-"/>
            </a:pPr>
            <a:r>
              <a:rPr lang="en-GB" sz="2400" dirty="0" smtClean="0">
                <a:solidFill>
                  <a:schemeClr val="tx1"/>
                </a:solidFill>
              </a:rPr>
              <a:t>A bundle of  ecosystem services which are ‘paid for’ when purchasing a house e.g. access to a park or aesthetic views</a:t>
            </a:r>
            <a:endParaRPr lang="en-GB" sz="2400" dirty="0" smtClean="0">
              <a:solidFill>
                <a:schemeClr val="tx1"/>
              </a:solidFill>
            </a:endParaRPr>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4" name="Group 13"/>
          <p:cNvGrpSpPr/>
          <p:nvPr/>
        </p:nvGrpSpPr>
        <p:grpSpPr>
          <a:xfrm>
            <a:off x="6444208" y="1412776"/>
            <a:ext cx="2513951" cy="4896544"/>
            <a:chOff x="5405961" y="0"/>
            <a:chExt cx="2513951" cy="4896544"/>
          </a:xfrm>
        </p:grpSpPr>
        <p:sp>
          <p:nvSpPr>
            <p:cNvPr id="30" name="Rounded Rectangle 29"/>
            <p:cNvSpPr/>
            <p:nvPr/>
          </p:nvSpPr>
          <p:spPr>
            <a:xfrm>
              <a:off x="5405961" y="0"/>
              <a:ext cx="2513951" cy="4896544"/>
            </a:xfrm>
            <a:prstGeom prst="roundRect">
              <a:avLst>
                <a:gd name="adj" fmla="val 10000"/>
              </a:avLst>
            </a:prstGeom>
            <a:solidFill>
              <a:srgbClr val="9BBB59">
                <a:tint val="40000"/>
                <a:hueOff val="0"/>
                <a:satOff val="0"/>
                <a:lumOff val="0"/>
                <a:alphaOff val="0"/>
              </a:srgbClr>
            </a:solidFill>
            <a:ln>
              <a:noFill/>
            </a:ln>
            <a:effectLst>
              <a:outerShdw blurRad="40000" dist="20000" dir="5400000" rotWithShape="0">
                <a:srgbClr val="000000">
                  <a:alpha val="38000"/>
                </a:srgbClr>
              </a:outerShdw>
            </a:effectLst>
          </p:spPr>
          <p:style>
            <a:lnRef idx="0">
              <a:scrgbClr r="0" g="0" b="0"/>
            </a:lnRef>
            <a:fillRef idx="1">
              <a:scrgbClr r="0" g="0" b="0"/>
            </a:fillRef>
            <a:effectRef idx="1">
              <a:scrgbClr r="0" g="0" b="0"/>
            </a:effectRef>
            <a:fontRef idx="minor">
              <a:schemeClr val="dk1">
                <a:hueOff val="0"/>
                <a:satOff val="0"/>
                <a:lumOff val="0"/>
                <a:alphaOff val="0"/>
              </a:schemeClr>
            </a:fontRef>
          </p:style>
        </p:sp>
        <p:sp>
          <p:nvSpPr>
            <p:cNvPr id="31" name="Rounded Rectangle 4"/>
            <p:cNvSpPr/>
            <p:nvPr/>
          </p:nvSpPr>
          <p:spPr>
            <a:xfrm>
              <a:off x="5405961" y="0"/>
              <a:ext cx="2513951" cy="146896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solidFill>
                    <a:sysClr val="windowText" lastClr="000000">
                      <a:hueOff val="0"/>
                      <a:satOff val="0"/>
                      <a:lumOff val="0"/>
                      <a:alphaOff val="0"/>
                    </a:sysClr>
                  </a:solidFill>
                  <a:latin typeface="Calibri"/>
                  <a:ea typeface="+mn-ea"/>
                  <a:cs typeface="+mn-cs"/>
                </a:rPr>
                <a:t>Cultural</a:t>
              </a:r>
              <a:endParaRPr lang="en-US" sz="3600" kern="1200" dirty="0">
                <a:solidFill>
                  <a:sysClr val="windowText" lastClr="000000">
                    <a:hueOff val="0"/>
                    <a:satOff val="0"/>
                    <a:lumOff val="0"/>
                    <a:alphaOff val="0"/>
                  </a:sysClr>
                </a:solidFill>
                <a:latin typeface="Calibri"/>
                <a:ea typeface="+mn-ea"/>
                <a:cs typeface="+mn-cs"/>
              </a:endParaRPr>
            </a:p>
          </p:txBody>
        </p:sp>
      </p:grpSp>
      <p:grpSp>
        <p:nvGrpSpPr>
          <p:cNvPr id="15" name="Group 14"/>
          <p:cNvGrpSpPr/>
          <p:nvPr/>
        </p:nvGrpSpPr>
        <p:grpSpPr>
          <a:xfrm>
            <a:off x="6695604" y="2882665"/>
            <a:ext cx="2011160" cy="566461"/>
            <a:chOff x="5657357" y="1469889"/>
            <a:chExt cx="2011160" cy="566461"/>
          </a:xfrm>
          <a:scene3d>
            <a:camera prst="orthographicFront"/>
            <a:lightRig rig="flat" dir="t"/>
          </a:scene3d>
        </p:grpSpPr>
        <p:sp>
          <p:nvSpPr>
            <p:cNvPr id="28" name="Rounded Rectangle 27"/>
            <p:cNvSpPr/>
            <p:nvPr/>
          </p:nvSpPr>
          <p:spPr>
            <a:xfrm>
              <a:off x="5657357" y="1469889"/>
              <a:ext cx="2011160" cy="566461"/>
            </a:xfrm>
            <a:prstGeom prst="roundRect">
              <a:avLst>
                <a:gd name="adj" fmla="val 10000"/>
              </a:avLst>
            </a:prstGeom>
            <a:gradFill rotWithShape="0">
              <a:gsLst>
                <a:gs pos="0">
                  <a:srgbClr val="9BBB59">
                    <a:hueOff val="8035903"/>
                    <a:satOff val="-12057"/>
                    <a:lumOff val="-1961"/>
                    <a:alphaOff val="0"/>
                    <a:tint val="50000"/>
                    <a:satMod val="300000"/>
                  </a:srgbClr>
                </a:gs>
                <a:gs pos="35000">
                  <a:srgbClr val="9BBB59">
                    <a:hueOff val="8035903"/>
                    <a:satOff val="-12057"/>
                    <a:lumOff val="-1961"/>
                    <a:alphaOff val="0"/>
                    <a:tint val="37000"/>
                    <a:satMod val="300000"/>
                  </a:srgbClr>
                </a:gs>
                <a:gs pos="100000">
                  <a:srgbClr val="9BBB59">
                    <a:hueOff val="8035903"/>
                    <a:satOff val="-12057"/>
                    <a:lumOff val="-1961"/>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tyle>
            <a:lnRef idx="0">
              <a:scrgbClr r="0" g="0" b="0"/>
            </a:lnRef>
            <a:fillRef idx="2">
              <a:scrgbClr r="0" g="0" b="0"/>
            </a:fillRef>
            <a:effectRef idx="1">
              <a:scrgbClr r="0" g="0" b="0"/>
            </a:effectRef>
            <a:fontRef idx="minor">
              <a:schemeClr val="dk1"/>
            </a:fontRef>
          </p:style>
        </p:sp>
        <p:sp>
          <p:nvSpPr>
            <p:cNvPr id="29" name="Rounded Rectangle 6"/>
            <p:cNvSpPr/>
            <p:nvPr/>
          </p:nvSpPr>
          <p:spPr>
            <a:xfrm>
              <a:off x="5673948" y="1486480"/>
              <a:ext cx="1977978" cy="53327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Recreational enjoyment</a:t>
              </a:r>
              <a:endParaRPr lang="en-US" sz="1400" kern="1200" dirty="0">
                <a:solidFill>
                  <a:sysClr val="windowText" lastClr="000000"/>
                </a:solidFill>
                <a:latin typeface="Calibri"/>
                <a:ea typeface="+mn-ea"/>
                <a:cs typeface="+mn-cs"/>
              </a:endParaRPr>
            </a:p>
          </p:txBody>
        </p:sp>
      </p:grpSp>
      <p:grpSp>
        <p:nvGrpSpPr>
          <p:cNvPr id="16" name="Group 15"/>
          <p:cNvGrpSpPr/>
          <p:nvPr/>
        </p:nvGrpSpPr>
        <p:grpSpPr>
          <a:xfrm>
            <a:off x="6695604" y="3536275"/>
            <a:ext cx="2011160" cy="566461"/>
            <a:chOff x="5657357" y="2123499"/>
            <a:chExt cx="2011160" cy="566461"/>
          </a:xfrm>
          <a:scene3d>
            <a:camera prst="orthographicFront"/>
            <a:lightRig rig="flat" dir="t"/>
          </a:scene3d>
        </p:grpSpPr>
        <p:sp>
          <p:nvSpPr>
            <p:cNvPr id="26" name="Rounded Rectangle 25"/>
            <p:cNvSpPr/>
            <p:nvPr/>
          </p:nvSpPr>
          <p:spPr>
            <a:xfrm>
              <a:off x="5657357" y="2123499"/>
              <a:ext cx="2011160" cy="566461"/>
            </a:xfrm>
            <a:prstGeom prst="roundRect">
              <a:avLst>
                <a:gd name="adj" fmla="val 10000"/>
              </a:avLst>
            </a:prstGeom>
            <a:gradFill rotWithShape="0">
              <a:gsLst>
                <a:gs pos="0">
                  <a:srgbClr val="9BBB59">
                    <a:hueOff val="8839492"/>
                    <a:satOff val="-13263"/>
                    <a:lumOff val="-2157"/>
                    <a:alphaOff val="0"/>
                    <a:tint val="50000"/>
                    <a:satMod val="300000"/>
                  </a:srgbClr>
                </a:gs>
                <a:gs pos="35000">
                  <a:srgbClr val="9BBB59">
                    <a:hueOff val="8839492"/>
                    <a:satOff val="-13263"/>
                    <a:lumOff val="-2157"/>
                    <a:alphaOff val="0"/>
                    <a:tint val="37000"/>
                    <a:satMod val="300000"/>
                  </a:srgbClr>
                </a:gs>
                <a:gs pos="100000">
                  <a:srgbClr val="9BBB59">
                    <a:hueOff val="8839492"/>
                    <a:satOff val="-13263"/>
                    <a:lumOff val="-2157"/>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tyle>
            <a:lnRef idx="0">
              <a:scrgbClr r="0" g="0" b="0"/>
            </a:lnRef>
            <a:fillRef idx="2">
              <a:scrgbClr r="0" g="0" b="0"/>
            </a:fillRef>
            <a:effectRef idx="1">
              <a:scrgbClr r="0" g="0" b="0"/>
            </a:effectRef>
            <a:fontRef idx="minor">
              <a:schemeClr val="dk1"/>
            </a:fontRef>
          </p:style>
        </p:sp>
        <p:sp>
          <p:nvSpPr>
            <p:cNvPr id="27" name="Rounded Rectangle 8"/>
            <p:cNvSpPr/>
            <p:nvPr/>
          </p:nvSpPr>
          <p:spPr>
            <a:xfrm>
              <a:off x="5673948" y="2140090"/>
              <a:ext cx="1977978" cy="53327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Scientific and educational interactions</a:t>
              </a:r>
              <a:endParaRPr lang="en-US" sz="1400" kern="1200" dirty="0">
                <a:solidFill>
                  <a:sysClr val="windowText" lastClr="000000"/>
                </a:solidFill>
                <a:latin typeface="Calibri"/>
                <a:ea typeface="+mn-ea"/>
                <a:cs typeface="+mn-cs"/>
              </a:endParaRPr>
            </a:p>
          </p:txBody>
        </p:sp>
      </p:grpSp>
      <p:grpSp>
        <p:nvGrpSpPr>
          <p:cNvPr id="17" name="Group 16"/>
          <p:cNvGrpSpPr/>
          <p:nvPr/>
        </p:nvGrpSpPr>
        <p:grpSpPr>
          <a:xfrm>
            <a:off x="6695604" y="4189885"/>
            <a:ext cx="2011160" cy="566461"/>
            <a:chOff x="5657357" y="2777109"/>
            <a:chExt cx="2011160" cy="566461"/>
          </a:xfrm>
          <a:scene3d>
            <a:camera prst="orthographicFront"/>
            <a:lightRig rig="flat" dir="t"/>
          </a:scene3d>
        </p:grpSpPr>
        <p:sp>
          <p:nvSpPr>
            <p:cNvPr id="24" name="Rounded Rectangle 23"/>
            <p:cNvSpPr/>
            <p:nvPr/>
          </p:nvSpPr>
          <p:spPr>
            <a:xfrm>
              <a:off x="5657357" y="2777109"/>
              <a:ext cx="2011160" cy="566461"/>
            </a:xfrm>
            <a:prstGeom prst="roundRect">
              <a:avLst>
                <a:gd name="adj" fmla="val 10000"/>
              </a:avLst>
            </a:prstGeom>
            <a:gradFill rotWithShape="0">
              <a:gsLst>
                <a:gs pos="0">
                  <a:srgbClr val="9BBB59">
                    <a:hueOff val="9643083"/>
                    <a:satOff val="-14469"/>
                    <a:lumOff val="-2353"/>
                    <a:alphaOff val="0"/>
                    <a:tint val="50000"/>
                    <a:satMod val="300000"/>
                  </a:srgbClr>
                </a:gs>
                <a:gs pos="35000">
                  <a:srgbClr val="9BBB59">
                    <a:hueOff val="9643083"/>
                    <a:satOff val="-14469"/>
                    <a:lumOff val="-2353"/>
                    <a:alphaOff val="0"/>
                    <a:tint val="37000"/>
                    <a:satMod val="300000"/>
                  </a:srgbClr>
                </a:gs>
                <a:gs pos="100000">
                  <a:srgbClr val="9BBB59">
                    <a:hueOff val="9643083"/>
                    <a:satOff val="-14469"/>
                    <a:lumOff val="-2353"/>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tyle>
            <a:lnRef idx="0">
              <a:scrgbClr r="0" g="0" b="0"/>
            </a:lnRef>
            <a:fillRef idx="2">
              <a:scrgbClr r="0" g="0" b="0"/>
            </a:fillRef>
            <a:effectRef idx="1">
              <a:scrgbClr r="0" g="0" b="0"/>
            </a:effectRef>
            <a:fontRef idx="minor">
              <a:schemeClr val="dk1"/>
            </a:fontRef>
          </p:style>
        </p:sp>
        <p:sp>
          <p:nvSpPr>
            <p:cNvPr id="25" name="Rounded Rectangle 10"/>
            <p:cNvSpPr/>
            <p:nvPr/>
          </p:nvSpPr>
          <p:spPr>
            <a:xfrm>
              <a:off x="5673948" y="2793700"/>
              <a:ext cx="1977978" cy="53327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Heritage and aesthetic interactions</a:t>
              </a:r>
              <a:endParaRPr lang="en-US" sz="1400" kern="1200" dirty="0">
                <a:solidFill>
                  <a:sysClr val="windowText" lastClr="000000"/>
                </a:solidFill>
                <a:latin typeface="Calibri"/>
                <a:ea typeface="+mn-ea"/>
                <a:cs typeface="+mn-cs"/>
              </a:endParaRPr>
            </a:p>
          </p:txBody>
        </p:sp>
      </p:grpSp>
      <p:grpSp>
        <p:nvGrpSpPr>
          <p:cNvPr id="18" name="Group 17"/>
          <p:cNvGrpSpPr/>
          <p:nvPr/>
        </p:nvGrpSpPr>
        <p:grpSpPr>
          <a:xfrm>
            <a:off x="6695604" y="4843494"/>
            <a:ext cx="2011160" cy="566461"/>
            <a:chOff x="5657357" y="3430718"/>
            <a:chExt cx="2011160" cy="566461"/>
          </a:xfrm>
          <a:scene3d>
            <a:camera prst="orthographicFront"/>
            <a:lightRig rig="flat" dir="t"/>
          </a:scene3d>
        </p:grpSpPr>
        <p:sp>
          <p:nvSpPr>
            <p:cNvPr id="22" name="Rounded Rectangle 21"/>
            <p:cNvSpPr/>
            <p:nvPr/>
          </p:nvSpPr>
          <p:spPr>
            <a:xfrm>
              <a:off x="5657357" y="3430718"/>
              <a:ext cx="2011160" cy="566461"/>
            </a:xfrm>
            <a:prstGeom prst="roundRect">
              <a:avLst>
                <a:gd name="adj" fmla="val 10000"/>
              </a:avLst>
            </a:prstGeom>
            <a:gradFill rotWithShape="0">
              <a:gsLst>
                <a:gs pos="0">
                  <a:srgbClr val="9BBB59">
                    <a:hueOff val="10446673"/>
                    <a:satOff val="-15674"/>
                    <a:lumOff val="-2549"/>
                    <a:alphaOff val="0"/>
                    <a:tint val="50000"/>
                    <a:satMod val="300000"/>
                  </a:srgbClr>
                </a:gs>
                <a:gs pos="35000">
                  <a:srgbClr val="9BBB59">
                    <a:hueOff val="10446673"/>
                    <a:satOff val="-15674"/>
                    <a:lumOff val="-2549"/>
                    <a:alphaOff val="0"/>
                    <a:tint val="37000"/>
                    <a:satMod val="300000"/>
                  </a:srgbClr>
                </a:gs>
                <a:gs pos="100000">
                  <a:srgbClr val="9BBB59">
                    <a:hueOff val="10446673"/>
                    <a:satOff val="-15674"/>
                    <a:lumOff val="-2549"/>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tyle>
            <a:lnRef idx="0">
              <a:scrgbClr r="0" g="0" b="0"/>
            </a:lnRef>
            <a:fillRef idx="2">
              <a:scrgbClr r="0" g="0" b="0"/>
            </a:fillRef>
            <a:effectRef idx="1">
              <a:scrgbClr r="0" g="0" b="0"/>
            </a:effectRef>
            <a:fontRef idx="minor">
              <a:schemeClr val="dk1"/>
            </a:fontRef>
          </p:style>
        </p:sp>
        <p:sp>
          <p:nvSpPr>
            <p:cNvPr id="23" name="Rounded Rectangle 12"/>
            <p:cNvSpPr/>
            <p:nvPr/>
          </p:nvSpPr>
          <p:spPr>
            <a:xfrm>
              <a:off x="5673948" y="3447309"/>
              <a:ext cx="1977978" cy="53327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Symbolism</a:t>
              </a:r>
              <a:endParaRPr lang="en-US" sz="1400" kern="1200" dirty="0">
                <a:solidFill>
                  <a:sysClr val="windowText" lastClr="000000"/>
                </a:solidFill>
                <a:latin typeface="Calibri"/>
                <a:ea typeface="+mn-ea"/>
                <a:cs typeface="+mn-cs"/>
              </a:endParaRPr>
            </a:p>
          </p:txBody>
        </p:sp>
      </p:grpSp>
      <p:grpSp>
        <p:nvGrpSpPr>
          <p:cNvPr id="19" name="Group 18"/>
          <p:cNvGrpSpPr/>
          <p:nvPr/>
        </p:nvGrpSpPr>
        <p:grpSpPr>
          <a:xfrm>
            <a:off x="6695604" y="5497104"/>
            <a:ext cx="2011160" cy="566461"/>
            <a:chOff x="5657357" y="4084328"/>
            <a:chExt cx="2011160" cy="566461"/>
          </a:xfrm>
          <a:scene3d>
            <a:camera prst="orthographicFront"/>
            <a:lightRig rig="flat" dir="t"/>
          </a:scene3d>
        </p:grpSpPr>
        <p:sp>
          <p:nvSpPr>
            <p:cNvPr id="20" name="Rounded Rectangle 19"/>
            <p:cNvSpPr/>
            <p:nvPr/>
          </p:nvSpPr>
          <p:spPr>
            <a:xfrm>
              <a:off x="5657357" y="4084328"/>
              <a:ext cx="2011160" cy="566461"/>
            </a:xfrm>
            <a:prstGeom prst="roundRect">
              <a:avLst>
                <a:gd name="adj" fmla="val 10000"/>
              </a:avLst>
            </a:prstGeom>
            <a:gradFill rotWithShape="0">
              <a:gsLst>
                <a:gs pos="0">
                  <a:srgbClr val="9BBB59">
                    <a:hueOff val="11250264"/>
                    <a:satOff val="-16880"/>
                    <a:lumOff val="-2745"/>
                    <a:alphaOff val="0"/>
                    <a:tint val="50000"/>
                    <a:satMod val="300000"/>
                  </a:srgbClr>
                </a:gs>
                <a:gs pos="35000">
                  <a:srgbClr val="9BBB59">
                    <a:hueOff val="11250264"/>
                    <a:satOff val="-16880"/>
                    <a:lumOff val="-2745"/>
                    <a:alphaOff val="0"/>
                    <a:tint val="37000"/>
                    <a:satMod val="300000"/>
                  </a:srgbClr>
                </a:gs>
                <a:gs pos="100000">
                  <a:srgbClr val="9BBB59">
                    <a:hueOff val="11250264"/>
                    <a:satOff val="-16880"/>
                    <a:lumOff val="-2745"/>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tyle>
            <a:lnRef idx="0">
              <a:scrgbClr r="0" g="0" b="0"/>
            </a:lnRef>
            <a:fillRef idx="2">
              <a:scrgbClr r="0" g="0" b="0"/>
            </a:fillRef>
            <a:effectRef idx="1">
              <a:scrgbClr r="0" g="0" b="0"/>
            </a:effectRef>
            <a:fontRef idx="minor">
              <a:schemeClr val="dk1"/>
            </a:fontRef>
          </p:style>
        </p:sp>
        <p:sp>
          <p:nvSpPr>
            <p:cNvPr id="21" name="Rounded Rectangle 14"/>
            <p:cNvSpPr/>
            <p:nvPr/>
          </p:nvSpPr>
          <p:spPr>
            <a:xfrm>
              <a:off x="5673948" y="4100919"/>
              <a:ext cx="1977978" cy="53327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GB" sz="1400" kern="1200" dirty="0" smtClean="0">
                  <a:solidFill>
                    <a:sysClr val="windowText" lastClr="000000"/>
                  </a:solidFill>
                  <a:latin typeface="Calibri"/>
                  <a:ea typeface="+mn-ea"/>
                  <a:cs typeface="+mn-cs"/>
                </a:rPr>
                <a:t>Existence</a:t>
              </a:r>
              <a:endParaRPr lang="en-US" sz="1400" kern="1200" dirty="0">
                <a:solidFill>
                  <a:sysClr val="windowText" lastClr="000000"/>
                </a:solidFill>
                <a:latin typeface="Calibri"/>
                <a:ea typeface="+mn-ea"/>
                <a:cs typeface="+mn-cs"/>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solidFill>
              </a:rPr>
              <a:t>Advantages/ Disadvantages</a:t>
            </a:r>
            <a:endParaRPr lang="en-US" dirty="0">
              <a:solidFill>
                <a:schemeClr val="accent2"/>
              </a:solidFill>
            </a:endParaRPr>
          </a:p>
        </p:txBody>
      </p:sp>
      <p:sp>
        <p:nvSpPr>
          <p:cNvPr id="3" name="Content Placeholder 2"/>
          <p:cNvSpPr>
            <a:spLocks noGrp="1"/>
          </p:cNvSpPr>
          <p:nvPr>
            <p:ph idx="1"/>
          </p:nvPr>
        </p:nvSpPr>
        <p:spPr/>
        <p:txBody>
          <a:bodyPr/>
          <a:lstStyle/>
          <a:p>
            <a:pPr>
              <a:buNone/>
            </a:pPr>
            <a:r>
              <a:rPr lang="en-GB" b="1" dirty="0" smtClean="0"/>
              <a:t>Advantages:</a:t>
            </a:r>
          </a:p>
          <a:p>
            <a:pPr>
              <a:buFontTx/>
              <a:buChar char="-"/>
            </a:pPr>
            <a:r>
              <a:rPr lang="en-GB" sz="2000" dirty="0" smtClean="0"/>
              <a:t>Estimates </a:t>
            </a:r>
            <a:r>
              <a:rPr lang="en-GB" sz="2000" dirty="0" smtClean="0"/>
              <a:t>value based on real life choices rather than hypothetical ones (desirable from a policy perspective).</a:t>
            </a:r>
          </a:p>
          <a:p>
            <a:pPr>
              <a:buFontTx/>
              <a:buChar char="-"/>
            </a:pPr>
            <a:r>
              <a:rPr lang="en-GB" sz="2000" dirty="0" smtClean="0"/>
              <a:t>Data on property transactions and characteristics are readily available</a:t>
            </a:r>
            <a:r>
              <a:rPr lang="en-GB" sz="2000" dirty="0" smtClean="0"/>
              <a:t>.</a:t>
            </a:r>
          </a:p>
          <a:p>
            <a:pPr>
              <a:buFontTx/>
              <a:buChar char="-"/>
            </a:pPr>
            <a:r>
              <a:rPr lang="en-GB" sz="2000" dirty="0" smtClean="0"/>
              <a:t>Fills a known gap in current recreation estimates – Free trips</a:t>
            </a:r>
            <a:endParaRPr lang="en-GB" sz="2000" dirty="0" smtClean="0"/>
          </a:p>
          <a:p>
            <a:pPr>
              <a:buFontTx/>
              <a:buChar char="-"/>
            </a:pPr>
            <a:endParaRPr lang="en-GB" sz="2000" dirty="0" smtClean="0"/>
          </a:p>
          <a:p>
            <a:pPr>
              <a:buNone/>
            </a:pPr>
            <a:r>
              <a:rPr lang="en-GB" b="1" dirty="0" smtClean="0"/>
              <a:t>Disadvantages:</a:t>
            </a:r>
          </a:p>
          <a:p>
            <a:pPr>
              <a:buFontTx/>
              <a:buChar char="-"/>
            </a:pPr>
            <a:r>
              <a:rPr lang="en-GB" sz="2000" dirty="0" smtClean="0"/>
              <a:t>For accurate and robust estimates to be obtained from the method, large datasets are required</a:t>
            </a:r>
          </a:p>
          <a:p>
            <a:pPr>
              <a:buFontTx/>
              <a:buChar char="-"/>
            </a:pPr>
            <a:r>
              <a:rPr lang="en-GB" sz="2000" dirty="0" smtClean="0"/>
              <a:t>Results depend heavily on the model specification that’s used</a:t>
            </a:r>
          </a:p>
          <a:p>
            <a:pPr>
              <a:buFontTx/>
              <a:buChar char="-"/>
            </a:pPr>
            <a:r>
              <a:rPr lang="en-GB" sz="2000" dirty="0" smtClean="0"/>
              <a:t>Represents </a:t>
            </a:r>
            <a:r>
              <a:rPr lang="en-GB" sz="2000" dirty="0" smtClean="0"/>
              <a:t>a bundle of services e.g. amenity, health, views and therefore there’s an obvious risk of double counting.</a:t>
            </a: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solidFill>
              </a:rPr>
              <a:t>In January we will publish…. </a:t>
            </a:r>
            <a:endParaRPr lang="en-US" dirty="0">
              <a:solidFill>
                <a:schemeClr val="accent2"/>
              </a:solidFill>
            </a:endParaRPr>
          </a:p>
        </p:txBody>
      </p:sp>
      <p:sp>
        <p:nvSpPr>
          <p:cNvPr id="3" name="Content Placeholder 2"/>
          <p:cNvSpPr>
            <a:spLocks noGrp="1"/>
          </p:cNvSpPr>
          <p:nvPr>
            <p:ph idx="1"/>
          </p:nvPr>
        </p:nvSpPr>
        <p:spPr>
          <a:xfrm>
            <a:off x="685800" y="1524000"/>
            <a:ext cx="8062664" cy="4572000"/>
          </a:xfrm>
        </p:spPr>
        <p:txBody>
          <a:bodyPr/>
          <a:lstStyle/>
          <a:p>
            <a:r>
              <a:rPr lang="en-GB" dirty="0" smtClean="0"/>
              <a:t>Initial urban ecosystem accounts:</a:t>
            </a:r>
          </a:p>
          <a:p>
            <a:pPr lvl="1"/>
            <a:r>
              <a:rPr lang="en-GB" dirty="0" smtClean="0"/>
              <a:t>Extent account</a:t>
            </a:r>
          </a:p>
          <a:p>
            <a:pPr lvl="1"/>
            <a:r>
              <a:rPr lang="en-GB" dirty="0" smtClean="0"/>
              <a:t>Partial c</a:t>
            </a:r>
            <a:r>
              <a:rPr lang="en-GB" dirty="0" smtClean="0"/>
              <a:t>ondition </a:t>
            </a:r>
            <a:r>
              <a:rPr lang="en-GB" dirty="0" smtClean="0"/>
              <a:t>ac</a:t>
            </a:r>
            <a:r>
              <a:rPr lang="en-GB" dirty="0" smtClean="0"/>
              <a:t>count</a:t>
            </a:r>
            <a:endParaRPr lang="en-GB" dirty="0" smtClean="0"/>
          </a:p>
          <a:p>
            <a:pPr lvl="1"/>
            <a:r>
              <a:rPr lang="en-GB" dirty="0" smtClean="0"/>
              <a:t>Partial ecosystem service account</a:t>
            </a:r>
          </a:p>
          <a:p>
            <a:endParaRPr lang="en-GB" dirty="0" smtClean="0"/>
          </a:p>
          <a:p>
            <a:r>
              <a:rPr lang="en-GB" dirty="0" smtClean="0"/>
              <a:t>Annual updates will then be made each year in our </a:t>
            </a:r>
            <a:r>
              <a:rPr lang="en-GB" dirty="0" smtClean="0">
                <a:hlinkClick r:id="rId3"/>
              </a:rPr>
              <a:t>broad habitat ecosystem accounts </a:t>
            </a:r>
            <a:r>
              <a:rPr lang="en-GB" dirty="0" smtClean="0"/>
              <a:t>- also include woodland, farmland and freshwater</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solidFill>
              </a:rPr>
              <a:t>Contents</a:t>
            </a:r>
            <a:endParaRPr lang="en-US" dirty="0">
              <a:solidFill>
                <a:schemeClr val="accent2"/>
              </a:solidFill>
            </a:endParaRPr>
          </a:p>
        </p:txBody>
      </p:sp>
      <p:sp>
        <p:nvSpPr>
          <p:cNvPr id="38" name="Content Placeholder 37"/>
          <p:cNvSpPr>
            <a:spLocks noGrp="1"/>
          </p:cNvSpPr>
          <p:nvPr>
            <p:ph idx="1"/>
          </p:nvPr>
        </p:nvSpPr>
        <p:spPr/>
        <p:txBody>
          <a:bodyPr/>
          <a:lstStyle/>
          <a:p>
            <a:pPr marL="514350" indent="-514350"/>
            <a:r>
              <a:rPr lang="en-GB" sz="3200" dirty="0" smtClean="0">
                <a:solidFill>
                  <a:schemeClr val="tx1"/>
                </a:solidFill>
              </a:rPr>
              <a:t>Why urban </a:t>
            </a:r>
            <a:r>
              <a:rPr lang="en-GB" sz="3200" dirty="0" smtClean="0">
                <a:solidFill>
                  <a:schemeClr val="tx1"/>
                </a:solidFill>
              </a:rPr>
              <a:t>areas are so important</a:t>
            </a:r>
          </a:p>
          <a:p>
            <a:pPr marL="514350" indent="-514350"/>
            <a:endParaRPr lang="en-GB" sz="3200" dirty="0" smtClean="0">
              <a:solidFill>
                <a:schemeClr val="tx1"/>
              </a:solidFill>
            </a:endParaRPr>
          </a:p>
          <a:p>
            <a:pPr marL="514350" indent="-514350"/>
            <a:r>
              <a:rPr lang="en-GB" sz="3200" dirty="0" smtClean="0">
                <a:solidFill>
                  <a:schemeClr val="tx1"/>
                </a:solidFill>
              </a:rPr>
              <a:t>Defining urban</a:t>
            </a:r>
          </a:p>
          <a:p>
            <a:pPr marL="514350" indent="-514350"/>
            <a:endParaRPr lang="en-GB" sz="3200" dirty="0" smtClean="0">
              <a:solidFill>
                <a:schemeClr val="tx1"/>
              </a:solidFill>
            </a:endParaRPr>
          </a:p>
          <a:p>
            <a:pPr marL="514350" indent="-514350"/>
            <a:r>
              <a:rPr lang="en-GB" sz="3200" dirty="0" smtClean="0">
                <a:solidFill>
                  <a:schemeClr val="tx1"/>
                </a:solidFill>
              </a:rPr>
              <a:t>Ecosystem services</a:t>
            </a:r>
          </a:p>
          <a:p>
            <a:pPr marL="935038" lvl="1" indent="-514350"/>
            <a:r>
              <a:rPr lang="en-GB" sz="2800" dirty="0" smtClean="0">
                <a:solidFill>
                  <a:schemeClr val="tx1"/>
                </a:solidFill>
              </a:rPr>
              <a:t>Hedonic Pricing Method</a:t>
            </a:r>
            <a:endParaRPr lang="en-US" sz="28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solidFill>
              </a:rPr>
              <a:t>Why </a:t>
            </a:r>
            <a:r>
              <a:rPr lang="en-GB" dirty="0" smtClean="0">
                <a:solidFill>
                  <a:schemeClr val="accent2"/>
                </a:solidFill>
              </a:rPr>
              <a:t>urban areas are so important</a:t>
            </a:r>
            <a:r>
              <a:rPr lang="en-GB" dirty="0" smtClean="0">
                <a:solidFill>
                  <a:schemeClr val="tx1"/>
                </a:solidFill>
              </a:rPr>
              <a:t/>
            </a:r>
            <a:br>
              <a:rPr lang="en-GB" dirty="0" smtClean="0">
                <a:solidFill>
                  <a:schemeClr val="tx1"/>
                </a:solidFill>
              </a:rPr>
            </a:br>
            <a:endParaRPr lang="en-US" dirty="0">
              <a:solidFill>
                <a:schemeClr val="accent2"/>
              </a:solidFill>
            </a:endParaRPr>
          </a:p>
        </p:txBody>
      </p:sp>
      <p:sp>
        <p:nvSpPr>
          <p:cNvPr id="3" name="Content Placeholder 2"/>
          <p:cNvSpPr>
            <a:spLocks noGrp="1"/>
          </p:cNvSpPr>
          <p:nvPr>
            <p:ph idx="1"/>
          </p:nvPr>
        </p:nvSpPr>
        <p:spPr>
          <a:xfrm>
            <a:off x="685800" y="3501008"/>
            <a:ext cx="7772400" cy="2594992"/>
          </a:xfrm>
        </p:spPr>
        <p:style>
          <a:lnRef idx="2">
            <a:schemeClr val="accent2"/>
          </a:lnRef>
          <a:fillRef idx="1">
            <a:schemeClr val="lt1"/>
          </a:fillRef>
          <a:effectRef idx="0">
            <a:schemeClr val="accent2"/>
          </a:effectRef>
          <a:fontRef idx="minor">
            <a:schemeClr val="dk1"/>
          </a:fontRef>
        </p:style>
        <p:txBody>
          <a:bodyPr>
            <a:normAutofit/>
          </a:bodyPr>
          <a:lstStyle/>
          <a:p>
            <a:endParaRPr lang="en-GB" sz="2000" kern="1200" dirty="0" smtClean="0">
              <a:solidFill>
                <a:schemeClr val="tx1"/>
              </a:solidFill>
            </a:endParaRPr>
          </a:p>
          <a:p>
            <a:pPr>
              <a:buNone/>
            </a:pPr>
            <a:r>
              <a:rPr lang="en-GB" sz="2400" b="1" dirty="0" smtClean="0">
                <a:solidFill>
                  <a:srgbClr val="0070C0"/>
                </a:solidFill>
              </a:rPr>
              <a:t>What </a:t>
            </a:r>
            <a:r>
              <a:rPr lang="en-GB" sz="2400" b="1" dirty="0" smtClean="0">
                <a:solidFill>
                  <a:srgbClr val="0070C0"/>
                </a:solidFill>
              </a:rPr>
              <a:t>are we trying to achieve?</a:t>
            </a:r>
          </a:p>
          <a:p>
            <a:r>
              <a:rPr lang="en-GB" sz="2000" kern="1200" dirty="0" smtClean="0">
                <a:solidFill>
                  <a:schemeClr val="tx1"/>
                </a:solidFill>
              </a:rPr>
              <a:t>     Produce an urban ecosystem account </a:t>
            </a:r>
            <a:r>
              <a:rPr lang="en-GB" sz="2000" kern="1200" dirty="0" smtClean="0">
                <a:solidFill>
                  <a:schemeClr val="tx1"/>
                </a:solidFill>
              </a:rPr>
              <a:t>to </a:t>
            </a:r>
            <a:r>
              <a:rPr lang="en-GB" sz="2000" kern="1200" dirty="0" smtClean="0">
                <a:solidFill>
                  <a:schemeClr val="tx1"/>
                </a:solidFill>
              </a:rPr>
              <a:t>help </a:t>
            </a:r>
            <a:r>
              <a:rPr lang="en-GB" sz="2000" kern="1200" dirty="0" smtClean="0">
                <a:solidFill>
                  <a:schemeClr val="tx1"/>
                </a:solidFill>
              </a:rPr>
              <a:t>private </a:t>
            </a:r>
            <a:r>
              <a:rPr lang="en-GB" sz="2000" kern="1200" dirty="0" smtClean="0">
                <a:solidFill>
                  <a:schemeClr val="tx1"/>
                </a:solidFill>
              </a:rPr>
              <a:t>and public sectors </a:t>
            </a:r>
            <a:r>
              <a:rPr lang="en-GB" sz="2000" kern="1200" dirty="0" smtClean="0">
                <a:solidFill>
                  <a:schemeClr val="tx1"/>
                </a:solidFill>
              </a:rPr>
              <a:t>value </a:t>
            </a:r>
            <a:r>
              <a:rPr lang="en-GB" sz="2000" kern="1200" dirty="0" smtClean="0">
                <a:solidFill>
                  <a:schemeClr val="tx1"/>
                </a:solidFill>
              </a:rPr>
              <a:t>and monitor the extent and condition of nature in the urban </a:t>
            </a:r>
            <a:r>
              <a:rPr lang="en-GB" sz="2000" kern="1200" dirty="0" smtClean="0">
                <a:solidFill>
                  <a:schemeClr val="tx1"/>
                </a:solidFill>
              </a:rPr>
              <a:t>environment</a:t>
            </a:r>
          </a:p>
          <a:p>
            <a:r>
              <a:rPr lang="en-GB" sz="2000" kern="1200" dirty="0" smtClean="0">
                <a:solidFill>
                  <a:schemeClr val="tx1"/>
                </a:solidFill>
              </a:rPr>
              <a:t>Help </a:t>
            </a:r>
            <a:r>
              <a:rPr lang="en-GB" sz="2000" kern="1200" dirty="0" smtClean="0">
                <a:solidFill>
                  <a:schemeClr val="tx1"/>
                </a:solidFill>
              </a:rPr>
              <a:t>policy makers prioritise investment and make informed decisions. </a:t>
            </a:r>
            <a:endParaRPr lang="en-GB" sz="2000" dirty="0" smtClean="0"/>
          </a:p>
          <a:p>
            <a:pPr>
              <a:buNone/>
            </a:pPr>
            <a:endParaRPr lang="en-US" sz="2000" dirty="0"/>
          </a:p>
        </p:txBody>
      </p:sp>
      <p:graphicFrame>
        <p:nvGraphicFramePr>
          <p:cNvPr id="6" name="Diagram 5"/>
          <p:cNvGraphicFramePr/>
          <p:nvPr/>
        </p:nvGraphicFramePr>
        <p:xfrm>
          <a:off x="899592" y="1340768"/>
          <a:ext cx="7224464"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chemeClr val="accent2"/>
                </a:solidFill>
              </a:rPr>
              <a:t>Defining urban</a:t>
            </a:r>
            <a:endParaRPr lang="en-US" dirty="0">
              <a:solidFill>
                <a:schemeClr val="accent2"/>
              </a:solidFill>
            </a:endParaRPr>
          </a:p>
        </p:txBody>
      </p:sp>
      <p:sp>
        <p:nvSpPr>
          <p:cNvPr id="3" name="Content Placeholder 2"/>
          <p:cNvSpPr>
            <a:spLocks noGrp="1"/>
          </p:cNvSpPr>
          <p:nvPr>
            <p:ph idx="1"/>
          </p:nvPr>
        </p:nvSpPr>
        <p:spPr/>
        <p:txBody>
          <a:bodyPr/>
          <a:lstStyle/>
          <a:p>
            <a:pPr>
              <a:buNone/>
            </a:pPr>
            <a:r>
              <a:rPr lang="en-GB" b="1" dirty="0" smtClean="0"/>
              <a:t>Land cover or population?</a:t>
            </a:r>
            <a:endParaRPr lang="en-GB" b="1" dirty="0" smtClean="0"/>
          </a:p>
          <a:p>
            <a:pPr>
              <a:buFontTx/>
              <a:buChar char="-"/>
            </a:pPr>
            <a:r>
              <a:rPr lang="en-GB" sz="2000" kern="1200" dirty="0" smtClean="0">
                <a:solidFill>
                  <a:schemeClr val="tx1"/>
                </a:solidFill>
              </a:rPr>
              <a:t>T</a:t>
            </a:r>
            <a:r>
              <a:rPr lang="en-GB" sz="2000" kern="1200" dirty="0" smtClean="0">
                <a:solidFill>
                  <a:schemeClr val="tx1"/>
                </a:solidFill>
              </a:rPr>
              <a:t>he </a:t>
            </a:r>
            <a:r>
              <a:rPr lang="en-GB" sz="2000" kern="1200" dirty="0" smtClean="0">
                <a:solidFill>
                  <a:schemeClr val="tx1"/>
                </a:solidFill>
              </a:rPr>
              <a:t>ONS (2011) Rural-Urban Classification defines output areas as urban if they have a population over 10,000. The land cover map however, as the name suggests, defines what’s urban on land cover. </a:t>
            </a:r>
          </a:p>
          <a:p>
            <a:pPr>
              <a:buFontTx/>
              <a:buChar char="-"/>
            </a:pPr>
            <a:endParaRPr lang="en-GB" sz="2000" dirty="0" smtClean="0"/>
          </a:p>
          <a:p>
            <a:pPr>
              <a:buNone/>
            </a:pPr>
            <a:r>
              <a:rPr lang="en-GB" b="1" dirty="0" smtClean="0"/>
              <a:t>How </a:t>
            </a:r>
            <a:r>
              <a:rPr lang="en-GB" b="1" dirty="0" smtClean="0"/>
              <a:t>we define urban.</a:t>
            </a:r>
          </a:p>
          <a:p>
            <a:pPr>
              <a:buNone/>
            </a:pPr>
            <a:r>
              <a:rPr lang="en-GB" sz="2000" kern="1200" dirty="0" smtClean="0">
                <a:solidFill>
                  <a:schemeClr val="tx1"/>
                </a:solidFill>
              </a:rPr>
              <a:t>Data Source: </a:t>
            </a:r>
            <a:r>
              <a:rPr lang="en-GB" sz="2000" kern="1200" dirty="0" smtClean="0">
                <a:solidFill>
                  <a:schemeClr val="tx1"/>
                </a:solidFill>
              </a:rPr>
              <a:t>ONS (2011) Built-up-Areas dataset </a:t>
            </a:r>
          </a:p>
          <a:p>
            <a:pPr>
              <a:buNone/>
            </a:pPr>
            <a:r>
              <a:rPr lang="en-GB" sz="2000" kern="1200" dirty="0" smtClean="0">
                <a:solidFill>
                  <a:schemeClr val="tx1"/>
                </a:solidFill>
              </a:rPr>
              <a:t>Limitation: Excludes large areas of natural capital surrounded by urban land s</a:t>
            </a:r>
            <a:r>
              <a:rPr lang="en-GB" sz="2000" dirty="0" smtClean="0">
                <a:solidFill>
                  <a:schemeClr val="tx1"/>
                </a:solidFill>
              </a:rPr>
              <a:t>uch as large parks or rivers</a:t>
            </a:r>
          </a:p>
          <a:p>
            <a:pPr>
              <a:buNone/>
            </a:pPr>
            <a:r>
              <a:rPr lang="en-GB" sz="2000" dirty="0" smtClean="0">
                <a:solidFill>
                  <a:schemeClr val="tx1"/>
                </a:solidFill>
              </a:rPr>
              <a:t>Modification: Introduce a buffer zone around the built up area map</a:t>
            </a:r>
          </a:p>
          <a:p>
            <a:pPr>
              <a:buNone/>
            </a:pPr>
            <a:endParaRPr lang="en-GB" sz="2000" dirty="0" smtClean="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Modification - buffer</a:t>
            </a:r>
            <a:endParaRPr lang="en-US" dirty="0"/>
          </a:p>
        </p:txBody>
      </p:sp>
      <p:sp>
        <p:nvSpPr>
          <p:cNvPr id="3" name="Content Placeholder 2"/>
          <p:cNvSpPr>
            <a:spLocks noGrp="1"/>
          </p:cNvSpPr>
          <p:nvPr>
            <p:ph idx="1"/>
          </p:nvPr>
        </p:nvSpPr>
        <p:spPr/>
        <p:txBody>
          <a:bodyPr/>
          <a:lstStyle/>
          <a:p>
            <a:r>
              <a:rPr lang="en-GB" sz="2400" dirty="0" smtClean="0"/>
              <a:t>Apply a </a:t>
            </a:r>
            <a:r>
              <a:rPr lang="en-GB" sz="2400" dirty="0" smtClean="0"/>
              <a:t>variable sized buffer to each </a:t>
            </a:r>
            <a:r>
              <a:rPr lang="en-GB" sz="2400" dirty="0" smtClean="0"/>
              <a:t>polygon which also draws </a:t>
            </a:r>
            <a:r>
              <a:rPr lang="en-GB" sz="2400" dirty="0" smtClean="0"/>
              <a:t>in any areas enclosed </a:t>
            </a:r>
            <a:r>
              <a:rPr lang="en-GB" sz="2400" dirty="0" smtClean="0"/>
              <a:t>to capture large parks in cities.</a:t>
            </a:r>
          </a:p>
          <a:p>
            <a:r>
              <a:rPr lang="en-GB" sz="2400" dirty="0" smtClean="0"/>
              <a:t>Variable </a:t>
            </a:r>
            <a:r>
              <a:rPr lang="en-GB" sz="2400" dirty="0" smtClean="0"/>
              <a:t>buffer </a:t>
            </a:r>
            <a:r>
              <a:rPr lang="en-GB" sz="2400" dirty="0" smtClean="0"/>
              <a:t>which is </a:t>
            </a:r>
            <a:r>
              <a:rPr lang="en-GB" sz="2400" dirty="0" smtClean="0"/>
              <a:t>a function of the size of the </a:t>
            </a:r>
            <a:r>
              <a:rPr lang="en-GB" sz="2400" dirty="0" smtClean="0"/>
              <a:t>polygon used</a:t>
            </a:r>
          </a:p>
          <a:p>
            <a:pPr algn="ctr">
              <a:buNone/>
            </a:pPr>
            <a:r>
              <a:rPr lang="en-GB" sz="2400" dirty="0" smtClean="0"/>
              <a:t>B</a:t>
            </a:r>
            <a:r>
              <a:rPr lang="en-GB" sz="2400" dirty="0" smtClean="0"/>
              <a:t>uffer </a:t>
            </a:r>
            <a:r>
              <a:rPr lang="en-GB" sz="2400" dirty="0" smtClean="0"/>
              <a:t>width = 0.012 * √Polygon </a:t>
            </a:r>
            <a:r>
              <a:rPr lang="en-GB" sz="2400" dirty="0" smtClean="0"/>
              <a:t>area</a:t>
            </a:r>
          </a:p>
          <a:p>
            <a:endParaRPr lang="en-US" dirty="0" smtClean="0"/>
          </a:p>
          <a:p>
            <a:endParaRPr lang="en-US" dirty="0"/>
          </a:p>
        </p:txBody>
      </p:sp>
      <p:graphicFrame>
        <p:nvGraphicFramePr>
          <p:cNvPr id="4" name="Content Placeholder 3"/>
          <p:cNvGraphicFramePr>
            <a:graphicFrameLocks/>
          </p:cNvGraphicFramePr>
          <p:nvPr/>
        </p:nvGraphicFramePr>
        <p:xfrm>
          <a:off x="611560" y="4077072"/>
          <a:ext cx="8136905" cy="2523744"/>
        </p:xfrm>
        <a:graphic>
          <a:graphicData uri="http://schemas.openxmlformats.org/drawingml/2006/table">
            <a:tbl>
              <a:tblPr/>
              <a:tblGrid>
                <a:gridCol w="2711715"/>
                <a:gridCol w="2712595"/>
                <a:gridCol w="2712595"/>
              </a:tblGrid>
              <a:tr h="252028">
                <a:tc>
                  <a:txBody>
                    <a:bodyPr/>
                    <a:lstStyle/>
                    <a:p>
                      <a:pPr algn="ctr">
                        <a:lnSpc>
                          <a:spcPct val="115000"/>
                        </a:lnSpc>
                        <a:spcAft>
                          <a:spcPts val="0"/>
                        </a:spcAft>
                      </a:pPr>
                      <a:r>
                        <a:rPr lang="en-GB" sz="1800" b="1" dirty="0">
                          <a:latin typeface="Trebuchet MS"/>
                          <a:ea typeface="Times New Roman"/>
                          <a:cs typeface="Times New Roman"/>
                        </a:rPr>
                        <a:t>ONS Built-Up-Area</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0DAE6"/>
                    </a:solidFill>
                  </a:tcPr>
                </a:tc>
                <a:tc>
                  <a:txBody>
                    <a:bodyPr/>
                    <a:lstStyle/>
                    <a:p>
                      <a:pPr algn="ctr">
                        <a:lnSpc>
                          <a:spcPct val="115000"/>
                        </a:lnSpc>
                        <a:spcAft>
                          <a:spcPts val="0"/>
                        </a:spcAft>
                      </a:pPr>
                      <a:r>
                        <a:rPr lang="en-GB" sz="1800" b="1">
                          <a:latin typeface="Trebuchet MS"/>
                          <a:ea typeface="Times New Roman"/>
                          <a:cs typeface="Times New Roman"/>
                        </a:rPr>
                        <a:t>Area (ha)</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0DAE6"/>
                    </a:solidFill>
                  </a:tcPr>
                </a:tc>
                <a:tc>
                  <a:txBody>
                    <a:bodyPr/>
                    <a:lstStyle/>
                    <a:p>
                      <a:pPr algn="ctr">
                        <a:lnSpc>
                          <a:spcPct val="115000"/>
                        </a:lnSpc>
                        <a:spcAft>
                          <a:spcPts val="0"/>
                        </a:spcAft>
                      </a:pPr>
                      <a:r>
                        <a:rPr lang="en-GB" sz="1800" b="1">
                          <a:latin typeface="Trebuchet MS"/>
                          <a:ea typeface="Times New Roman"/>
                          <a:cs typeface="Times New Roman"/>
                        </a:rPr>
                        <a:t>Buffer width (metres)</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0DAE6"/>
                    </a:solidFill>
                  </a:tcPr>
                </a:tc>
              </a:tr>
              <a:tr h="252028">
                <a:tc>
                  <a:txBody>
                    <a:bodyPr/>
                    <a:lstStyle/>
                    <a:p>
                      <a:pPr algn="just">
                        <a:lnSpc>
                          <a:spcPct val="115000"/>
                        </a:lnSpc>
                        <a:spcAft>
                          <a:spcPts val="0"/>
                        </a:spcAft>
                      </a:pPr>
                      <a:r>
                        <a:rPr lang="en-GB" sz="1800" b="1" dirty="0" err="1">
                          <a:latin typeface="Trebuchet MS"/>
                          <a:ea typeface="Times New Roman"/>
                          <a:cs typeface="Times New Roman"/>
                        </a:rPr>
                        <a:t>Eardington</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a:latin typeface="Trebuchet MS"/>
                          <a:ea typeface="Times New Roman"/>
                          <a:cs typeface="Times New Roman"/>
                        </a:rPr>
                        <a:t> 20 </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a:latin typeface="Trebuchet MS"/>
                          <a:ea typeface="Times New Roman"/>
                          <a:cs typeface="Times New Roman"/>
                        </a:rPr>
                        <a:t>5</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2028">
                <a:tc>
                  <a:txBody>
                    <a:bodyPr/>
                    <a:lstStyle/>
                    <a:p>
                      <a:pPr algn="just">
                        <a:lnSpc>
                          <a:spcPct val="115000"/>
                        </a:lnSpc>
                        <a:spcAft>
                          <a:spcPts val="0"/>
                        </a:spcAft>
                      </a:pPr>
                      <a:r>
                        <a:rPr lang="en-GB" sz="1800" b="1" dirty="0">
                          <a:latin typeface="Trebuchet MS"/>
                          <a:ea typeface="Times New Roman"/>
                          <a:cs typeface="Times New Roman"/>
                        </a:rPr>
                        <a:t>Bristol </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 14,443 </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a:latin typeface="Trebuchet MS"/>
                          <a:ea typeface="Times New Roman"/>
                          <a:cs typeface="Times New Roman"/>
                        </a:rPr>
                        <a:t>144</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2028">
                <a:tc>
                  <a:txBody>
                    <a:bodyPr/>
                    <a:lstStyle/>
                    <a:p>
                      <a:pPr algn="just">
                        <a:lnSpc>
                          <a:spcPct val="115000"/>
                        </a:lnSpc>
                        <a:spcAft>
                          <a:spcPts val="0"/>
                        </a:spcAft>
                      </a:pPr>
                      <a:r>
                        <a:rPr lang="en-GB" sz="1800" b="1" dirty="0">
                          <a:latin typeface="Trebuchet MS"/>
                          <a:ea typeface="Times New Roman"/>
                          <a:cs typeface="Times New Roman"/>
                        </a:rPr>
                        <a:t>Sheffield</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 16,748 </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155</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2028">
                <a:tc>
                  <a:txBody>
                    <a:bodyPr/>
                    <a:lstStyle/>
                    <a:p>
                      <a:pPr algn="just">
                        <a:lnSpc>
                          <a:spcPct val="115000"/>
                        </a:lnSpc>
                        <a:spcAft>
                          <a:spcPts val="0"/>
                        </a:spcAft>
                      </a:pPr>
                      <a:r>
                        <a:rPr lang="en-GB" sz="1800" b="1" dirty="0">
                          <a:latin typeface="Trebuchet MS"/>
                          <a:ea typeface="Times New Roman"/>
                          <a:cs typeface="Times New Roman"/>
                        </a:rPr>
                        <a:t>Nottingham</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 17,636 </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159</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2028">
                <a:tc>
                  <a:txBody>
                    <a:bodyPr/>
                    <a:lstStyle/>
                    <a:p>
                      <a:pPr algn="just">
                        <a:lnSpc>
                          <a:spcPct val="115000"/>
                        </a:lnSpc>
                        <a:spcAft>
                          <a:spcPts val="0"/>
                        </a:spcAft>
                      </a:pPr>
                      <a:r>
                        <a:rPr lang="en-GB" sz="1800" b="1" dirty="0">
                          <a:latin typeface="Trebuchet MS"/>
                          <a:ea typeface="Times New Roman"/>
                          <a:cs typeface="Times New Roman"/>
                        </a:rPr>
                        <a:t>Liverpool</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a:latin typeface="Trebuchet MS"/>
                          <a:ea typeface="Times New Roman"/>
                          <a:cs typeface="Times New Roman"/>
                        </a:rPr>
                        <a:t> 19,961 </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170</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2028">
                <a:tc>
                  <a:txBody>
                    <a:bodyPr/>
                    <a:lstStyle/>
                    <a:p>
                      <a:pPr algn="just">
                        <a:lnSpc>
                          <a:spcPct val="115000"/>
                        </a:lnSpc>
                        <a:spcAft>
                          <a:spcPts val="0"/>
                        </a:spcAft>
                      </a:pPr>
                      <a:r>
                        <a:rPr lang="en-GB" sz="1800" b="1" dirty="0">
                          <a:latin typeface="Trebuchet MS"/>
                          <a:ea typeface="Times New Roman"/>
                          <a:cs typeface="Times New Roman"/>
                        </a:rPr>
                        <a:t>Greater Manchester</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a:latin typeface="Trebuchet MS"/>
                          <a:ea typeface="Times New Roman"/>
                          <a:cs typeface="Times New Roman"/>
                        </a:rPr>
                        <a:t> 63,025 </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301</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2028">
                <a:tc>
                  <a:txBody>
                    <a:bodyPr/>
                    <a:lstStyle/>
                    <a:p>
                      <a:pPr algn="just">
                        <a:lnSpc>
                          <a:spcPct val="115000"/>
                        </a:lnSpc>
                        <a:spcAft>
                          <a:spcPts val="0"/>
                        </a:spcAft>
                      </a:pPr>
                      <a:r>
                        <a:rPr lang="en-GB" sz="1800" b="1">
                          <a:latin typeface="Trebuchet MS"/>
                          <a:ea typeface="Times New Roman"/>
                          <a:cs typeface="Times New Roman"/>
                        </a:rPr>
                        <a:t>Greater London</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a:latin typeface="Trebuchet MS"/>
                          <a:ea typeface="Times New Roman"/>
                          <a:cs typeface="Times New Roman"/>
                        </a:rPr>
                        <a:t> 173,785 </a:t>
                      </a:r>
                      <a:endParaRPr lang="en-US" sz="180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lnSpc>
                          <a:spcPct val="115000"/>
                        </a:lnSpc>
                        <a:spcAft>
                          <a:spcPts val="0"/>
                        </a:spcAft>
                      </a:pPr>
                      <a:r>
                        <a:rPr lang="en-GB" sz="1800" dirty="0">
                          <a:latin typeface="Trebuchet MS"/>
                          <a:ea typeface="Times New Roman"/>
                          <a:cs typeface="Times New Roman"/>
                        </a:rPr>
                        <a:t>500</a:t>
                      </a:r>
                      <a:endParaRPr lang="en-US" sz="1800" dirty="0">
                        <a:latin typeface="Trebuchet M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rPr>
              <a:t>It is a cross cutting habitat account</a:t>
            </a:r>
            <a:r>
              <a:rPr lang="en-GB" dirty="0" smtClean="0">
                <a:solidFill>
                  <a:schemeClr val="tx1"/>
                </a:solidFill>
              </a:rPr>
              <a:t/>
            </a:r>
            <a:br>
              <a:rPr lang="en-GB" dirty="0" smtClean="0">
                <a:solidFill>
                  <a:schemeClr val="tx1"/>
                </a:solidFill>
              </a:rPr>
            </a:br>
            <a:r>
              <a:rPr lang="en-GB" dirty="0" smtClean="0">
                <a:solidFill>
                  <a:schemeClr val="accent2"/>
                </a:solidFill>
              </a:rPr>
              <a:t>Extent </a:t>
            </a:r>
            <a:r>
              <a:rPr lang="en-GB" dirty="0" smtClean="0">
                <a:solidFill>
                  <a:schemeClr val="accent2"/>
                </a:solidFill>
              </a:rPr>
              <a:t>account </a:t>
            </a:r>
            <a:r>
              <a:rPr lang="en-GB" sz="2400" dirty="0" smtClean="0">
                <a:solidFill>
                  <a:schemeClr val="accent2"/>
                </a:solidFill>
              </a:rPr>
              <a:t>(enhanced BUA (2011))</a:t>
            </a:r>
            <a:endParaRPr lang="en-US" sz="2400" dirty="0">
              <a:solidFill>
                <a:schemeClr val="accent2"/>
              </a:solidFill>
            </a:endParaRPr>
          </a:p>
        </p:txBody>
      </p:sp>
      <p:graphicFrame>
        <p:nvGraphicFramePr>
          <p:cNvPr id="4" name="Content Placeholder 3"/>
          <p:cNvGraphicFramePr>
            <a:graphicFrameLocks noGrp="1"/>
          </p:cNvGraphicFramePr>
          <p:nvPr>
            <p:ph idx="1"/>
          </p:nvPr>
        </p:nvGraphicFramePr>
        <p:xfrm>
          <a:off x="685800" y="1524000"/>
          <a:ext cx="7772400" cy="45720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bwMode="auto">
          <a:xfrm flipH="1">
            <a:off x="1187624" y="5013176"/>
            <a:ext cx="936104" cy="576064"/>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7" name="TextBox 6"/>
          <p:cNvSpPr txBox="1"/>
          <p:nvPr/>
        </p:nvSpPr>
        <p:spPr>
          <a:xfrm>
            <a:off x="467544" y="5661248"/>
            <a:ext cx="1728192" cy="369332"/>
          </a:xfrm>
          <a:prstGeom prst="rect">
            <a:avLst/>
          </a:prstGeom>
          <a:noFill/>
        </p:spPr>
        <p:txBody>
          <a:bodyPr wrap="square" rtlCol="0">
            <a:spAutoFit/>
          </a:bodyPr>
          <a:lstStyle/>
          <a:p>
            <a:r>
              <a:rPr lang="en-GB" b="1" dirty="0" smtClean="0"/>
              <a:t>1,212,000 ha</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95536" y="1268761"/>
          <a:ext cx="8424936" cy="4739132"/>
        </p:xfrm>
        <a:graphic>
          <a:graphicData uri="http://schemas.openxmlformats.org/drawingml/2006/table">
            <a:tbl>
              <a:tblPr/>
              <a:tblGrid>
                <a:gridCol w="1572917"/>
                <a:gridCol w="1730209"/>
                <a:gridCol w="1737434"/>
                <a:gridCol w="2666734"/>
                <a:gridCol w="717642"/>
              </a:tblGrid>
              <a:tr h="326665">
                <a:tc gridSpan="2">
                  <a:txBody>
                    <a:bodyPr/>
                    <a:lstStyle/>
                    <a:p>
                      <a:pPr algn="ctr">
                        <a:lnSpc>
                          <a:spcPct val="115000"/>
                        </a:lnSpc>
                        <a:spcAft>
                          <a:spcPts val="1000"/>
                        </a:spcAft>
                      </a:pPr>
                      <a:r>
                        <a:rPr lang="en-GB" sz="2000" b="1" dirty="0">
                          <a:solidFill>
                            <a:schemeClr val="accent2"/>
                          </a:solidFill>
                          <a:latin typeface="Arial"/>
                          <a:ea typeface="Calibri"/>
                          <a:cs typeface="Times New Roman"/>
                        </a:rPr>
                        <a:t>Indicator</a:t>
                      </a:r>
                      <a:endParaRPr lang="en-US" sz="2000" dirty="0">
                        <a:solidFill>
                          <a:schemeClr val="accent2"/>
                        </a:solidFill>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a:txBody>
                    <a:bodyPr/>
                    <a:lstStyle/>
                    <a:p>
                      <a:pPr algn="ctr">
                        <a:lnSpc>
                          <a:spcPct val="115000"/>
                        </a:lnSpc>
                        <a:spcAft>
                          <a:spcPts val="1000"/>
                        </a:spcAft>
                      </a:pPr>
                      <a:r>
                        <a:rPr lang="en-GB" sz="2000" b="1" kern="1200" dirty="0">
                          <a:solidFill>
                            <a:schemeClr val="accent2"/>
                          </a:solidFill>
                          <a:latin typeface="Calibri"/>
                          <a:ea typeface="Calibri"/>
                          <a:cs typeface="Arial"/>
                        </a:rPr>
                        <a:t>Amount</a:t>
                      </a:r>
                      <a:endParaRPr lang="en-US" sz="2000" dirty="0">
                        <a:solidFill>
                          <a:schemeClr val="accent2"/>
                        </a:solidFill>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1000"/>
                        </a:spcAft>
                      </a:pPr>
                      <a:r>
                        <a:rPr lang="en-GB" sz="2000" b="1" kern="1200" dirty="0">
                          <a:solidFill>
                            <a:schemeClr val="accent2"/>
                          </a:solidFill>
                          <a:latin typeface="Calibri"/>
                          <a:ea typeface="Calibri"/>
                          <a:cs typeface="Arial"/>
                        </a:rPr>
                        <a:t>Source</a:t>
                      </a:r>
                      <a:endParaRPr lang="en-US" sz="2000" dirty="0">
                        <a:solidFill>
                          <a:schemeClr val="accent2"/>
                        </a:solidFill>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1000"/>
                        </a:spcAft>
                      </a:pPr>
                      <a:r>
                        <a:rPr lang="en-GB" sz="2000" b="1" kern="1200" dirty="0">
                          <a:solidFill>
                            <a:schemeClr val="accent2"/>
                          </a:solidFill>
                          <a:latin typeface="Calibri"/>
                          <a:ea typeface="Calibri"/>
                          <a:cs typeface="Arial"/>
                        </a:rPr>
                        <a:t>Scale</a:t>
                      </a:r>
                      <a:endParaRPr lang="en-US" sz="2000" dirty="0">
                        <a:solidFill>
                          <a:schemeClr val="accent2"/>
                        </a:solidFill>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301067">
                <a:tc gridSpan="2">
                  <a:txBody>
                    <a:bodyPr/>
                    <a:lstStyle/>
                    <a:p>
                      <a:pPr marL="90170">
                        <a:lnSpc>
                          <a:spcPct val="115000"/>
                        </a:lnSpc>
                        <a:spcAft>
                          <a:spcPts val="1000"/>
                        </a:spcAft>
                      </a:pPr>
                      <a:r>
                        <a:rPr lang="en-GB" sz="1800" kern="1200" dirty="0">
                          <a:solidFill>
                            <a:srgbClr val="000000"/>
                          </a:solidFill>
                          <a:latin typeface="Calibri"/>
                          <a:ea typeface="Calibri"/>
                          <a:cs typeface="Arial"/>
                        </a:rPr>
                        <a:t>Total urban area</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90170" algn="r">
                        <a:lnSpc>
                          <a:spcPct val="115000"/>
                        </a:lnSpc>
                        <a:spcAft>
                          <a:spcPts val="1000"/>
                        </a:spcAft>
                      </a:pPr>
                      <a:r>
                        <a:rPr lang="en-GB" sz="1800" kern="1200" dirty="0" smtClean="0">
                          <a:solidFill>
                            <a:srgbClr val="000000"/>
                          </a:solidFill>
                          <a:latin typeface="Calibri"/>
                          <a:ea typeface="Calibri"/>
                          <a:cs typeface="Arial"/>
                        </a:rPr>
                        <a:t>1,765,700 ha</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nSpc>
                          <a:spcPct val="115000"/>
                        </a:lnSpc>
                        <a:spcAft>
                          <a:spcPts val="1000"/>
                        </a:spcAft>
                      </a:pPr>
                      <a:r>
                        <a:rPr lang="en-GB" sz="1800" kern="1200" dirty="0">
                          <a:solidFill>
                            <a:srgbClr val="000000"/>
                          </a:solidFill>
                          <a:latin typeface="Calibri"/>
                          <a:ea typeface="Calibri"/>
                          <a:cs typeface="Arial"/>
                        </a:rPr>
                        <a:t>Enhanced ONS BUA (2011)</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GB" sz="1800" kern="1200" dirty="0">
                          <a:solidFill>
                            <a:srgbClr val="000000"/>
                          </a:solidFill>
                          <a:latin typeface="Calibri"/>
                          <a:ea typeface="Calibri"/>
                          <a:cs typeface="Arial"/>
                        </a:rPr>
                        <a:t>UK</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790178">
                <a:tc>
                  <a:txBody>
                    <a:bodyPr/>
                    <a:lstStyle/>
                    <a:p>
                      <a:pPr marL="90170">
                        <a:lnSpc>
                          <a:spcPct val="115000"/>
                        </a:lnSpc>
                        <a:spcAft>
                          <a:spcPts val="1000"/>
                        </a:spcAft>
                      </a:pPr>
                      <a:endParaRPr lang="en-GB"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90170">
                        <a:lnSpc>
                          <a:spcPct val="115000"/>
                        </a:lnSpc>
                        <a:spcAft>
                          <a:spcPts val="1000"/>
                        </a:spcAft>
                      </a:pPr>
                      <a:r>
                        <a:rPr lang="en-GB" sz="1800" dirty="0">
                          <a:latin typeface="Calibri"/>
                          <a:ea typeface="Calibri"/>
                          <a:cs typeface="Times New Roman"/>
                        </a:rPr>
                        <a:t>Mountains, moors and heaths</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gn="r">
                        <a:lnSpc>
                          <a:spcPct val="115000"/>
                        </a:lnSpc>
                        <a:spcAft>
                          <a:spcPts val="1000"/>
                        </a:spcAft>
                      </a:pPr>
                      <a:r>
                        <a:rPr lang="en-GB" sz="1800" dirty="0" smtClean="0">
                          <a:solidFill>
                            <a:srgbClr val="000000"/>
                          </a:solidFill>
                          <a:latin typeface="Calibri"/>
                          <a:ea typeface="Calibri"/>
                          <a:cs typeface="Times New Roman"/>
                        </a:rPr>
                        <a:t>11,200 ha</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nSpc>
                          <a:spcPct val="115000"/>
                        </a:lnSpc>
                        <a:spcAft>
                          <a:spcPts val="1000"/>
                        </a:spcAft>
                      </a:pPr>
                      <a:r>
                        <a:rPr lang="en-GB" sz="1800" kern="1200" dirty="0">
                          <a:solidFill>
                            <a:srgbClr val="000000"/>
                          </a:solidFill>
                          <a:latin typeface="Calibri"/>
                          <a:ea typeface="Calibri"/>
                          <a:cs typeface="Arial"/>
                        </a:rPr>
                        <a:t>LCM2007;</a:t>
                      </a:r>
                      <a:r>
                        <a:rPr lang="en-GB" sz="1800" dirty="0">
                          <a:latin typeface="Calibri"/>
                          <a:ea typeface="Calibri"/>
                          <a:cs typeface="Times New Roman"/>
                        </a:rPr>
                        <a:t> </a:t>
                      </a:r>
                      <a:endParaRPr lang="en-US" sz="1800" dirty="0">
                        <a:latin typeface="Calibri"/>
                        <a:ea typeface="Calibri"/>
                        <a:cs typeface="Times New Roman"/>
                      </a:endParaRPr>
                    </a:p>
                    <a:p>
                      <a:pPr marL="90170">
                        <a:lnSpc>
                          <a:spcPct val="115000"/>
                        </a:lnSpc>
                        <a:spcAft>
                          <a:spcPts val="1000"/>
                        </a:spcAft>
                      </a:pPr>
                      <a:r>
                        <a:rPr lang="en-GB" sz="1800" dirty="0">
                          <a:latin typeface="Calibri"/>
                          <a:ea typeface="Calibri"/>
                          <a:cs typeface="Times New Roman"/>
                        </a:rPr>
                        <a:t> </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GB" sz="1800" dirty="0">
                          <a:solidFill>
                            <a:srgbClr val="000000"/>
                          </a:solidFill>
                          <a:latin typeface="Calibri"/>
                          <a:ea typeface="Calibri"/>
                          <a:cs typeface="Times New Roman"/>
                        </a:rPr>
                        <a:t>UK</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01067">
                <a:tc rowSpan="3">
                  <a:txBody>
                    <a:bodyPr/>
                    <a:lstStyle/>
                    <a:p>
                      <a:pPr marL="90170" marR="104775">
                        <a:lnSpc>
                          <a:spcPct val="115000"/>
                        </a:lnSpc>
                        <a:spcAft>
                          <a:spcPts val="1000"/>
                        </a:spcAft>
                      </a:pPr>
                      <a:r>
                        <a:rPr lang="en-GB" sz="1800" dirty="0">
                          <a:latin typeface="Calibri"/>
                          <a:ea typeface="Calibri"/>
                          <a:cs typeface="Times New Roman"/>
                        </a:rPr>
                        <a:t>Green infrastructure features</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GB" sz="1800" kern="1200" dirty="0">
                          <a:solidFill>
                            <a:srgbClr val="000000"/>
                          </a:solidFill>
                          <a:latin typeface="Calibri"/>
                          <a:ea typeface="Calibri"/>
                          <a:cs typeface="Arial"/>
                        </a:rPr>
                        <a:t>Park </a:t>
                      </a:r>
                      <a:r>
                        <a:rPr lang="en-GB" sz="1800" kern="1200" dirty="0" smtClean="0">
                          <a:solidFill>
                            <a:srgbClr val="000000"/>
                          </a:solidFill>
                          <a:latin typeface="Calibri"/>
                          <a:ea typeface="Calibri"/>
                          <a:cs typeface="Arial"/>
                        </a:rPr>
                        <a:t>area</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gn="r">
                        <a:lnSpc>
                          <a:spcPct val="115000"/>
                        </a:lnSpc>
                        <a:spcAft>
                          <a:spcPts val="1000"/>
                        </a:spcAft>
                      </a:pPr>
                      <a:r>
                        <a:rPr lang="en-GB" sz="1800" kern="1200" dirty="0" smtClean="0">
                          <a:solidFill>
                            <a:srgbClr val="000000"/>
                          </a:solidFill>
                          <a:latin typeface="Calibri"/>
                          <a:ea typeface="Calibri"/>
                          <a:cs typeface="Arial"/>
                        </a:rPr>
                        <a:t>420,400 ha</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90170">
                        <a:lnSpc>
                          <a:spcPct val="115000"/>
                        </a:lnSpc>
                        <a:spcAft>
                          <a:spcPts val="1000"/>
                        </a:spcAft>
                      </a:pPr>
                      <a:r>
                        <a:rPr lang="en-GB" sz="1800" dirty="0">
                          <a:latin typeface="Calibri"/>
                          <a:ea typeface="Calibri"/>
                          <a:cs typeface="Times New Roman"/>
                        </a:rPr>
                        <a:t>OS </a:t>
                      </a:r>
                      <a:r>
                        <a:rPr lang="en-GB" sz="1800" dirty="0" err="1">
                          <a:latin typeface="Calibri"/>
                          <a:ea typeface="Calibri"/>
                          <a:cs typeface="Times New Roman"/>
                        </a:rPr>
                        <a:t>Mastermap</a:t>
                      </a:r>
                      <a:r>
                        <a:rPr lang="en-GB" sz="1800" dirty="0">
                          <a:latin typeface="Calibri"/>
                          <a:ea typeface="Calibri"/>
                          <a:cs typeface="Times New Roman"/>
                        </a:rPr>
                        <a:t> </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spcAft>
                          <a:spcPts val="1000"/>
                        </a:spcAft>
                      </a:pPr>
                      <a:r>
                        <a:rPr lang="en-GB" sz="1800" kern="1200" dirty="0">
                          <a:solidFill>
                            <a:srgbClr val="000000"/>
                          </a:solidFill>
                          <a:latin typeface="Calibri"/>
                          <a:ea typeface="Calibri"/>
                          <a:cs typeface="Arial"/>
                        </a:rPr>
                        <a:t>GB</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01067">
                <a:tc vMerge="1">
                  <a:txBody>
                    <a:bodyPr/>
                    <a:lstStyle/>
                    <a:p>
                      <a:endParaRPr lang="en-US"/>
                    </a:p>
                  </a:txBody>
                  <a:tcPr/>
                </a:tc>
                <a:tc>
                  <a:txBody>
                    <a:bodyPr/>
                    <a:lstStyle/>
                    <a:p>
                      <a:pPr>
                        <a:lnSpc>
                          <a:spcPct val="115000"/>
                        </a:lnSpc>
                        <a:spcAft>
                          <a:spcPts val="1000"/>
                        </a:spcAft>
                      </a:pPr>
                      <a:r>
                        <a:rPr lang="en-GB" sz="1800" kern="1200" dirty="0">
                          <a:solidFill>
                            <a:srgbClr val="000000"/>
                          </a:solidFill>
                          <a:latin typeface="Calibri"/>
                          <a:ea typeface="Calibri"/>
                          <a:cs typeface="Arial"/>
                        </a:rPr>
                        <a:t>Trees </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gn="r">
                        <a:lnSpc>
                          <a:spcPct val="115000"/>
                        </a:lnSpc>
                        <a:spcAft>
                          <a:spcPts val="1000"/>
                        </a:spcAft>
                      </a:pPr>
                      <a:r>
                        <a:rPr lang="en-GB" sz="1800" kern="1200">
                          <a:solidFill>
                            <a:srgbClr val="000000"/>
                          </a:solidFill>
                          <a:latin typeface="Calibri"/>
                          <a:ea typeface="Calibri"/>
                          <a:cs typeface="Arial"/>
                        </a:rPr>
                        <a:t>99,400</a:t>
                      </a:r>
                      <a:endParaRPr lang="en-US" sz="180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90170">
                        <a:lnSpc>
                          <a:spcPct val="115000"/>
                        </a:lnSpc>
                        <a:spcAft>
                          <a:spcPts val="1000"/>
                        </a:spcAft>
                      </a:pPr>
                      <a:endParaRPr lang="en-GB" sz="1800" kern="1200" dirty="0">
                        <a:solidFill>
                          <a:srgbClr val="000000"/>
                        </a:solidFill>
                        <a:latin typeface="Calibri"/>
                        <a:ea typeface="Calibri"/>
                        <a:cs typeface="Arial"/>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vMerge="1">
                  <a:txBody>
                    <a:bodyPr/>
                    <a:lstStyle/>
                    <a:p>
                      <a:endParaRPr lang="en-US"/>
                    </a:p>
                  </a:txBody>
                  <a:tcPr/>
                </a:tc>
              </a:tr>
              <a:tr h="790178">
                <a:tc vMerge="1">
                  <a:txBody>
                    <a:bodyPr/>
                    <a:lstStyle/>
                    <a:p>
                      <a:endParaRPr lang="en-US"/>
                    </a:p>
                  </a:txBody>
                  <a:tcPr/>
                </a:tc>
                <a:tc>
                  <a:txBody>
                    <a:bodyPr/>
                    <a:lstStyle/>
                    <a:p>
                      <a:pPr>
                        <a:lnSpc>
                          <a:spcPct val="115000"/>
                        </a:lnSpc>
                        <a:spcAft>
                          <a:spcPts val="1000"/>
                        </a:spcAft>
                      </a:pPr>
                      <a:r>
                        <a:rPr lang="en-GB" sz="1800" kern="1200" dirty="0">
                          <a:solidFill>
                            <a:srgbClr val="000000"/>
                          </a:solidFill>
                          <a:latin typeface="Calibri"/>
                          <a:ea typeface="Calibri"/>
                          <a:cs typeface="Arial"/>
                        </a:rPr>
                        <a:t>Allotments</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gn="r">
                        <a:lnSpc>
                          <a:spcPct val="115000"/>
                        </a:lnSpc>
                        <a:spcAft>
                          <a:spcPts val="1000"/>
                        </a:spcAft>
                      </a:pPr>
                      <a:r>
                        <a:rPr lang="en-GB" sz="1800" kern="1200" dirty="0">
                          <a:solidFill>
                            <a:srgbClr val="000000"/>
                          </a:solidFill>
                          <a:latin typeface="Calibri"/>
                          <a:ea typeface="Calibri"/>
                          <a:cs typeface="Arial"/>
                        </a:rPr>
                        <a:t>163,000</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nSpc>
                          <a:spcPct val="115000"/>
                        </a:lnSpc>
                        <a:spcAft>
                          <a:spcPts val="1000"/>
                        </a:spcAft>
                      </a:pPr>
                      <a:r>
                        <a:rPr lang="en-GB" sz="1800" kern="1200" dirty="0">
                          <a:solidFill>
                            <a:srgbClr val="000000"/>
                          </a:solidFill>
                          <a:latin typeface="Calibri"/>
                          <a:ea typeface="Calibri"/>
                          <a:cs typeface="Arial"/>
                        </a:rPr>
                        <a:t>National Society of Allotment and Leisure Gardeners</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GB" sz="1800" kern="1200" dirty="0">
                          <a:solidFill>
                            <a:srgbClr val="000000"/>
                          </a:solidFill>
                          <a:latin typeface="Calibri"/>
                          <a:ea typeface="Calibri"/>
                          <a:cs typeface="Arial"/>
                        </a:rPr>
                        <a:t>UK</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790178">
                <a:tc>
                  <a:txBody>
                    <a:bodyPr/>
                    <a:lstStyle/>
                    <a:p>
                      <a:pPr marL="90170">
                        <a:lnSpc>
                          <a:spcPct val="115000"/>
                        </a:lnSpc>
                        <a:spcAft>
                          <a:spcPts val="1000"/>
                        </a:spcAft>
                      </a:pPr>
                      <a:r>
                        <a:rPr lang="en-GB" sz="1800">
                          <a:latin typeface="Calibri"/>
                          <a:ea typeface="Calibri"/>
                          <a:cs typeface="Times New Roman"/>
                        </a:rPr>
                        <a:t>Blue infrastructure features</a:t>
                      </a:r>
                      <a:endParaRPr lang="en-US" sz="180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nSpc>
                          <a:spcPct val="115000"/>
                        </a:lnSpc>
                        <a:spcAft>
                          <a:spcPts val="1000"/>
                        </a:spcAft>
                      </a:pPr>
                      <a:r>
                        <a:rPr lang="en-GB" sz="1800" kern="1200" dirty="0">
                          <a:solidFill>
                            <a:srgbClr val="000000"/>
                          </a:solidFill>
                          <a:latin typeface="Calibri"/>
                          <a:ea typeface="Calibri"/>
                          <a:cs typeface="Arial"/>
                        </a:rPr>
                        <a:t>Lakes/Ponds</a:t>
                      </a:r>
                      <a:r>
                        <a:rPr lang="en-GB" sz="1800" kern="1200" dirty="0" smtClean="0">
                          <a:solidFill>
                            <a:srgbClr val="000000"/>
                          </a:solidFill>
                          <a:latin typeface="Calibri"/>
                          <a:ea typeface="Calibri"/>
                          <a:cs typeface="Arial"/>
                        </a:rPr>
                        <a:t>/ </a:t>
                      </a:r>
                      <a:r>
                        <a:rPr lang="en-GB" sz="1800" kern="1200" dirty="0" err="1" smtClean="0">
                          <a:solidFill>
                            <a:srgbClr val="000000"/>
                          </a:solidFill>
                          <a:latin typeface="Calibri"/>
                          <a:ea typeface="Calibri"/>
                          <a:cs typeface="Arial"/>
                        </a:rPr>
                        <a:t>Rivers</a:t>
                      </a:r>
                      <a:r>
                        <a:rPr lang="en-GB" sz="1800" kern="1200" baseline="30000" dirty="0" err="1" smtClean="0">
                          <a:solidFill>
                            <a:srgbClr val="000000"/>
                          </a:solidFill>
                          <a:latin typeface="Calibri"/>
                          <a:ea typeface="Calibri"/>
                          <a:cs typeface="Arial"/>
                        </a:rPr>
                        <a:t>b</a:t>
                      </a:r>
                      <a:r>
                        <a:rPr lang="en-GB" sz="1800" kern="1200" dirty="0" smtClean="0">
                          <a:solidFill>
                            <a:srgbClr val="000000"/>
                          </a:solidFill>
                          <a:latin typeface="Calibri"/>
                          <a:ea typeface="Calibri"/>
                          <a:cs typeface="Arial"/>
                        </a:rPr>
                        <a:t> </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gn="r">
                        <a:lnSpc>
                          <a:spcPct val="115000"/>
                        </a:lnSpc>
                        <a:spcAft>
                          <a:spcPts val="1000"/>
                        </a:spcAft>
                      </a:pPr>
                      <a:r>
                        <a:rPr lang="en-GB" sz="1800" kern="1200" dirty="0" smtClean="0">
                          <a:solidFill>
                            <a:srgbClr val="000000"/>
                          </a:solidFill>
                          <a:latin typeface="Calibri"/>
                          <a:ea typeface="Calibri"/>
                          <a:cs typeface="Arial"/>
                        </a:rPr>
                        <a:t>22,700 ha</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90170">
                        <a:lnSpc>
                          <a:spcPct val="115000"/>
                        </a:lnSpc>
                        <a:spcAft>
                          <a:spcPts val="1000"/>
                        </a:spcAft>
                      </a:pPr>
                      <a:r>
                        <a:rPr lang="en-GB" sz="1800" dirty="0">
                          <a:latin typeface="Calibri"/>
                          <a:ea typeface="Calibri"/>
                          <a:cs typeface="Times New Roman"/>
                        </a:rPr>
                        <a:t>OS </a:t>
                      </a:r>
                      <a:r>
                        <a:rPr lang="en-GB" sz="1800" dirty="0" err="1">
                          <a:latin typeface="Calibri"/>
                          <a:ea typeface="Calibri"/>
                          <a:cs typeface="Times New Roman"/>
                        </a:rPr>
                        <a:t>Mastermap</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GB" sz="1800" kern="1200" dirty="0">
                          <a:solidFill>
                            <a:srgbClr val="000000"/>
                          </a:solidFill>
                          <a:latin typeface="Calibri"/>
                          <a:ea typeface="Calibri"/>
                          <a:cs typeface="Arial"/>
                        </a:rPr>
                        <a:t>GB</a:t>
                      </a:r>
                      <a:endParaRPr lang="en-US" sz="1800" dirty="0">
                        <a:latin typeface="Calibri"/>
                        <a:ea typeface="Calibri"/>
                        <a:cs typeface="Times New Roman"/>
                      </a:endParaRPr>
                    </a:p>
                  </a:txBody>
                  <a:tcPr marL="45720" marR="4572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
        <p:nvSpPr>
          <p:cNvPr id="2" name="Title 1"/>
          <p:cNvSpPr>
            <a:spLocks noGrp="1"/>
          </p:cNvSpPr>
          <p:nvPr>
            <p:ph type="title"/>
          </p:nvPr>
        </p:nvSpPr>
        <p:spPr/>
        <p:txBody>
          <a:bodyPr/>
          <a:lstStyle/>
          <a:p>
            <a:r>
              <a:rPr lang="en-GB" dirty="0" smtClean="0">
                <a:solidFill>
                  <a:schemeClr val="accent2"/>
                </a:solidFill>
              </a:rPr>
              <a:t>Extent account </a:t>
            </a:r>
            <a:r>
              <a:rPr lang="en-GB" sz="2400" dirty="0" smtClean="0">
                <a:solidFill>
                  <a:schemeClr val="accent2"/>
                </a:solidFill>
              </a:rPr>
              <a:t>(enhanced BUA (2011))</a:t>
            </a:r>
            <a:endParaRPr lang="en-US" dirty="0">
              <a:solidFill>
                <a:schemeClr val="accent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solidFill>
              </a:rPr>
              <a:t>Ecosystem services</a:t>
            </a:r>
            <a:endParaRPr lang="en-US" dirty="0">
              <a:solidFill>
                <a:schemeClr val="accent2"/>
              </a:solidFill>
            </a:endParaRPr>
          </a:p>
        </p:txBody>
      </p:sp>
      <p:graphicFrame>
        <p:nvGraphicFramePr>
          <p:cNvPr id="5" name="Diagram 4"/>
          <p:cNvGraphicFramePr/>
          <p:nvPr/>
        </p:nvGraphicFramePr>
        <p:xfrm>
          <a:off x="539552" y="1340768"/>
          <a:ext cx="7920880"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solidFill>
              </a:rPr>
              <a:t>Ecosystem </a:t>
            </a:r>
            <a:r>
              <a:rPr lang="en-GB" dirty="0" smtClean="0">
                <a:solidFill>
                  <a:schemeClr val="accent2"/>
                </a:solidFill>
              </a:rPr>
              <a:t>services – new services developing</a:t>
            </a:r>
            <a:endParaRPr lang="en-US" dirty="0">
              <a:solidFill>
                <a:schemeClr val="accent2"/>
              </a:solidFill>
            </a:endParaRPr>
          </a:p>
        </p:txBody>
      </p:sp>
      <p:graphicFrame>
        <p:nvGraphicFramePr>
          <p:cNvPr id="5" name="Diagram 4"/>
          <p:cNvGraphicFramePr/>
          <p:nvPr/>
        </p:nvGraphicFramePr>
        <p:xfrm>
          <a:off x="539552" y="1340768"/>
          <a:ext cx="7920880"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bwMode="auto">
          <a:xfrm>
            <a:off x="6084168" y="2492896"/>
            <a:ext cx="2304256" cy="3672408"/>
          </a:xfrm>
          <a:prstGeom prst="ellipse">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6" name="Oval 5"/>
          <p:cNvSpPr/>
          <p:nvPr/>
        </p:nvSpPr>
        <p:spPr bwMode="auto">
          <a:xfrm>
            <a:off x="3347864" y="3789040"/>
            <a:ext cx="2304256" cy="648072"/>
          </a:xfrm>
          <a:prstGeom prst="ellipse">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7" name="Oval 6"/>
          <p:cNvSpPr/>
          <p:nvPr/>
        </p:nvSpPr>
        <p:spPr bwMode="auto">
          <a:xfrm>
            <a:off x="3419872" y="4869160"/>
            <a:ext cx="2304256" cy="648072"/>
          </a:xfrm>
          <a:prstGeom prst="ellipse">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8" name="Oval 7"/>
          <p:cNvSpPr/>
          <p:nvPr/>
        </p:nvSpPr>
        <p:spPr bwMode="auto">
          <a:xfrm>
            <a:off x="3347864" y="2708920"/>
            <a:ext cx="2304256" cy="648072"/>
          </a:xfrm>
          <a:prstGeom prst="ellipse">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
        <p:nvSpPr>
          <p:cNvPr id="9" name="Oval 8"/>
          <p:cNvSpPr/>
          <p:nvPr/>
        </p:nvSpPr>
        <p:spPr bwMode="auto">
          <a:xfrm>
            <a:off x="611560" y="2852936"/>
            <a:ext cx="2304256" cy="648072"/>
          </a:xfrm>
          <a:prstGeom prst="ellipse">
            <a:avLst/>
          </a:prstGeom>
          <a:noFill/>
          <a:ln>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white_eng_tcm67-60698_tcm67-60698 (2)">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310</TotalTime>
  <Words>1596</Words>
  <Application>Microsoft Office PowerPoint</Application>
  <PresentationFormat>On-screen Show (4:3)</PresentationFormat>
  <Paragraphs>189</Paragraphs>
  <Slides>12</Slides>
  <Notes>8</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white_eng_tcm67-60698_tcm67-60698 (2)</vt:lpstr>
      <vt:lpstr>Urban Ecosystem Accounts</vt:lpstr>
      <vt:lpstr>Contents</vt:lpstr>
      <vt:lpstr>Why urban areas are so important </vt:lpstr>
      <vt:lpstr>Defining urban</vt:lpstr>
      <vt:lpstr>Modification - buffer</vt:lpstr>
      <vt:lpstr>It is a cross cutting habitat account Extent account (enhanced BUA (2011))</vt:lpstr>
      <vt:lpstr>Extent account (enhanced BUA (2011))</vt:lpstr>
      <vt:lpstr>Ecosystem services</vt:lpstr>
      <vt:lpstr>Ecosystem services – new services developing</vt:lpstr>
      <vt:lpstr>Hedonic pricing method to value cultural services</vt:lpstr>
      <vt:lpstr>Advantages/ Disadvantages</vt:lpstr>
      <vt:lpstr>In January we will publish…. </vt:lpstr>
    </vt:vector>
  </TitlesOfParts>
  <Company>ONS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connoe</dc:creator>
  <cp:lastModifiedBy>connoe</cp:lastModifiedBy>
  <cp:revision>14</cp:revision>
  <dcterms:created xsi:type="dcterms:W3CDTF">2017-10-09T09:43:14Z</dcterms:created>
  <dcterms:modified xsi:type="dcterms:W3CDTF">2017-10-09T14:53:54Z</dcterms:modified>
</cp:coreProperties>
</file>