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1" r:id="rId2"/>
  </p:sldMasterIdLst>
  <p:notesMasterIdLst>
    <p:notesMasterId r:id="rId11"/>
  </p:notesMasterIdLst>
  <p:sldIdLst>
    <p:sldId id="347" r:id="rId3"/>
    <p:sldId id="312" r:id="rId4"/>
    <p:sldId id="346" r:id="rId5"/>
    <p:sldId id="349" r:id="rId6"/>
    <p:sldId id="348" r:id="rId7"/>
    <p:sldId id="353" r:id="rId8"/>
    <p:sldId id="356" r:id="rId9"/>
    <p:sldId id="317" r:id="rId10"/>
  </p:sldIdLst>
  <p:sldSz cx="12195175"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os="388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ama SECK" initials="AS" lastIdx="6" clrIdx="0">
    <p:extLst>
      <p:ext uri="{19B8F6BF-5375-455C-9EA6-DF929625EA0E}">
        <p15:presenceInfo xmlns:p15="http://schemas.microsoft.com/office/powerpoint/2012/main" userId="Adama SEC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FF00FF"/>
    <a:srgbClr val="0000CC"/>
    <a:srgbClr val="3333FF"/>
    <a:srgbClr val="A50021"/>
    <a:srgbClr val="66FF33"/>
    <a:srgbClr val="9900CC"/>
    <a:srgbClr val="993300"/>
    <a:srgbClr val="CC00CC"/>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4338" autoAdjust="0"/>
    <p:restoredTop sz="99096" autoAdjust="0"/>
  </p:normalViewPr>
  <p:slideViewPr>
    <p:cSldViewPr showGuides="1">
      <p:cViewPr varScale="1">
        <p:scale>
          <a:sx n="86" d="100"/>
          <a:sy n="86" d="100"/>
        </p:scale>
        <p:origin x="1027" y="-43"/>
      </p:cViewPr>
      <p:guideLst>
        <p:guide orient="horz"/>
        <p:guide pos="3886"/>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E0E9C1-E05E-4CBD-B3B4-FA9B041ED978}"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fr-FR"/>
        </a:p>
      </dgm:t>
    </dgm:pt>
    <dgm:pt modelId="{E2882CEA-52F1-432B-BDEC-4BFF472F1653}">
      <dgm:prSet phldrT="[Texte]" custT="1"/>
      <dgm:spPr/>
      <dgm:t>
        <a:bodyPr/>
        <a:lstStyle/>
        <a:p>
          <a:r>
            <a:rPr lang="fr-FR" sz="2400" b="0">
              <a:latin typeface="Arial" panose="020B0604020202020204" pitchFamily="34" charset="0"/>
              <a:cs typeface="Arial" panose="020B0604020202020204" pitchFamily="34" charset="0"/>
            </a:rPr>
            <a:t>1-Introduction</a:t>
          </a:r>
          <a:endParaRPr lang="fr-FR" sz="2400" b="0" dirty="0">
            <a:latin typeface="Arial" panose="020B0604020202020204" pitchFamily="34" charset="0"/>
            <a:cs typeface="Arial" panose="020B0604020202020204" pitchFamily="34" charset="0"/>
          </a:endParaRPr>
        </a:p>
      </dgm:t>
    </dgm:pt>
    <dgm:pt modelId="{03905306-0B52-4DA4-9ABA-E5BA86122C5C}" type="parTrans" cxnId="{E9869F72-8990-4867-83D2-7D8FEEF5EA4A}">
      <dgm:prSet/>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834807B8-6464-42FF-AB19-A6C2BA7C053B}" type="sibTrans" cxnId="{E9869F72-8990-4867-83D2-7D8FEEF5EA4A}">
      <dgm:prSet custT="1"/>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229417E9-4209-449E-BA82-D6F9D9A7524D}">
      <dgm:prSet phldrT="[Texte]" custT="1"/>
      <dgm:spPr/>
      <dgm:t>
        <a:bodyPr/>
        <a:lstStyle/>
        <a:p>
          <a:r>
            <a:rPr lang="fr-FR" sz="2400" b="0">
              <a:latin typeface="Arial" panose="020B0604020202020204" pitchFamily="34" charset="0"/>
              <a:cs typeface="Arial" panose="020B0604020202020204" pitchFamily="34" charset="0"/>
            </a:rPr>
            <a:t>2-Overview of the state of the forest in Senegal</a:t>
          </a:r>
          <a:endParaRPr lang="fr-FR" sz="2400" b="0" dirty="0">
            <a:latin typeface="Arial" panose="020B0604020202020204" pitchFamily="34" charset="0"/>
            <a:cs typeface="Arial" panose="020B0604020202020204" pitchFamily="34" charset="0"/>
          </a:endParaRPr>
        </a:p>
      </dgm:t>
    </dgm:pt>
    <dgm:pt modelId="{53ADBDA0-F0DF-4D7F-9A96-0E29A3E39438}" type="parTrans" cxnId="{A5FCA66B-5E10-4215-B94F-41456B22EAAC}">
      <dgm:prSet/>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E7C2F90B-79D0-47F8-BC79-6EB3A83AB386}" type="sibTrans" cxnId="{A5FCA66B-5E10-4215-B94F-41456B22EAAC}">
      <dgm:prSet custT="1"/>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C40485AE-D236-444E-9FBF-FF94E0779C38}">
      <dgm:prSet phldrT="[Texte]" custT="1"/>
      <dgm:spPr/>
      <dgm:t>
        <a:bodyPr/>
        <a:lstStyle/>
        <a:p>
          <a:r>
            <a:rPr lang="fr-FR" sz="2400" b="0">
              <a:latin typeface="Arial" panose="020B0604020202020204" pitchFamily="34" charset="0"/>
              <a:cs typeface="Arial" panose="020B0604020202020204" pitchFamily="34" charset="0"/>
            </a:rPr>
            <a:t>3-Evaluation method of forest ecosystems services</a:t>
          </a:r>
          <a:endParaRPr lang="fr-FR" sz="2400" b="0" dirty="0">
            <a:latin typeface="Arial" panose="020B0604020202020204" pitchFamily="34" charset="0"/>
            <a:cs typeface="Arial" panose="020B0604020202020204" pitchFamily="34" charset="0"/>
          </a:endParaRPr>
        </a:p>
      </dgm:t>
    </dgm:pt>
    <dgm:pt modelId="{884CF85A-F2A2-4B9B-A2E8-19BC652A80AB}" type="parTrans" cxnId="{85C4E3D5-EB61-440E-B4B3-32AF83E1435F}">
      <dgm:prSet/>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F22D75F4-A6D8-4198-8D44-4418714D1744}" type="sibTrans" cxnId="{85C4E3D5-EB61-440E-B4B3-32AF83E1435F}">
      <dgm:prSet custT="1"/>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05171EA2-0CFC-4C54-AF86-B34991680D9A}">
      <dgm:prSet phldrT="[Texte]" custT="1"/>
      <dgm:spPr/>
      <dgm:t>
        <a:bodyPr/>
        <a:lstStyle/>
        <a:p>
          <a:r>
            <a:rPr lang="fr-FR" sz="2400" b="0">
              <a:latin typeface="Arial" panose="020B0604020202020204" pitchFamily="34" charset="0"/>
              <a:cs typeface="Arial" panose="020B0604020202020204" pitchFamily="34" charset="0"/>
            </a:rPr>
            <a:t>4-Results</a:t>
          </a:r>
          <a:endParaRPr lang="fr-FR" sz="2400" b="0" dirty="0">
            <a:latin typeface="Arial" panose="020B0604020202020204" pitchFamily="34" charset="0"/>
            <a:cs typeface="Arial" panose="020B0604020202020204" pitchFamily="34" charset="0"/>
          </a:endParaRPr>
        </a:p>
      </dgm:t>
    </dgm:pt>
    <dgm:pt modelId="{24B62351-CCA3-48C2-BB96-5CC1B1DF94B6}" type="parTrans" cxnId="{7862AC74-4599-46A0-946D-C71B42B3DF97}">
      <dgm:prSet/>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7784E391-BAB5-49F9-B7C7-3A576A6E3555}" type="sibTrans" cxnId="{7862AC74-4599-46A0-946D-C71B42B3DF97}">
      <dgm:prSet custT="1"/>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67AD4D86-2147-4A42-9CF5-8D3F38B3832B}">
      <dgm:prSet phldrT="[Texte]" custT="1"/>
      <dgm:spPr/>
      <dgm:t>
        <a:bodyPr/>
        <a:lstStyle/>
        <a:p>
          <a:r>
            <a:rPr lang="fr-FR" sz="2400" b="0">
              <a:latin typeface="Arial" panose="020B0604020202020204" pitchFamily="34" charset="0"/>
              <a:cs typeface="Arial" panose="020B0604020202020204" pitchFamily="34" charset="0"/>
            </a:rPr>
            <a:t>Conclusion</a:t>
          </a:r>
          <a:endParaRPr lang="fr-FR" sz="2400" b="0" dirty="0">
            <a:latin typeface="Arial" panose="020B0604020202020204" pitchFamily="34" charset="0"/>
            <a:cs typeface="Arial" panose="020B0604020202020204" pitchFamily="34" charset="0"/>
          </a:endParaRPr>
        </a:p>
      </dgm:t>
    </dgm:pt>
    <dgm:pt modelId="{5FAF6FC7-4026-4A37-A20B-620E0511ACBB}" type="parTrans" cxnId="{1D41430B-2E40-4887-9DE3-7A701D6E6B0A}">
      <dgm:prSet/>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E667B23E-20B5-4A65-B8BB-ECC53A2BAB85}" type="sibTrans" cxnId="{1D41430B-2E40-4887-9DE3-7A701D6E6B0A}">
      <dgm:prSet/>
      <dgm:spPr/>
      <dgm:t>
        <a:bodyPr/>
        <a:lstStyle/>
        <a:p>
          <a:endParaRPr lang="fr-FR" sz="2400" b="0">
            <a:solidFill>
              <a:schemeClr val="tx1"/>
            </a:solidFill>
            <a:latin typeface="Arial" panose="020B0604020202020204" pitchFamily="34" charset="0"/>
            <a:cs typeface="Arial" panose="020B0604020202020204" pitchFamily="34" charset="0"/>
          </a:endParaRPr>
        </a:p>
      </dgm:t>
    </dgm:pt>
    <dgm:pt modelId="{0CB94316-2300-4AE8-BC63-595F4FD6FFB9}" type="pres">
      <dgm:prSet presAssocID="{F1E0E9C1-E05E-4CBD-B3B4-FA9B041ED978}" presName="outerComposite" presStyleCnt="0">
        <dgm:presLayoutVars>
          <dgm:chMax val="5"/>
          <dgm:dir/>
          <dgm:resizeHandles val="exact"/>
        </dgm:presLayoutVars>
      </dgm:prSet>
      <dgm:spPr/>
    </dgm:pt>
    <dgm:pt modelId="{780CAF08-55F7-4B44-B186-02B9880610BA}" type="pres">
      <dgm:prSet presAssocID="{F1E0E9C1-E05E-4CBD-B3B4-FA9B041ED978}" presName="dummyMaxCanvas" presStyleCnt="0">
        <dgm:presLayoutVars/>
      </dgm:prSet>
      <dgm:spPr/>
    </dgm:pt>
    <dgm:pt modelId="{E9F71250-AD6F-4153-BE27-ACE2350A94DD}" type="pres">
      <dgm:prSet presAssocID="{F1E0E9C1-E05E-4CBD-B3B4-FA9B041ED978}" presName="FiveNodes_1" presStyleLbl="node1" presStyleIdx="0" presStyleCnt="5">
        <dgm:presLayoutVars>
          <dgm:bulletEnabled val="1"/>
        </dgm:presLayoutVars>
      </dgm:prSet>
      <dgm:spPr/>
    </dgm:pt>
    <dgm:pt modelId="{22FCD09B-6BF2-49C3-A1C4-05BBDCAF90A4}" type="pres">
      <dgm:prSet presAssocID="{F1E0E9C1-E05E-4CBD-B3B4-FA9B041ED978}" presName="FiveNodes_2" presStyleLbl="node1" presStyleIdx="1" presStyleCnt="5">
        <dgm:presLayoutVars>
          <dgm:bulletEnabled val="1"/>
        </dgm:presLayoutVars>
      </dgm:prSet>
      <dgm:spPr/>
    </dgm:pt>
    <dgm:pt modelId="{DFEC63B5-30F2-4379-BC65-4FDB6F5DB1D9}" type="pres">
      <dgm:prSet presAssocID="{F1E0E9C1-E05E-4CBD-B3B4-FA9B041ED978}" presName="FiveNodes_3" presStyleLbl="node1" presStyleIdx="2" presStyleCnt="5">
        <dgm:presLayoutVars>
          <dgm:bulletEnabled val="1"/>
        </dgm:presLayoutVars>
      </dgm:prSet>
      <dgm:spPr/>
    </dgm:pt>
    <dgm:pt modelId="{EAAE3E3F-4F68-4C04-895C-9DF191BC8D52}" type="pres">
      <dgm:prSet presAssocID="{F1E0E9C1-E05E-4CBD-B3B4-FA9B041ED978}" presName="FiveNodes_4" presStyleLbl="node1" presStyleIdx="3" presStyleCnt="5">
        <dgm:presLayoutVars>
          <dgm:bulletEnabled val="1"/>
        </dgm:presLayoutVars>
      </dgm:prSet>
      <dgm:spPr/>
    </dgm:pt>
    <dgm:pt modelId="{2DE3D897-05B3-47C0-A600-8CACC41CC257}" type="pres">
      <dgm:prSet presAssocID="{F1E0E9C1-E05E-4CBD-B3B4-FA9B041ED978}" presName="FiveNodes_5" presStyleLbl="node1" presStyleIdx="4" presStyleCnt="5">
        <dgm:presLayoutVars>
          <dgm:bulletEnabled val="1"/>
        </dgm:presLayoutVars>
      </dgm:prSet>
      <dgm:spPr/>
    </dgm:pt>
    <dgm:pt modelId="{40C3D53E-6F3C-44DE-99BE-FA4E85E9D066}" type="pres">
      <dgm:prSet presAssocID="{F1E0E9C1-E05E-4CBD-B3B4-FA9B041ED978}" presName="FiveConn_1-2" presStyleLbl="fgAccFollowNode1" presStyleIdx="0" presStyleCnt="4">
        <dgm:presLayoutVars>
          <dgm:bulletEnabled val="1"/>
        </dgm:presLayoutVars>
      </dgm:prSet>
      <dgm:spPr/>
    </dgm:pt>
    <dgm:pt modelId="{C2948969-0246-4564-A9A5-D69490241030}" type="pres">
      <dgm:prSet presAssocID="{F1E0E9C1-E05E-4CBD-B3B4-FA9B041ED978}" presName="FiveConn_2-3" presStyleLbl="fgAccFollowNode1" presStyleIdx="1" presStyleCnt="4">
        <dgm:presLayoutVars>
          <dgm:bulletEnabled val="1"/>
        </dgm:presLayoutVars>
      </dgm:prSet>
      <dgm:spPr/>
    </dgm:pt>
    <dgm:pt modelId="{B0E1713E-5514-4490-B0DD-FFD5B5E431E4}" type="pres">
      <dgm:prSet presAssocID="{F1E0E9C1-E05E-4CBD-B3B4-FA9B041ED978}" presName="FiveConn_3-4" presStyleLbl="fgAccFollowNode1" presStyleIdx="2" presStyleCnt="4">
        <dgm:presLayoutVars>
          <dgm:bulletEnabled val="1"/>
        </dgm:presLayoutVars>
      </dgm:prSet>
      <dgm:spPr/>
    </dgm:pt>
    <dgm:pt modelId="{3C51016D-1FA6-465D-A989-BEDEBF70F46D}" type="pres">
      <dgm:prSet presAssocID="{F1E0E9C1-E05E-4CBD-B3B4-FA9B041ED978}" presName="FiveConn_4-5" presStyleLbl="fgAccFollowNode1" presStyleIdx="3" presStyleCnt="4">
        <dgm:presLayoutVars>
          <dgm:bulletEnabled val="1"/>
        </dgm:presLayoutVars>
      </dgm:prSet>
      <dgm:spPr/>
    </dgm:pt>
    <dgm:pt modelId="{BBB0EA5A-D7FC-4695-92C0-B5DFBEB3A911}" type="pres">
      <dgm:prSet presAssocID="{F1E0E9C1-E05E-4CBD-B3B4-FA9B041ED978}" presName="FiveNodes_1_text" presStyleLbl="node1" presStyleIdx="4" presStyleCnt="5">
        <dgm:presLayoutVars>
          <dgm:bulletEnabled val="1"/>
        </dgm:presLayoutVars>
      </dgm:prSet>
      <dgm:spPr/>
    </dgm:pt>
    <dgm:pt modelId="{04FF1774-1548-4FB0-8181-5EF443109D8B}" type="pres">
      <dgm:prSet presAssocID="{F1E0E9C1-E05E-4CBD-B3B4-FA9B041ED978}" presName="FiveNodes_2_text" presStyleLbl="node1" presStyleIdx="4" presStyleCnt="5">
        <dgm:presLayoutVars>
          <dgm:bulletEnabled val="1"/>
        </dgm:presLayoutVars>
      </dgm:prSet>
      <dgm:spPr/>
    </dgm:pt>
    <dgm:pt modelId="{1EB7FDE9-069C-4ACF-A391-6570527D1708}" type="pres">
      <dgm:prSet presAssocID="{F1E0E9C1-E05E-4CBD-B3B4-FA9B041ED978}" presName="FiveNodes_3_text" presStyleLbl="node1" presStyleIdx="4" presStyleCnt="5">
        <dgm:presLayoutVars>
          <dgm:bulletEnabled val="1"/>
        </dgm:presLayoutVars>
      </dgm:prSet>
      <dgm:spPr/>
    </dgm:pt>
    <dgm:pt modelId="{6409851F-B8F2-4182-8EA2-E2D6EC63008D}" type="pres">
      <dgm:prSet presAssocID="{F1E0E9C1-E05E-4CBD-B3B4-FA9B041ED978}" presName="FiveNodes_4_text" presStyleLbl="node1" presStyleIdx="4" presStyleCnt="5">
        <dgm:presLayoutVars>
          <dgm:bulletEnabled val="1"/>
        </dgm:presLayoutVars>
      </dgm:prSet>
      <dgm:spPr/>
    </dgm:pt>
    <dgm:pt modelId="{C1BF3597-72A8-4AA0-9A60-10E1593CF50D}" type="pres">
      <dgm:prSet presAssocID="{F1E0E9C1-E05E-4CBD-B3B4-FA9B041ED978}" presName="FiveNodes_5_text" presStyleLbl="node1" presStyleIdx="4" presStyleCnt="5">
        <dgm:presLayoutVars>
          <dgm:bulletEnabled val="1"/>
        </dgm:presLayoutVars>
      </dgm:prSet>
      <dgm:spPr/>
    </dgm:pt>
  </dgm:ptLst>
  <dgm:cxnLst>
    <dgm:cxn modelId="{1D41430B-2E40-4887-9DE3-7A701D6E6B0A}" srcId="{F1E0E9C1-E05E-4CBD-B3B4-FA9B041ED978}" destId="{67AD4D86-2147-4A42-9CF5-8D3F38B3832B}" srcOrd="4" destOrd="0" parTransId="{5FAF6FC7-4026-4A37-A20B-620E0511ACBB}" sibTransId="{E667B23E-20B5-4A65-B8BB-ECC53A2BAB85}"/>
    <dgm:cxn modelId="{7F4DF523-5598-4E6E-A5D8-4ED1E96B7268}" type="presOf" srcId="{05171EA2-0CFC-4C54-AF86-B34991680D9A}" destId="{6409851F-B8F2-4182-8EA2-E2D6EC63008D}" srcOrd="1" destOrd="0" presId="urn:microsoft.com/office/officeart/2005/8/layout/vProcess5"/>
    <dgm:cxn modelId="{42712666-5809-436F-BC5A-383D3EFBE53B}" type="presOf" srcId="{05171EA2-0CFC-4C54-AF86-B34991680D9A}" destId="{EAAE3E3F-4F68-4C04-895C-9DF191BC8D52}" srcOrd="0" destOrd="0" presId="urn:microsoft.com/office/officeart/2005/8/layout/vProcess5"/>
    <dgm:cxn modelId="{7D32D247-5BC8-4ED5-823B-4C52DF64F07D}" type="presOf" srcId="{7784E391-BAB5-49F9-B7C7-3A576A6E3555}" destId="{3C51016D-1FA6-465D-A989-BEDEBF70F46D}" srcOrd="0" destOrd="0" presId="urn:microsoft.com/office/officeart/2005/8/layout/vProcess5"/>
    <dgm:cxn modelId="{CA1DE147-C04F-47E9-A0C1-2211086A8257}" type="presOf" srcId="{67AD4D86-2147-4A42-9CF5-8D3F38B3832B}" destId="{C1BF3597-72A8-4AA0-9A60-10E1593CF50D}" srcOrd="1" destOrd="0" presId="urn:microsoft.com/office/officeart/2005/8/layout/vProcess5"/>
    <dgm:cxn modelId="{A5FCA66B-5E10-4215-B94F-41456B22EAAC}" srcId="{F1E0E9C1-E05E-4CBD-B3B4-FA9B041ED978}" destId="{229417E9-4209-449E-BA82-D6F9D9A7524D}" srcOrd="1" destOrd="0" parTransId="{53ADBDA0-F0DF-4D7F-9A96-0E29A3E39438}" sibTransId="{E7C2F90B-79D0-47F8-BC79-6EB3A83AB386}"/>
    <dgm:cxn modelId="{E9869F72-8990-4867-83D2-7D8FEEF5EA4A}" srcId="{F1E0E9C1-E05E-4CBD-B3B4-FA9B041ED978}" destId="{E2882CEA-52F1-432B-BDEC-4BFF472F1653}" srcOrd="0" destOrd="0" parTransId="{03905306-0B52-4DA4-9ABA-E5BA86122C5C}" sibTransId="{834807B8-6464-42FF-AB19-A6C2BA7C053B}"/>
    <dgm:cxn modelId="{7862AC74-4599-46A0-946D-C71B42B3DF97}" srcId="{F1E0E9C1-E05E-4CBD-B3B4-FA9B041ED978}" destId="{05171EA2-0CFC-4C54-AF86-B34991680D9A}" srcOrd="3" destOrd="0" parTransId="{24B62351-CCA3-48C2-BB96-5CC1B1DF94B6}" sibTransId="{7784E391-BAB5-49F9-B7C7-3A576A6E3555}"/>
    <dgm:cxn modelId="{9D591F79-42D0-4997-88CB-0593FB7D2D47}" type="presOf" srcId="{E2882CEA-52F1-432B-BDEC-4BFF472F1653}" destId="{BBB0EA5A-D7FC-4695-92C0-B5DFBEB3A911}" srcOrd="1" destOrd="0" presId="urn:microsoft.com/office/officeart/2005/8/layout/vProcess5"/>
    <dgm:cxn modelId="{9C3A489B-4E31-4B6D-B229-152DD4714470}" type="presOf" srcId="{F22D75F4-A6D8-4198-8D44-4418714D1744}" destId="{B0E1713E-5514-4490-B0DD-FFD5B5E431E4}" srcOrd="0" destOrd="0" presId="urn:microsoft.com/office/officeart/2005/8/layout/vProcess5"/>
    <dgm:cxn modelId="{192FBC9D-83C2-4368-A06A-F5A8F3F77B74}" type="presOf" srcId="{C40485AE-D236-444E-9FBF-FF94E0779C38}" destId="{1EB7FDE9-069C-4ACF-A391-6570527D1708}" srcOrd="1" destOrd="0" presId="urn:microsoft.com/office/officeart/2005/8/layout/vProcess5"/>
    <dgm:cxn modelId="{607BE5AB-FAC4-4112-BDE8-E39079EFF3E1}" type="presOf" srcId="{229417E9-4209-449E-BA82-D6F9D9A7524D}" destId="{22FCD09B-6BF2-49C3-A1C4-05BBDCAF90A4}" srcOrd="0" destOrd="0" presId="urn:microsoft.com/office/officeart/2005/8/layout/vProcess5"/>
    <dgm:cxn modelId="{2C3E13AC-E073-4060-9E8E-AA5ED765AD59}" type="presOf" srcId="{C40485AE-D236-444E-9FBF-FF94E0779C38}" destId="{DFEC63B5-30F2-4379-BC65-4FDB6F5DB1D9}" srcOrd="0" destOrd="0" presId="urn:microsoft.com/office/officeart/2005/8/layout/vProcess5"/>
    <dgm:cxn modelId="{1FF629C6-917B-4324-9F35-A5E7C830BB51}" type="presOf" srcId="{E7C2F90B-79D0-47F8-BC79-6EB3A83AB386}" destId="{C2948969-0246-4564-A9A5-D69490241030}" srcOrd="0" destOrd="0" presId="urn:microsoft.com/office/officeart/2005/8/layout/vProcess5"/>
    <dgm:cxn modelId="{B26EE3C7-E0F2-4922-AD04-0FBF25C4BEA9}" type="presOf" srcId="{67AD4D86-2147-4A42-9CF5-8D3F38B3832B}" destId="{2DE3D897-05B3-47C0-A600-8CACC41CC257}" srcOrd="0" destOrd="0" presId="urn:microsoft.com/office/officeart/2005/8/layout/vProcess5"/>
    <dgm:cxn modelId="{85C4E3D5-EB61-440E-B4B3-32AF83E1435F}" srcId="{F1E0E9C1-E05E-4CBD-B3B4-FA9B041ED978}" destId="{C40485AE-D236-444E-9FBF-FF94E0779C38}" srcOrd="2" destOrd="0" parTransId="{884CF85A-F2A2-4B9B-A2E8-19BC652A80AB}" sibTransId="{F22D75F4-A6D8-4198-8D44-4418714D1744}"/>
    <dgm:cxn modelId="{D92D22D7-75D6-4472-B159-8637531A945F}" type="presOf" srcId="{F1E0E9C1-E05E-4CBD-B3B4-FA9B041ED978}" destId="{0CB94316-2300-4AE8-BC63-595F4FD6FFB9}" srcOrd="0" destOrd="0" presId="urn:microsoft.com/office/officeart/2005/8/layout/vProcess5"/>
    <dgm:cxn modelId="{C14235DB-B388-40D9-A5B3-CC3B0D5139D9}" type="presOf" srcId="{E2882CEA-52F1-432B-BDEC-4BFF472F1653}" destId="{E9F71250-AD6F-4153-BE27-ACE2350A94DD}" srcOrd="0" destOrd="0" presId="urn:microsoft.com/office/officeart/2005/8/layout/vProcess5"/>
    <dgm:cxn modelId="{91A2DFDF-8118-4F6C-9391-97AEE824A9D9}" type="presOf" srcId="{229417E9-4209-449E-BA82-D6F9D9A7524D}" destId="{04FF1774-1548-4FB0-8181-5EF443109D8B}" srcOrd="1" destOrd="0" presId="urn:microsoft.com/office/officeart/2005/8/layout/vProcess5"/>
    <dgm:cxn modelId="{C121A4F7-164B-4BD3-B9B3-5E41EE6FF239}" type="presOf" srcId="{834807B8-6464-42FF-AB19-A6C2BA7C053B}" destId="{40C3D53E-6F3C-44DE-99BE-FA4E85E9D066}" srcOrd="0" destOrd="0" presId="urn:microsoft.com/office/officeart/2005/8/layout/vProcess5"/>
    <dgm:cxn modelId="{47E7CF9C-B00D-47B9-93B0-0C19C1F34D4B}" type="presParOf" srcId="{0CB94316-2300-4AE8-BC63-595F4FD6FFB9}" destId="{780CAF08-55F7-4B44-B186-02B9880610BA}" srcOrd="0" destOrd="0" presId="urn:microsoft.com/office/officeart/2005/8/layout/vProcess5"/>
    <dgm:cxn modelId="{A1A60CE9-EA3E-4558-9734-27E8D478D51E}" type="presParOf" srcId="{0CB94316-2300-4AE8-BC63-595F4FD6FFB9}" destId="{E9F71250-AD6F-4153-BE27-ACE2350A94DD}" srcOrd="1" destOrd="0" presId="urn:microsoft.com/office/officeart/2005/8/layout/vProcess5"/>
    <dgm:cxn modelId="{F49994D8-52F9-407D-A921-AB40940A66E1}" type="presParOf" srcId="{0CB94316-2300-4AE8-BC63-595F4FD6FFB9}" destId="{22FCD09B-6BF2-49C3-A1C4-05BBDCAF90A4}" srcOrd="2" destOrd="0" presId="urn:microsoft.com/office/officeart/2005/8/layout/vProcess5"/>
    <dgm:cxn modelId="{E0A75F0F-1F5A-4B34-90DB-7114FE8EBFC7}" type="presParOf" srcId="{0CB94316-2300-4AE8-BC63-595F4FD6FFB9}" destId="{DFEC63B5-30F2-4379-BC65-4FDB6F5DB1D9}" srcOrd="3" destOrd="0" presId="urn:microsoft.com/office/officeart/2005/8/layout/vProcess5"/>
    <dgm:cxn modelId="{085299CB-CE56-4C7B-A154-18DC704BA01F}" type="presParOf" srcId="{0CB94316-2300-4AE8-BC63-595F4FD6FFB9}" destId="{EAAE3E3F-4F68-4C04-895C-9DF191BC8D52}" srcOrd="4" destOrd="0" presId="urn:microsoft.com/office/officeart/2005/8/layout/vProcess5"/>
    <dgm:cxn modelId="{D36BF30C-AED7-4130-A766-399B70A49E14}" type="presParOf" srcId="{0CB94316-2300-4AE8-BC63-595F4FD6FFB9}" destId="{2DE3D897-05B3-47C0-A600-8CACC41CC257}" srcOrd="5" destOrd="0" presId="urn:microsoft.com/office/officeart/2005/8/layout/vProcess5"/>
    <dgm:cxn modelId="{36C07CE2-80B4-476F-873C-3F67DA870105}" type="presParOf" srcId="{0CB94316-2300-4AE8-BC63-595F4FD6FFB9}" destId="{40C3D53E-6F3C-44DE-99BE-FA4E85E9D066}" srcOrd="6" destOrd="0" presId="urn:microsoft.com/office/officeart/2005/8/layout/vProcess5"/>
    <dgm:cxn modelId="{D46B8997-9738-4EBE-BDA6-B4AEE4F0E9C1}" type="presParOf" srcId="{0CB94316-2300-4AE8-BC63-595F4FD6FFB9}" destId="{C2948969-0246-4564-A9A5-D69490241030}" srcOrd="7" destOrd="0" presId="urn:microsoft.com/office/officeart/2005/8/layout/vProcess5"/>
    <dgm:cxn modelId="{1825A9FC-6481-4DFF-BBF0-7EBB8EEDCD08}" type="presParOf" srcId="{0CB94316-2300-4AE8-BC63-595F4FD6FFB9}" destId="{B0E1713E-5514-4490-B0DD-FFD5B5E431E4}" srcOrd="8" destOrd="0" presId="urn:microsoft.com/office/officeart/2005/8/layout/vProcess5"/>
    <dgm:cxn modelId="{82280872-2665-4269-A4AC-FCC030A88124}" type="presParOf" srcId="{0CB94316-2300-4AE8-BC63-595F4FD6FFB9}" destId="{3C51016D-1FA6-465D-A989-BEDEBF70F46D}" srcOrd="9" destOrd="0" presId="urn:microsoft.com/office/officeart/2005/8/layout/vProcess5"/>
    <dgm:cxn modelId="{B10AAB0D-571D-458A-AEEC-D69BEF024C20}" type="presParOf" srcId="{0CB94316-2300-4AE8-BC63-595F4FD6FFB9}" destId="{BBB0EA5A-D7FC-4695-92C0-B5DFBEB3A911}" srcOrd="10" destOrd="0" presId="urn:microsoft.com/office/officeart/2005/8/layout/vProcess5"/>
    <dgm:cxn modelId="{0746324E-4FAF-4A76-9355-8415897AE02D}" type="presParOf" srcId="{0CB94316-2300-4AE8-BC63-595F4FD6FFB9}" destId="{04FF1774-1548-4FB0-8181-5EF443109D8B}" srcOrd="11" destOrd="0" presId="urn:microsoft.com/office/officeart/2005/8/layout/vProcess5"/>
    <dgm:cxn modelId="{BB2681A6-53FD-4061-9719-E1348A8705AD}" type="presParOf" srcId="{0CB94316-2300-4AE8-BC63-595F4FD6FFB9}" destId="{1EB7FDE9-069C-4ACF-A391-6570527D1708}" srcOrd="12" destOrd="0" presId="urn:microsoft.com/office/officeart/2005/8/layout/vProcess5"/>
    <dgm:cxn modelId="{E892EC81-3CDF-4D5D-B570-C9D2A5A331BB}" type="presParOf" srcId="{0CB94316-2300-4AE8-BC63-595F4FD6FFB9}" destId="{6409851F-B8F2-4182-8EA2-E2D6EC63008D}" srcOrd="13" destOrd="0" presId="urn:microsoft.com/office/officeart/2005/8/layout/vProcess5"/>
    <dgm:cxn modelId="{ACF0FD89-4B88-4E53-A22A-7141BFD6E620}" type="presParOf" srcId="{0CB94316-2300-4AE8-BC63-595F4FD6FFB9}" destId="{C1BF3597-72A8-4AA0-9A60-10E1593CF50D}"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348D85-AF53-4C66-9FBF-B6F0CB05D3D4}" type="doc">
      <dgm:prSet loTypeId="urn:microsoft.com/office/officeart/2005/8/layout/hierarchy1" loCatId="hierarchy" qsTypeId="urn:microsoft.com/office/officeart/2005/8/quickstyle/simple2" qsCatId="simple" csTypeId="urn:microsoft.com/office/officeart/2005/8/colors/accent0_1" csCatId="mainScheme" phldr="1"/>
      <dgm:spPr/>
      <dgm:t>
        <a:bodyPr/>
        <a:lstStyle/>
        <a:p>
          <a:endParaRPr lang="fr-FR"/>
        </a:p>
      </dgm:t>
    </dgm:pt>
    <dgm:pt modelId="{4F8F5C75-C36A-4F17-AD0D-86D9488D593A}">
      <dgm:prSet phldrT="[Texte]" custT="1"/>
      <dgm:spPr/>
      <dgm:t>
        <a:bodyPr/>
        <a:lstStyle/>
        <a:p>
          <a:r>
            <a:rPr lang="fr-FR" sz="1100" dirty="0">
              <a:latin typeface="Arial" panose="020B0604020202020204" pitchFamily="34" charset="0"/>
              <a:cs typeface="Arial" panose="020B0604020202020204" pitchFamily="34" charset="0"/>
            </a:rPr>
            <a:t>Evaluation </a:t>
          </a:r>
          <a:r>
            <a:rPr lang="fr-FR" sz="1100" dirty="0" err="1">
              <a:latin typeface="Arial" panose="020B0604020202020204" pitchFamily="34" charset="0"/>
              <a:cs typeface="Arial" panose="020B0604020202020204" pitchFamily="34" charset="0"/>
            </a:rPr>
            <a:t>Methods</a:t>
          </a:r>
          <a:endParaRPr lang="fr-FR" sz="1100" dirty="0">
            <a:latin typeface="Arial" panose="020B0604020202020204" pitchFamily="34" charset="0"/>
            <a:cs typeface="Arial" panose="020B0604020202020204" pitchFamily="34" charset="0"/>
          </a:endParaRPr>
        </a:p>
      </dgm:t>
    </dgm:pt>
    <dgm:pt modelId="{486C3B04-2383-414F-B3E6-50631015E097}" type="parTrans" cxnId="{D3F26C60-31C0-46CF-A7E4-3F92B1A0BFF2}">
      <dgm:prSet/>
      <dgm:spPr/>
      <dgm:t>
        <a:bodyPr/>
        <a:lstStyle/>
        <a:p>
          <a:endParaRPr lang="fr-FR" sz="1100">
            <a:latin typeface="Arial" panose="020B0604020202020204" pitchFamily="34" charset="0"/>
            <a:cs typeface="Arial" panose="020B0604020202020204" pitchFamily="34" charset="0"/>
          </a:endParaRPr>
        </a:p>
      </dgm:t>
    </dgm:pt>
    <dgm:pt modelId="{413A4DCE-CBAB-4277-9801-58156190589E}" type="sibTrans" cxnId="{D3F26C60-31C0-46CF-A7E4-3F92B1A0BFF2}">
      <dgm:prSet/>
      <dgm:spPr/>
      <dgm:t>
        <a:bodyPr/>
        <a:lstStyle/>
        <a:p>
          <a:endParaRPr lang="fr-FR" sz="1100">
            <a:latin typeface="Arial" panose="020B0604020202020204" pitchFamily="34" charset="0"/>
            <a:cs typeface="Arial" panose="020B0604020202020204" pitchFamily="34" charset="0"/>
          </a:endParaRPr>
        </a:p>
      </dgm:t>
    </dgm:pt>
    <dgm:pt modelId="{AD3F5E73-DF22-4BAA-8B8F-AC9F13BE2954}">
      <dgm:prSet phldrT="[Texte]" custT="1"/>
      <dgm:spPr/>
      <dgm:t>
        <a:bodyPr/>
        <a:lstStyle/>
        <a:p>
          <a:r>
            <a:rPr lang="fr-FR" sz="1100" dirty="0">
              <a:latin typeface="Arial" panose="020B0604020202020204" pitchFamily="34" charset="0"/>
              <a:cs typeface="Arial" panose="020B0604020202020204" pitchFamily="34" charset="0"/>
            </a:rPr>
            <a:t>Evaluation </a:t>
          </a:r>
          <a:r>
            <a:rPr lang="fr-FR" sz="1100" dirty="0" err="1">
              <a:latin typeface="Arial" panose="020B0604020202020204" pitchFamily="34" charset="0"/>
              <a:cs typeface="Arial" panose="020B0604020202020204" pitchFamily="34" charset="0"/>
            </a:rPr>
            <a:t>framwork</a:t>
          </a:r>
          <a:r>
            <a:rPr lang="fr-FR" sz="1100" dirty="0">
              <a:latin typeface="Arial" panose="020B0604020202020204" pitchFamily="34" charset="0"/>
              <a:cs typeface="Arial" panose="020B0604020202020204" pitchFamily="34" charset="0"/>
            </a:rPr>
            <a:t> of FES</a:t>
          </a:r>
        </a:p>
      </dgm:t>
    </dgm:pt>
    <dgm:pt modelId="{B69CD74C-3869-4FF8-80C2-A28C0CCCF0DA}" type="parTrans" cxnId="{5DC0F7E1-4249-4526-91B7-6A5E71516957}">
      <dgm:prSet/>
      <dgm:spPr/>
      <dgm:t>
        <a:bodyPr/>
        <a:lstStyle/>
        <a:p>
          <a:endParaRPr lang="fr-FR" sz="1100">
            <a:latin typeface="Arial" panose="020B0604020202020204" pitchFamily="34" charset="0"/>
            <a:cs typeface="Arial" panose="020B0604020202020204" pitchFamily="34" charset="0"/>
          </a:endParaRPr>
        </a:p>
      </dgm:t>
    </dgm:pt>
    <dgm:pt modelId="{6665754A-591F-47FE-B9BF-96090EEEBD34}" type="sibTrans" cxnId="{5DC0F7E1-4249-4526-91B7-6A5E71516957}">
      <dgm:prSet/>
      <dgm:spPr/>
      <dgm:t>
        <a:bodyPr/>
        <a:lstStyle/>
        <a:p>
          <a:endParaRPr lang="fr-FR" sz="1100">
            <a:latin typeface="Arial" panose="020B0604020202020204" pitchFamily="34" charset="0"/>
            <a:cs typeface="Arial" panose="020B0604020202020204" pitchFamily="34" charset="0"/>
          </a:endParaRPr>
        </a:p>
      </dgm:t>
    </dgm:pt>
    <dgm:pt modelId="{068E39AF-5DED-4CF0-8D04-BA91B0BCBB1A}">
      <dgm:prSet phldrT="[Texte]" custT="1"/>
      <dgm:spPr/>
      <dgm:t>
        <a:bodyPr/>
        <a:lstStyle/>
        <a:p>
          <a:r>
            <a:rPr lang="fr-FR" sz="1100" dirty="0">
              <a:latin typeface="Arial" panose="020B0604020202020204" pitchFamily="34" charset="0"/>
              <a:cs typeface="Arial" panose="020B0604020202020204" pitchFamily="34" charset="0"/>
            </a:rPr>
            <a:t>Under </a:t>
          </a:r>
          <a:r>
            <a:rPr lang="fr-FR" sz="1100" dirty="0" err="1">
              <a:latin typeface="Arial" panose="020B0604020202020204" pitchFamily="34" charset="0"/>
              <a:cs typeface="Arial" panose="020B0604020202020204" pitchFamily="34" charset="0"/>
            </a:rPr>
            <a:t>assets</a:t>
          </a:r>
          <a:endParaRPr lang="fr-FR" sz="1100" dirty="0">
            <a:latin typeface="Arial" panose="020B0604020202020204" pitchFamily="34" charset="0"/>
            <a:cs typeface="Arial" panose="020B0604020202020204" pitchFamily="34" charset="0"/>
          </a:endParaRPr>
        </a:p>
      </dgm:t>
    </dgm:pt>
    <dgm:pt modelId="{CFECE405-05ED-48F8-99BD-0004B01678A4}" type="parTrans" cxnId="{E780A50A-F246-45ED-A9C1-C76BD8B3F62B}">
      <dgm:prSet/>
      <dgm:spPr/>
      <dgm:t>
        <a:bodyPr/>
        <a:lstStyle/>
        <a:p>
          <a:endParaRPr lang="fr-FR" sz="1100">
            <a:latin typeface="Arial" panose="020B0604020202020204" pitchFamily="34" charset="0"/>
            <a:cs typeface="Arial" panose="020B0604020202020204" pitchFamily="34" charset="0"/>
          </a:endParaRPr>
        </a:p>
      </dgm:t>
    </dgm:pt>
    <dgm:pt modelId="{842CFCF9-F58A-4036-9331-DC708969B89F}" type="sibTrans" cxnId="{E780A50A-F246-45ED-A9C1-C76BD8B3F62B}">
      <dgm:prSet/>
      <dgm:spPr/>
      <dgm:t>
        <a:bodyPr/>
        <a:lstStyle/>
        <a:p>
          <a:endParaRPr lang="fr-FR" sz="1100">
            <a:latin typeface="Arial" panose="020B0604020202020204" pitchFamily="34" charset="0"/>
            <a:cs typeface="Arial" panose="020B0604020202020204" pitchFamily="34" charset="0"/>
          </a:endParaRPr>
        </a:p>
      </dgm:t>
    </dgm:pt>
    <dgm:pt modelId="{B642494E-ACFA-434F-994F-F7016EC81B34}">
      <dgm:prSet phldrT="[Texte]" custT="1"/>
      <dgm:spPr/>
      <dgm:t>
        <a:bodyPr/>
        <a:lstStyle/>
        <a:p>
          <a:r>
            <a:rPr lang="fr-FR" sz="1100" dirty="0">
              <a:latin typeface="Arial" panose="020B0604020202020204" pitchFamily="34" charset="0"/>
              <a:cs typeface="Arial" panose="020B0604020202020204" pitchFamily="34" charset="0"/>
            </a:rPr>
            <a:t>Forest </a:t>
          </a:r>
          <a:r>
            <a:rPr lang="fr-FR" sz="1100" dirty="0" err="1">
              <a:latin typeface="Arial" panose="020B0604020202020204" pitchFamily="34" charset="0"/>
              <a:cs typeface="Arial" panose="020B0604020202020204" pitchFamily="34" charset="0"/>
            </a:rPr>
            <a:t>Ecosystems</a:t>
          </a:r>
          <a:r>
            <a:rPr lang="fr-FR" sz="1100" dirty="0">
              <a:latin typeface="Arial" panose="020B0604020202020204" pitchFamily="34" charset="0"/>
              <a:cs typeface="Arial" panose="020B0604020202020204" pitchFamily="34" charset="0"/>
            </a:rPr>
            <a:t> Services</a:t>
          </a:r>
        </a:p>
      </dgm:t>
    </dgm:pt>
    <dgm:pt modelId="{6F5D3F59-B56F-47D5-8899-8146234A0DBA}" type="parTrans" cxnId="{EFB88846-767A-4186-BAC5-4B06B30F339E}">
      <dgm:prSet/>
      <dgm:spPr/>
      <dgm:t>
        <a:bodyPr/>
        <a:lstStyle/>
        <a:p>
          <a:endParaRPr lang="fr-FR" sz="1100">
            <a:latin typeface="Arial" panose="020B0604020202020204" pitchFamily="34" charset="0"/>
            <a:cs typeface="Arial" panose="020B0604020202020204" pitchFamily="34" charset="0"/>
          </a:endParaRPr>
        </a:p>
      </dgm:t>
    </dgm:pt>
    <dgm:pt modelId="{ABF20DA5-97AE-4DF6-ABAE-91E81F064BED}" type="sibTrans" cxnId="{EFB88846-767A-4186-BAC5-4B06B30F339E}">
      <dgm:prSet/>
      <dgm:spPr/>
      <dgm:t>
        <a:bodyPr/>
        <a:lstStyle/>
        <a:p>
          <a:endParaRPr lang="fr-FR" sz="1100">
            <a:latin typeface="Arial" panose="020B0604020202020204" pitchFamily="34" charset="0"/>
            <a:cs typeface="Arial" panose="020B0604020202020204" pitchFamily="34" charset="0"/>
          </a:endParaRPr>
        </a:p>
      </dgm:t>
    </dgm:pt>
    <dgm:pt modelId="{09B427DA-CCA7-4248-8478-06AD8561D530}">
      <dgm:prSet phldrT="[Texte]" custT="1"/>
      <dgm:spPr/>
      <dgm:t>
        <a:bodyPr/>
        <a:lstStyle/>
        <a:p>
          <a:r>
            <a:rPr lang="fr-FR" sz="1100" dirty="0" err="1">
              <a:latin typeface="Arial" panose="020B0604020202020204" pitchFamily="34" charset="0"/>
              <a:cs typeface="Arial" panose="020B0604020202020204" pitchFamily="34" charset="0"/>
            </a:rPr>
            <a:t>Category</a:t>
          </a:r>
          <a:r>
            <a:rPr lang="fr-FR" sz="1100" dirty="0">
              <a:latin typeface="Arial" panose="020B0604020202020204" pitchFamily="34" charset="0"/>
              <a:cs typeface="Arial" panose="020B0604020202020204" pitchFamily="34" charset="0"/>
            </a:rPr>
            <a:t> and </a:t>
          </a:r>
          <a:r>
            <a:rPr lang="fr-FR" sz="1100" dirty="0" err="1">
              <a:latin typeface="Arial" panose="020B0604020202020204" pitchFamily="34" charset="0"/>
              <a:cs typeface="Arial" panose="020B0604020202020204" pitchFamily="34" charset="0"/>
            </a:rPr>
            <a:t>valuation</a:t>
          </a:r>
          <a:r>
            <a:rPr lang="fr-FR" sz="1100" dirty="0">
              <a:latin typeface="Arial" panose="020B0604020202020204" pitchFamily="34" charset="0"/>
              <a:cs typeface="Arial" panose="020B0604020202020204" pitchFamily="34" charset="0"/>
            </a:rPr>
            <a:t> </a:t>
          </a:r>
          <a:r>
            <a:rPr lang="fr-FR" sz="1100" dirty="0" err="1">
              <a:latin typeface="Arial" panose="020B0604020202020204" pitchFamily="34" charset="0"/>
              <a:cs typeface="Arial" panose="020B0604020202020204" pitchFamily="34" charset="0"/>
            </a:rPr>
            <a:t>method</a:t>
          </a:r>
          <a:endParaRPr lang="fr-FR" sz="1100" dirty="0">
            <a:latin typeface="Arial" panose="020B0604020202020204" pitchFamily="34" charset="0"/>
            <a:cs typeface="Arial" panose="020B0604020202020204" pitchFamily="34" charset="0"/>
          </a:endParaRPr>
        </a:p>
      </dgm:t>
    </dgm:pt>
    <dgm:pt modelId="{4037E41B-878D-4CC0-B335-5D808C1154F2}" type="parTrans" cxnId="{ED2B6A4F-8FD1-436A-A195-774B3C2C3748}">
      <dgm:prSet/>
      <dgm:spPr/>
      <dgm:t>
        <a:bodyPr/>
        <a:lstStyle/>
        <a:p>
          <a:endParaRPr lang="fr-FR" sz="1100">
            <a:latin typeface="Arial" panose="020B0604020202020204" pitchFamily="34" charset="0"/>
            <a:cs typeface="Arial" panose="020B0604020202020204" pitchFamily="34" charset="0"/>
          </a:endParaRPr>
        </a:p>
      </dgm:t>
    </dgm:pt>
    <dgm:pt modelId="{CAEF7DEA-4422-4CB9-9BEB-A2FCF70341D9}" type="sibTrans" cxnId="{ED2B6A4F-8FD1-436A-A195-774B3C2C3748}">
      <dgm:prSet/>
      <dgm:spPr/>
      <dgm:t>
        <a:bodyPr/>
        <a:lstStyle/>
        <a:p>
          <a:endParaRPr lang="fr-FR" sz="1100">
            <a:latin typeface="Arial" panose="020B0604020202020204" pitchFamily="34" charset="0"/>
            <a:cs typeface="Arial" panose="020B0604020202020204" pitchFamily="34" charset="0"/>
          </a:endParaRPr>
        </a:p>
      </dgm:t>
    </dgm:pt>
    <dgm:pt modelId="{D241B540-4E6E-4AA9-8CA6-15D05D45FA0A}">
      <dgm:prSet phldrT="[Texte]" custT="1"/>
      <dgm:spPr/>
      <dgm:t>
        <a:bodyPr/>
        <a:lstStyle/>
        <a:p>
          <a:r>
            <a:rPr lang="fr-FR" sz="1100" dirty="0">
              <a:latin typeface="Arial" panose="020B0604020202020204" pitchFamily="34" charset="0"/>
              <a:cs typeface="Arial" panose="020B0604020202020204" pitchFamily="34" charset="0"/>
            </a:rPr>
            <a:t>Direct </a:t>
          </a:r>
          <a:r>
            <a:rPr lang="fr-FR" sz="1100" dirty="0" err="1">
              <a:latin typeface="Arial" panose="020B0604020202020204" pitchFamily="34" charset="0"/>
              <a:cs typeface="Arial" panose="020B0604020202020204" pitchFamily="34" charset="0"/>
            </a:rPr>
            <a:t>valuation</a:t>
          </a:r>
          <a:r>
            <a:rPr lang="fr-FR" sz="1100" dirty="0">
              <a:latin typeface="Arial" panose="020B0604020202020204" pitchFamily="34" charset="0"/>
              <a:cs typeface="Arial" panose="020B0604020202020204" pitchFamily="34" charset="0"/>
            </a:rPr>
            <a:t> </a:t>
          </a:r>
          <a:r>
            <a:rPr lang="fr-FR" sz="1100" dirty="0" err="1">
              <a:latin typeface="Arial" panose="020B0604020202020204" pitchFamily="34" charset="0"/>
              <a:cs typeface="Arial" panose="020B0604020202020204" pitchFamily="34" charset="0"/>
            </a:rPr>
            <a:t>methods</a:t>
          </a:r>
          <a:endParaRPr lang="fr-FR" sz="1100" dirty="0">
            <a:latin typeface="Arial" panose="020B0604020202020204" pitchFamily="34" charset="0"/>
            <a:cs typeface="Arial" panose="020B0604020202020204" pitchFamily="34" charset="0"/>
          </a:endParaRPr>
        </a:p>
      </dgm:t>
    </dgm:pt>
    <dgm:pt modelId="{04FF07B1-63C2-4D14-84AB-323825B12E56}" type="parTrans" cxnId="{AD91FD83-B08E-45AE-933E-1E81C275B92E}">
      <dgm:prSet/>
      <dgm:spPr/>
      <dgm:t>
        <a:bodyPr/>
        <a:lstStyle/>
        <a:p>
          <a:endParaRPr lang="fr-FR" sz="1100">
            <a:latin typeface="Arial" panose="020B0604020202020204" pitchFamily="34" charset="0"/>
            <a:cs typeface="Arial" panose="020B0604020202020204" pitchFamily="34" charset="0"/>
          </a:endParaRPr>
        </a:p>
      </dgm:t>
    </dgm:pt>
    <dgm:pt modelId="{544D124A-123C-47DD-B78E-457F878C670F}" type="sibTrans" cxnId="{AD91FD83-B08E-45AE-933E-1E81C275B92E}">
      <dgm:prSet/>
      <dgm:spPr/>
      <dgm:t>
        <a:bodyPr/>
        <a:lstStyle/>
        <a:p>
          <a:endParaRPr lang="fr-FR" sz="1100">
            <a:latin typeface="Arial" panose="020B0604020202020204" pitchFamily="34" charset="0"/>
            <a:cs typeface="Arial" panose="020B0604020202020204" pitchFamily="34" charset="0"/>
          </a:endParaRPr>
        </a:p>
      </dgm:t>
    </dgm:pt>
    <dgm:pt modelId="{5C653F10-067B-45C0-BB2C-7097E271436B}">
      <dgm:prSet phldrT="[Texte]" custT="1"/>
      <dgm:spPr/>
      <dgm:t>
        <a:bodyPr/>
        <a:lstStyle/>
        <a:p>
          <a:r>
            <a:rPr lang="fr-FR" sz="1100" dirty="0">
              <a:latin typeface="Arial" panose="020B0604020202020204" pitchFamily="34" charset="0"/>
              <a:cs typeface="Arial" panose="020B0604020202020204" pitchFamily="34" charset="0"/>
            </a:rPr>
            <a:t>Socio-cultural </a:t>
          </a:r>
          <a:r>
            <a:rPr lang="fr-FR" sz="1100" dirty="0" err="1">
              <a:latin typeface="Arial" panose="020B0604020202020204" pitchFamily="34" charset="0"/>
              <a:cs typeface="Arial" panose="020B0604020202020204" pitchFamily="34" charset="0"/>
            </a:rPr>
            <a:t>benefits</a:t>
          </a:r>
          <a:endParaRPr lang="fr-FR" sz="1100" dirty="0">
            <a:latin typeface="Arial" panose="020B0604020202020204" pitchFamily="34" charset="0"/>
            <a:cs typeface="Arial" panose="020B0604020202020204" pitchFamily="34" charset="0"/>
          </a:endParaRPr>
        </a:p>
      </dgm:t>
    </dgm:pt>
    <dgm:pt modelId="{BBC34857-76F4-4DC4-873C-0C67C40B7510}" type="parTrans" cxnId="{6304E23E-859F-4038-B22A-20EB3E6B3FB2}">
      <dgm:prSet/>
      <dgm:spPr/>
      <dgm:t>
        <a:bodyPr/>
        <a:lstStyle/>
        <a:p>
          <a:endParaRPr lang="fr-FR" sz="1100">
            <a:latin typeface="Arial" panose="020B0604020202020204" pitchFamily="34" charset="0"/>
            <a:cs typeface="Arial" panose="020B0604020202020204" pitchFamily="34" charset="0"/>
          </a:endParaRPr>
        </a:p>
      </dgm:t>
    </dgm:pt>
    <dgm:pt modelId="{A88C1EEE-7C35-41E7-833E-3440555C6E2D}" type="sibTrans" cxnId="{6304E23E-859F-4038-B22A-20EB3E6B3FB2}">
      <dgm:prSet/>
      <dgm:spPr/>
      <dgm:t>
        <a:bodyPr/>
        <a:lstStyle/>
        <a:p>
          <a:endParaRPr lang="fr-FR" sz="1100">
            <a:latin typeface="Arial" panose="020B0604020202020204" pitchFamily="34" charset="0"/>
            <a:cs typeface="Arial" panose="020B0604020202020204" pitchFamily="34" charset="0"/>
          </a:endParaRPr>
        </a:p>
      </dgm:t>
    </dgm:pt>
    <dgm:pt modelId="{EA3D525B-5C9D-43CE-BB6E-72A0A12849F6}">
      <dgm:prSet phldrT="[Texte]" custT="1"/>
      <dgm:spPr/>
      <dgm:t>
        <a:bodyPr/>
        <a:lstStyle/>
        <a:p>
          <a:r>
            <a:rPr lang="fr-FR" sz="1100" dirty="0">
              <a:latin typeface="Arial" panose="020B0604020202020204" pitchFamily="34" charset="0"/>
              <a:cs typeface="Arial" panose="020B0604020202020204" pitchFamily="34" charset="0"/>
            </a:rPr>
            <a:t>Indirect </a:t>
          </a:r>
          <a:r>
            <a:rPr lang="fr-FR" sz="1100" dirty="0" err="1">
              <a:latin typeface="Arial" panose="020B0604020202020204" pitchFamily="34" charset="0"/>
              <a:cs typeface="Arial" panose="020B0604020202020204" pitchFamily="34" charset="0"/>
            </a:rPr>
            <a:t>valuation</a:t>
          </a:r>
          <a:r>
            <a:rPr lang="fr-FR" sz="1100" dirty="0">
              <a:latin typeface="Arial" panose="020B0604020202020204" pitchFamily="34" charset="0"/>
              <a:cs typeface="Arial" panose="020B0604020202020204" pitchFamily="34" charset="0"/>
            </a:rPr>
            <a:t> </a:t>
          </a:r>
          <a:r>
            <a:rPr lang="fr-FR" sz="1100" dirty="0" err="1">
              <a:latin typeface="Arial" panose="020B0604020202020204" pitchFamily="34" charset="0"/>
              <a:cs typeface="Arial" panose="020B0604020202020204" pitchFamily="34" charset="0"/>
            </a:rPr>
            <a:t>methods</a:t>
          </a:r>
          <a:endParaRPr lang="fr-FR" sz="1100" dirty="0">
            <a:latin typeface="Arial" panose="020B0604020202020204" pitchFamily="34" charset="0"/>
            <a:cs typeface="Arial" panose="020B0604020202020204" pitchFamily="34" charset="0"/>
          </a:endParaRPr>
        </a:p>
      </dgm:t>
    </dgm:pt>
    <dgm:pt modelId="{F3293BAB-BAB8-4C0C-82FB-0D0A75F55843}" type="parTrans" cxnId="{CBE14392-0B90-45B4-880E-9996D2A5EDFA}">
      <dgm:prSet/>
      <dgm:spPr/>
      <dgm:t>
        <a:bodyPr/>
        <a:lstStyle/>
        <a:p>
          <a:endParaRPr lang="fr-FR" sz="1100">
            <a:latin typeface="Arial" panose="020B0604020202020204" pitchFamily="34" charset="0"/>
            <a:cs typeface="Arial" panose="020B0604020202020204" pitchFamily="34" charset="0"/>
          </a:endParaRPr>
        </a:p>
      </dgm:t>
    </dgm:pt>
    <dgm:pt modelId="{DCB08977-B2F8-4618-B1EF-970318D3AFA0}" type="sibTrans" cxnId="{CBE14392-0B90-45B4-880E-9996D2A5EDFA}">
      <dgm:prSet/>
      <dgm:spPr/>
      <dgm:t>
        <a:bodyPr/>
        <a:lstStyle/>
        <a:p>
          <a:endParaRPr lang="fr-FR" sz="1100">
            <a:latin typeface="Arial" panose="020B0604020202020204" pitchFamily="34" charset="0"/>
            <a:cs typeface="Arial" panose="020B0604020202020204" pitchFamily="34" charset="0"/>
          </a:endParaRPr>
        </a:p>
      </dgm:t>
    </dgm:pt>
    <dgm:pt modelId="{57829894-4F13-4ACB-B048-379E020C6B6B}">
      <dgm:prSet custT="1"/>
      <dgm:spPr/>
      <dgm:t>
        <a:bodyPr/>
        <a:lstStyle/>
        <a:p>
          <a:r>
            <a:rPr lang="fr-FR" sz="1100" dirty="0" err="1">
              <a:latin typeface="Arial" panose="020B0604020202020204" pitchFamily="34" charset="0"/>
              <a:cs typeface="Arial" panose="020B0604020202020204" pitchFamily="34" charset="0"/>
            </a:rPr>
            <a:t>Hedonic</a:t>
          </a:r>
          <a:r>
            <a:rPr lang="fr-FR" sz="1100" dirty="0">
              <a:latin typeface="Arial" panose="020B0604020202020204" pitchFamily="34" charset="0"/>
              <a:cs typeface="Arial" panose="020B0604020202020204" pitchFamily="34" charset="0"/>
            </a:rPr>
            <a:t> </a:t>
          </a:r>
          <a:r>
            <a:rPr lang="fr-FR" sz="1100" dirty="0" err="1">
              <a:latin typeface="Arial" panose="020B0604020202020204" pitchFamily="34" charset="0"/>
              <a:cs typeface="Arial" panose="020B0604020202020204" pitchFamily="34" charset="0"/>
            </a:rPr>
            <a:t>princing</a:t>
          </a:r>
          <a:endParaRPr lang="fr-FR" sz="1100" dirty="0">
            <a:latin typeface="Arial" panose="020B0604020202020204" pitchFamily="34" charset="0"/>
            <a:cs typeface="Arial" panose="020B0604020202020204" pitchFamily="34" charset="0"/>
          </a:endParaRPr>
        </a:p>
      </dgm:t>
    </dgm:pt>
    <dgm:pt modelId="{AB047D44-0887-4B05-AE39-E3A1809D0F9D}" type="parTrans" cxnId="{78C23682-83C9-4246-91EB-EB743045FDAD}">
      <dgm:prSet/>
      <dgm:spPr/>
      <dgm:t>
        <a:bodyPr/>
        <a:lstStyle/>
        <a:p>
          <a:endParaRPr lang="fr-FR" sz="1100">
            <a:latin typeface="Arial" panose="020B0604020202020204" pitchFamily="34" charset="0"/>
            <a:cs typeface="Arial" panose="020B0604020202020204" pitchFamily="34" charset="0"/>
          </a:endParaRPr>
        </a:p>
      </dgm:t>
    </dgm:pt>
    <dgm:pt modelId="{957577B6-BC39-453F-B87B-89113CB039FE}" type="sibTrans" cxnId="{78C23682-83C9-4246-91EB-EB743045FDAD}">
      <dgm:prSet/>
      <dgm:spPr/>
      <dgm:t>
        <a:bodyPr/>
        <a:lstStyle/>
        <a:p>
          <a:endParaRPr lang="fr-FR" sz="1100">
            <a:latin typeface="Arial" panose="020B0604020202020204" pitchFamily="34" charset="0"/>
            <a:cs typeface="Arial" panose="020B0604020202020204" pitchFamily="34" charset="0"/>
          </a:endParaRPr>
        </a:p>
      </dgm:t>
    </dgm:pt>
    <dgm:pt modelId="{D6D0B425-CE24-4C2B-BA68-88475742BE5E}">
      <dgm:prSet custT="1"/>
      <dgm:spPr/>
      <dgm:t>
        <a:bodyPr/>
        <a:lstStyle/>
        <a:p>
          <a:r>
            <a:rPr lang="fr-FR" sz="1100" dirty="0" err="1">
              <a:latin typeface="Arial" panose="020B0604020202020204" pitchFamily="34" charset="0"/>
              <a:cs typeface="Arial" panose="020B0604020202020204" pitchFamily="34" charset="0"/>
            </a:rPr>
            <a:t>Travel</a:t>
          </a:r>
          <a:r>
            <a:rPr lang="fr-FR" sz="1100" dirty="0">
              <a:latin typeface="Arial" panose="020B0604020202020204" pitchFamily="34" charset="0"/>
              <a:cs typeface="Arial" panose="020B0604020202020204" pitchFamily="34" charset="0"/>
            </a:rPr>
            <a:t> </a:t>
          </a:r>
          <a:r>
            <a:rPr lang="fr-FR" sz="1100" dirty="0" err="1">
              <a:latin typeface="Arial" panose="020B0604020202020204" pitchFamily="34" charset="0"/>
              <a:cs typeface="Arial" panose="020B0604020202020204" pitchFamily="34" charset="0"/>
            </a:rPr>
            <a:t>costvaluation</a:t>
          </a:r>
          <a:endParaRPr lang="fr-FR" sz="1100" dirty="0">
            <a:latin typeface="Arial" panose="020B0604020202020204" pitchFamily="34" charset="0"/>
            <a:cs typeface="Arial" panose="020B0604020202020204" pitchFamily="34" charset="0"/>
          </a:endParaRPr>
        </a:p>
      </dgm:t>
    </dgm:pt>
    <dgm:pt modelId="{F8D4790F-7B1B-462C-98DF-FB144E3E110A}" type="parTrans" cxnId="{8C4B3FAE-4458-4EBE-B7E3-6309B2E5350D}">
      <dgm:prSet/>
      <dgm:spPr/>
      <dgm:t>
        <a:bodyPr/>
        <a:lstStyle/>
        <a:p>
          <a:endParaRPr lang="fr-FR" sz="1100">
            <a:latin typeface="Arial" panose="020B0604020202020204" pitchFamily="34" charset="0"/>
            <a:cs typeface="Arial" panose="020B0604020202020204" pitchFamily="34" charset="0"/>
          </a:endParaRPr>
        </a:p>
      </dgm:t>
    </dgm:pt>
    <dgm:pt modelId="{448C370A-440B-4DF1-AF76-57DABC8BFD7D}" type="sibTrans" cxnId="{8C4B3FAE-4458-4EBE-B7E3-6309B2E5350D}">
      <dgm:prSet/>
      <dgm:spPr/>
      <dgm:t>
        <a:bodyPr/>
        <a:lstStyle/>
        <a:p>
          <a:endParaRPr lang="fr-FR" sz="1100">
            <a:latin typeface="Arial" panose="020B0604020202020204" pitchFamily="34" charset="0"/>
            <a:cs typeface="Arial" panose="020B0604020202020204" pitchFamily="34" charset="0"/>
          </a:endParaRPr>
        </a:p>
      </dgm:t>
    </dgm:pt>
    <dgm:pt modelId="{00A83B6B-F2EC-4FAA-B142-07D7BDE3625F}">
      <dgm:prSet custT="1"/>
      <dgm:spPr/>
      <dgm:t>
        <a:bodyPr/>
        <a:lstStyle/>
        <a:p>
          <a:r>
            <a:rPr lang="fr-FR" sz="1100" dirty="0" err="1">
              <a:latin typeface="Arial" panose="020B0604020202020204" pitchFamily="34" charset="0"/>
              <a:cs typeface="Arial" panose="020B0604020202020204" pitchFamily="34" charset="0"/>
            </a:rPr>
            <a:t>Cost-based</a:t>
          </a:r>
          <a:r>
            <a:rPr lang="fr-FR" sz="1100" dirty="0">
              <a:latin typeface="Arial" panose="020B0604020202020204" pitchFamily="34" charset="0"/>
              <a:cs typeface="Arial" panose="020B0604020202020204" pitchFamily="34" charset="0"/>
            </a:rPr>
            <a:t> </a:t>
          </a:r>
          <a:r>
            <a:rPr lang="fr-FR" sz="1100" dirty="0" err="1">
              <a:latin typeface="Arial" panose="020B0604020202020204" pitchFamily="34" charset="0"/>
              <a:cs typeface="Arial" panose="020B0604020202020204" pitchFamily="34" charset="0"/>
            </a:rPr>
            <a:t>valuation</a:t>
          </a:r>
          <a:endParaRPr lang="fr-FR" sz="1100" dirty="0">
            <a:latin typeface="Arial" panose="020B0604020202020204" pitchFamily="34" charset="0"/>
            <a:cs typeface="Arial" panose="020B0604020202020204" pitchFamily="34" charset="0"/>
          </a:endParaRPr>
        </a:p>
      </dgm:t>
    </dgm:pt>
    <dgm:pt modelId="{7445E634-E065-4771-84D3-E31B7E995CAF}" type="parTrans" cxnId="{C6CF4DCC-C63B-4A01-808F-2EC627FA9947}">
      <dgm:prSet/>
      <dgm:spPr/>
      <dgm:t>
        <a:bodyPr/>
        <a:lstStyle/>
        <a:p>
          <a:endParaRPr lang="fr-FR" sz="1100">
            <a:latin typeface="Arial" panose="020B0604020202020204" pitchFamily="34" charset="0"/>
            <a:cs typeface="Arial" panose="020B0604020202020204" pitchFamily="34" charset="0"/>
          </a:endParaRPr>
        </a:p>
      </dgm:t>
    </dgm:pt>
    <dgm:pt modelId="{C4B406F8-E03A-48A5-9385-56456CD0C081}" type="sibTrans" cxnId="{C6CF4DCC-C63B-4A01-808F-2EC627FA9947}">
      <dgm:prSet/>
      <dgm:spPr/>
      <dgm:t>
        <a:bodyPr/>
        <a:lstStyle/>
        <a:p>
          <a:endParaRPr lang="fr-FR" sz="1100">
            <a:latin typeface="Arial" panose="020B0604020202020204" pitchFamily="34" charset="0"/>
            <a:cs typeface="Arial" panose="020B0604020202020204" pitchFamily="34" charset="0"/>
          </a:endParaRPr>
        </a:p>
      </dgm:t>
    </dgm:pt>
    <dgm:pt modelId="{91F1B486-526F-4E14-8695-C6DE9DD1D4E8}" type="pres">
      <dgm:prSet presAssocID="{E1348D85-AF53-4C66-9FBF-B6F0CB05D3D4}" presName="hierChild1" presStyleCnt="0">
        <dgm:presLayoutVars>
          <dgm:chPref val="1"/>
          <dgm:dir/>
          <dgm:animOne val="branch"/>
          <dgm:animLvl val="lvl"/>
          <dgm:resizeHandles/>
        </dgm:presLayoutVars>
      </dgm:prSet>
      <dgm:spPr/>
    </dgm:pt>
    <dgm:pt modelId="{5202A973-A9F5-4185-B227-A1B8B0A2AECE}" type="pres">
      <dgm:prSet presAssocID="{4F8F5C75-C36A-4F17-AD0D-86D9488D593A}" presName="hierRoot1" presStyleCnt="0"/>
      <dgm:spPr/>
    </dgm:pt>
    <dgm:pt modelId="{BC0073A3-E87E-48E4-A761-E336AC7E818C}" type="pres">
      <dgm:prSet presAssocID="{4F8F5C75-C36A-4F17-AD0D-86D9488D593A}" presName="composite" presStyleCnt="0"/>
      <dgm:spPr/>
    </dgm:pt>
    <dgm:pt modelId="{0C5471C8-8958-46F9-8823-BB1BBFC82659}" type="pres">
      <dgm:prSet presAssocID="{4F8F5C75-C36A-4F17-AD0D-86D9488D593A}" presName="background" presStyleLbl="node0" presStyleIdx="0" presStyleCnt="1"/>
      <dgm:spPr/>
    </dgm:pt>
    <dgm:pt modelId="{0168F3A4-63FC-4C03-A4F7-19AE4272E1E2}" type="pres">
      <dgm:prSet presAssocID="{4F8F5C75-C36A-4F17-AD0D-86D9488D593A}" presName="text" presStyleLbl="fgAcc0" presStyleIdx="0" presStyleCnt="1">
        <dgm:presLayoutVars>
          <dgm:chPref val="3"/>
        </dgm:presLayoutVars>
      </dgm:prSet>
      <dgm:spPr/>
    </dgm:pt>
    <dgm:pt modelId="{6CEA5CE8-BC7A-480E-8355-AC7C563BFF81}" type="pres">
      <dgm:prSet presAssocID="{4F8F5C75-C36A-4F17-AD0D-86D9488D593A}" presName="hierChild2" presStyleCnt="0"/>
      <dgm:spPr/>
    </dgm:pt>
    <dgm:pt modelId="{7261B38B-788D-4428-9CDF-DB1133A74BBF}" type="pres">
      <dgm:prSet presAssocID="{B69CD74C-3869-4FF8-80C2-A28C0CCCF0DA}" presName="Name10" presStyleLbl="parChTrans1D2" presStyleIdx="0" presStyleCnt="2"/>
      <dgm:spPr/>
    </dgm:pt>
    <dgm:pt modelId="{66CD2644-BD08-475B-8D88-D2A188421473}" type="pres">
      <dgm:prSet presAssocID="{AD3F5E73-DF22-4BAA-8B8F-AC9F13BE2954}" presName="hierRoot2" presStyleCnt="0"/>
      <dgm:spPr/>
    </dgm:pt>
    <dgm:pt modelId="{2E2D720B-8F8A-4009-81C2-69334FD4296E}" type="pres">
      <dgm:prSet presAssocID="{AD3F5E73-DF22-4BAA-8B8F-AC9F13BE2954}" presName="composite2" presStyleCnt="0"/>
      <dgm:spPr/>
    </dgm:pt>
    <dgm:pt modelId="{6D569631-F5BC-46BD-8C12-9EB9B908C1D2}" type="pres">
      <dgm:prSet presAssocID="{AD3F5E73-DF22-4BAA-8B8F-AC9F13BE2954}" presName="background2" presStyleLbl="node2" presStyleIdx="0" presStyleCnt="2"/>
      <dgm:spPr/>
    </dgm:pt>
    <dgm:pt modelId="{F1CE0232-BF65-40D4-866F-A796EF2474CA}" type="pres">
      <dgm:prSet presAssocID="{AD3F5E73-DF22-4BAA-8B8F-AC9F13BE2954}" presName="text2" presStyleLbl="fgAcc2" presStyleIdx="0" presStyleCnt="2">
        <dgm:presLayoutVars>
          <dgm:chPref val="3"/>
        </dgm:presLayoutVars>
      </dgm:prSet>
      <dgm:spPr/>
    </dgm:pt>
    <dgm:pt modelId="{3B4596EE-B3B2-4034-A04A-84BA5430B847}" type="pres">
      <dgm:prSet presAssocID="{AD3F5E73-DF22-4BAA-8B8F-AC9F13BE2954}" presName="hierChild3" presStyleCnt="0"/>
      <dgm:spPr/>
    </dgm:pt>
    <dgm:pt modelId="{3D98D3B7-39D8-4AF0-8CDF-A275D36290B0}" type="pres">
      <dgm:prSet presAssocID="{CFECE405-05ED-48F8-99BD-0004B01678A4}" presName="Name17" presStyleLbl="parChTrans1D3" presStyleIdx="0" presStyleCnt="5"/>
      <dgm:spPr/>
    </dgm:pt>
    <dgm:pt modelId="{FB56478B-330A-4C8A-9D82-6ACF3425CF48}" type="pres">
      <dgm:prSet presAssocID="{068E39AF-5DED-4CF0-8D04-BA91B0BCBB1A}" presName="hierRoot3" presStyleCnt="0"/>
      <dgm:spPr/>
    </dgm:pt>
    <dgm:pt modelId="{CD5BF6AB-C38A-4E20-B291-4F3A0BA40079}" type="pres">
      <dgm:prSet presAssocID="{068E39AF-5DED-4CF0-8D04-BA91B0BCBB1A}" presName="composite3" presStyleCnt="0"/>
      <dgm:spPr/>
    </dgm:pt>
    <dgm:pt modelId="{F9EA6880-DCA6-4906-8333-5E074B324634}" type="pres">
      <dgm:prSet presAssocID="{068E39AF-5DED-4CF0-8D04-BA91B0BCBB1A}" presName="background3" presStyleLbl="node3" presStyleIdx="0" presStyleCnt="5"/>
      <dgm:spPr/>
    </dgm:pt>
    <dgm:pt modelId="{8B839E32-1EE5-4387-AE95-8B16D32A1FD3}" type="pres">
      <dgm:prSet presAssocID="{068E39AF-5DED-4CF0-8D04-BA91B0BCBB1A}" presName="text3" presStyleLbl="fgAcc3" presStyleIdx="0" presStyleCnt="5">
        <dgm:presLayoutVars>
          <dgm:chPref val="3"/>
        </dgm:presLayoutVars>
      </dgm:prSet>
      <dgm:spPr/>
    </dgm:pt>
    <dgm:pt modelId="{D4C728FC-7C5F-4B91-AF88-0AA954C22115}" type="pres">
      <dgm:prSet presAssocID="{068E39AF-5DED-4CF0-8D04-BA91B0BCBB1A}" presName="hierChild4" presStyleCnt="0"/>
      <dgm:spPr/>
    </dgm:pt>
    <dgm:pt modelId="{96B9DC09-9C75-41CB-A675-4C52D3C553CE}" type="pres">
      <dgm:prSet presAssocID="{6F5D3F59-B56F-47D5-8899-8146234A0DBA}" presName="Name17" presStyleLbl="parChTrans1D3" presStyleIdx="1" presStyleCnt="5"/>
      <dgm:spPr/>
    </dgm:pt>
    <dgm:pt modelId="{E264FD51-EA3A-445B-B331-E7DB20779E56}" type="pres">
      <dgm:prSet presAssocID="{B642494E-ACFA-434F-994F-F7016EC81B34}" presName="hierRoot3" presStyleCnt="0"/>
      <dgm:spPr/>
    </dgm:pt>
    <dgm:pt modelId="{B6F46CA6-75A8-475D-8FB6-5EED958EA4A6}" type="pres">
      <dgm:prSet presAssocID="{B642494E-ACFA-434F-994F-F7016EC81B34}" presName="composite3" presStyleCnt="0"/>
      <dgm:spPr/>
    </dgm:pt>
    <dgm:pt modelId="{81920E58-5A15-4C0D-8D0B-628BF169FC02}" type="pres">
      <dgm:prSet presAssocID="{B642494E-ACFA-434F-994F-F7016EC81B34}" presName="background3" presStyleLbl="node3" presStyleIdx="1" presStyleCnt="5"/>
      <dgm:spPr/>
    </dgm:pt>
    <dgm:pt modelId="{433B65C3-ED82-471C-985F-F2C622FF8CE3}" type="pres">
      <dgm:prSet presAssocID="{B642494E-ACFA-434F-994F-F7016EC81B34}" presName="text3" presStyleLbl="fgAcc3" presStyleIdx="1" presStyleCnt="5">
        <dgm:presLayoutVars>
          <dgm:chPref val="3"/>
        </dgm:presLayoutVars>
      </dgm:prSet>
      <dgm:spPr/>
    </dgm:pt>
    <dgm:pt modelId="{45417105-5073-421C-9058-25ED3D60076A}" type="pres">
      <dgm:prSet presAssocID="{B642494E-ACFA-434F-994F-F7016EC81B34}" presName="hierChild4" presStyleCnt="0"/>
      <dgm:spPr/>
    </dgm:pt>
    <dgm:pt modelId="{46858EE0-2FD1-40C4-8680-88BB18DD1C15}" type="pres">
      <dgm:prSet presAssocID="{BBC34857-76F4-4DC4-873C-0C67C40B7510}" presName="Name17" presStyleLbl="parChTrans1D3" presStyleIdx="2" presStyleCnt="5"/>
      <dgm:spPr/>
    </dgm:pt>
    <dgm:pt modelId="{CDD87D0C-4227-46EA-83FE-F87E18EB6C01}" type="pres">
      <dgm:prSet presAssocID="{5C653F10-067B-45C0-BB2C-7097E271436B}" presName="hierRoot3" presStyleCnt="0"/>
      <dgm:spPr/>
    </dgm:pt>
    <dgm:pt modelId="{3CAE99BF-B5E5-4001-93E5-0A465ECBBB07}" type="pres">
      <dgm:prSet presAssocID="{5C653F10-067B-45C0-BB2C-7097E271436B}" presName="composite3" presStyleCnt="0"/>
      <dgm:spPr/>
    </dgm:pt>
    <dgm:pt modelId="{3A8F88A5-27E5-441A-A70E-A93D94449B5D}" type="pres">
      <dgm:prSet presAssocID="{5C653F10-067B-45C0-BB2C-7097E271436B}" presName="background3" presStyleLbl="node3" presStyleIdx="2" presStyleCnt="5"/>
      <dgm:spPr/>
    </dgm:pt>
    <dgm:pt modelId="{ED723E54-3298-4753-893F-77452C072695}" type="pres">
      <dgm:prSet presAssocID="{5C653F10-067B-45C0-BB2C-7097E271436B}" presName="text3" presStyleLbl="fgAcc3" presStyleIdx="2" presStyleCnt="5">
        <dgm:presLayoutVars>
          <dgm:chPref val="3"/>
        </dgm:presLayoutVars>
      </dgm:prSet>
      <dgm:spPr/>
    </dgm:pt>
    <dgm:pt modelId="{53C87374-EF08-4236-9A59-A86B37BE4EE0}" type="pres">
      <dgm:prSet presAssocID="{5C653F10-067B-45C0-BB2C-7097E271436B}" presName="hierChild4" presStyleCnt="0"/>
      <dgm:spPr/>
    </dgm:pt>
    <dgm:pt modelId="{5BC625B9-431B-4F57-93A9-EFD3EB503851}" type="pres">
      <dgm:prSet presAssocID="{4037E41B-878D-4CC0-B335-5D808C1154F2}" presName="Name10" presStyleLbl="parChTrans1D2" presStyleIdx="1" presStyleCnt="2"/>
      <dgm:spPr/>
    </dgm:pt>
    <dgm:pt modelId="{35A1E6CB-CEE1-40A6-87F7-92821CC059A9}" type="pres">
      <dgm:prSet presAssocID="{09B427DA-CCA7-4248-8478-06AD8561D530}" presName="hierRoot2" presStyleCnt="0"/>
      <dgm:spPr/>
    </dgm:pt>
    <dgm:pt modelId="{209DA601-98C0-424B-A7CF-ABF1AB4FF85D}" type="pres">
      <dgm:prSet presAssocID="{09B427DA-CCA7-4248-8478-06AD8561D530}" presName="composite2" presStyleCnt="0"/>
      <dgm:spPr/>
    </dgm:pt>
    <dgm:pt modelId="{D2812B62-F3A6-42B4-94F4-63EA9F19A2E1}" type="pres">
      <dgm:prSet presAssocID="{09B427DA-CCA7-4248-8478-06AD8561D530}" presName="background2" presStyleLbl="node2" presStyleIdx="1" presStyleCnt="2"/>
      <dgm:spPr/>
    </dgm:pt>
    <dgm:pt modelId="{E7A2C957-1F6A-4741-9CC7-6C434B08676A}" type="pres">
      <dgm:prSet presAssocID="{09B427DA-CCA7-4248-8478-06AD8561D530}" presName="text2" presStyleLbl="fgAcc2" presStyleIdx="1" presStyleCnt="2">
        <dgm:presLayoutVars>
          <dgm:chPref val="3"/>
        </dgm:presLayoutVars>
      </dgm:prSet>
      <dgm:spPr/>
    </dgm:pt>
    <dgm:pt modelId="{C60C1167-D77E-499B-A00C-56E82F4FDC01}" type="pres">
      <dgm:prSet presAssocID="{09B427DA-CCA7-4248-8478-06AD8561D530}" presName="hierChild3" presStyleCnt="0"/>
      <dgm:spPr/>
    </dgm:pt>
    <dgm:pt modelId="{BD83DB25-1E25-46CE-8BAA-BD4FB154A592}" type="pres">
      <dgm:prSet presAssocID="{04FF07B1-63C2-4D14-84AB-323825B12E56}" presName="Name17" presStyleLbl="parChTrans1D3" presStyleIdx="3" presStyleCnt="5"/>
      <dgm:spPr/>
    </dgm:pt>
    <dgm:pt modelId="{CB092C42-1671-4420-8073-33DD228950C7}" type="pres">
      <dgm:prSet presAssocID="{D241B540-4E6E-4AA9-8CA6-15D05D45FA0A}" presName="hierRoot3" presStyleCnt="0"/>
      <dgm:spPr/>
    </dgm:pt>
    <dgm:pt modelId="{9598A2CD-8008-4A30-91E5-9A1AAD4C648C}" type="pres">
      <dgm:prSet presAssocID="{D241B540-4E6E-4AA9-8CA6-15D05D45FA0A}" presName="composite3" presStyleCnt="0"/>
      <dgm:spPr/>
    </dgm:pt>
    <dgm:pt modelId="{92C9264D-3B62-4188-B74E-0747235AF2EC}" type="pres">
      <dgm:prSet presAssocID="{D241B540-4E6E-4AA9-8CA6-15D05D45FA0A}" presName="background3" presStyleLbl="node3" presStyleIdx="3" presStyleCnt="5"/>
      <dgm:spPr/>
    </dgm:pt>
    <dgm:pt modelId="{E5E9790D-EB3D-4F07-B622-F378E1345FA3}" type="pres">
      <dgm:prSet presAssocID="{D241B540-4E6E-4AA9-8CA6-15D05D45FA0A}" presName="text3" presStyleLbl="fgAcc3" presStyleIdx="3" presStyleCnt="5">
        <dgm:presLayoutVars>
          <dgm:chPref val="3"/>
        </dgm:presLayoutVars>
      </dgm:prSet>
      <dgm:spPr/>
    </dgm:pt>
    <dgm:pt modelId="{CC88BE0F-DCDA-4326-842B-0736646EF4D8}" type="pres">
      <dgm:prSet presAssocID="{D241B540-4E6E-4AA9-8CA6-15D05D45FA0A}" presName="hierChild4" presStyleCnt="0"/>
      <dgm:spPr/>
    </dgm:pt>
    <dgm:pt modelId="{2B8ED993-C491-4FD4-9372-C8210D4ED479}" type="pres">
      <dgm:prSet presAssocID="{AB047D44-0887-4B05-AE39-E3A1809D0F9D}" presName="Name23" presStyleLbl="parChTrans1D4" presStyleIdx="0" presStyleCnt="3"/>
      <dgm:spPr/>
    </dgm:pt>
    <dgm:pt modelId="{12E9838A-7732-44C7-BAD5-FC545915D5DE}" type="pres">
      <dgm:prSet presAssocID="{57829894-4F13-4ACB-B048-379E020C6B6B}" presName="hierRoot4" presStyleCnt="0"/>
      <dgm:spPr/>
    </dgm:pt>
    <dgm:pt modelId="{A2AA331C-85C2-41EB-8DD0-85F2A8F13E30}" type="pres">
      <dgm:prSet presAssocID="{57829894-4F13-4ACB-B048-379E020C6B6B}" presName="composite4" presStyleCnt="0"/>
      <dgm:spPr/>
    </dgm:pt>
    <dgm:pt modelId="{C4135773-6BE7-4528-BB96-CE544C227109}" type="pres">
      <dgm:prSet presAssocID="{57829894-4F13-4ACB-B048-379E020C6B6B}" presName="background4" presStyleLbl="node4" presStyleIdx="0" presStyleCnt="3"/>
      <dgm:spPr/>
    </dgm:pt>
    <dgm:pt modelId="{C64531DC-1A53-4D6B-BEE3-D3318BFAAB90}" type="pres">
      <dgm:prSet presAssocID="{57829894-4F13-4ACB-B048-379E020C6B6B}" presName="text4" presStyleLbl="fgAcc4" presStyleIdx="0" presStyleCnt="3">
        <dgm:presLayoutVars>
          <dgm:chPref val="3"/>
        </dgm:presLayoutVars>
      </dgm:prSet>
      <dgm:spPr/>
    </dgm:pt>
    <dgm:pt modelId="{D665EA19-FD6D-4DC1-B7EB-4EEDEE4F8A7F}" type="pres">
      <dgm:prSet presAssocID="{57829894-4F13-4ACB-B048-379E020C6B6B}" presName="hierChild5" presStyleCnt="0"/>
      <dgm:spPr/>
    </dgm:pt>
    <dgm:pt modelId="{380F297B-F936-428D-8C8F-51A3B69D439D}" type="pres">
      <dgm:prSet presAssocID="{F8D4790F-7B1B-462C-98DF-FB144E3E110A}" presName="Name23" presStyleLbl="parChTrans1D4" presStyleIdx="1" presStyleCnt="3"/>
      <dgm:spPr/>
    </dgm:pt>
    <dgm:pt modelId="{FCB7CC69-12CF-49EE-915E-5565B4483B0A}" type="pres">
      <dgm:prSet presAssocID="{D6D0B425-CE24-4C2B-BA68-88475742BE5E}" presName="hierRoot4" presStyleCnt="0"/>
      <dgm:spPr/>
    </dgm:pt>
    <dgm:pt modelId="{88296EE2-701E-4561-BE43-CAED1B830F63}" type="pres">
      <dgm:prSet presAssocID="{D6D0B425-CE24-4C2B-BA68-88475742BE5E}" presName="composite4" presStyleCnt="0"/>
      <dgm:spPr/>
    </dgm:pt>
    <dgm:pt modelId="{FB05E491-0AC5-4895-8FC8-1E21B9EF0E99}" type="pres">
      <dgm:prSet presAssocID="{D6D0B425-CE24-4C2B-BA68-88475742BE5E}" presName="background4" presStyleLbl="node4" presStyleIdx="1" presStyleCnt="3"/>
      <dgm:spPr/>
    </dgm:pt>
    <dgm:pt modelId="{F2D8C3E1-12F2-4C1B-91A6-312A09205672}" type="pres">
      <dgm:prSet presAssocID="{D6D0B425-CE24-4C2B-BA68-88475742BE5E}" presName="text4" presStyleLbl="fgAcc4" presStyleIdx="1" presStyleCnt="3">
        <dgm:presLayoutVars>
          <dgm:chPref val="3"/>
        </dgm:presLayoutVars>
      </dgm:prSet>
      <dgm:spPr/>
    </dgm:pt>
    <dgm:pt modelId="{8A7C6E3B-0FB6-4313-99F4-653D68C78503}" type="pres">
      <dgm:prSet presAssocID="{D6D0B425-CE24-4C2B-BA68-88475742BE5E}" presName="hierChild5" presStyleCnt="0"/>
      <dgm:spPr/>
    </dgm:pt>
    <dgm:pt modelId="{B0A9616A-30A6-4F9A-A9C5-CEA2B10E18AF}" type="pres">
      <dgm:prSet presAssocID="{7445E634-E065-4771-84D3-E31B7E995CAF}" presName="Name23" presStyleLbl="parChTrans1D4" presStyleIdx="2" presStyleCnt="3"/>
      <dgm:spPr/>
    </dgm:pt>
    <dgm:pt modelId="{B906CEB5-C35F-47C6-9539-9E2337892526}" type="pres">
      <dgm:prSet presAssocID="{00A83B6B-F2EC-4FAA-B142-07D7BDE3625F}" presName="hierRoot4" presStyleCnt="0"/>
      <dgm:spPr/>
    </dgm:pt>
    <dgm:pt modelId="{8C3ACEA0-6A33-42A0-8CFE-0A442E9B5D4D}" type="pres">
      <dgm:prSet presAssocID="{00A83B6B-F2EC-4FAA-B142-07D7BDE3625F}" presName="composite4" presStyleCnt="0"/>
      <dgm:spPr/>
    </dgm:pt>
    <dgm:pt modelId="{F694A19A-ACA7-44F4-9308-7FDDA3B7464D}" type="pres">
      <dgm:prSet presAssocID="{00A83B6B-F2EC-4FAA-B142-07D7BDE3625F}" presName="background4" presStyleLbl="node4" presStyleIdx="2" presStyleCnt="3"/>
      <dgm:spPr/>
    </dgm:pt>
    <dgm:pt modelId="{A2B6FE6D-FC19-497B-8D0B-D98A53D85223}" type="pres">
      <dgm:prSet presAssocID="{00A83B6B-F2EC-4FAA-B142-07D7BDE3625F}" presName="text4" presStyleLbl="fgAcc4" presStyleIdx="2" presStyleCnt="3">
        <dgm:presLayoutVars>
          <dgm:chPref val="3"/>
        </dgm:presLayoutVars>
      </dgm:prSet>
      <dgm:spPr/>
    </dgm:pt>
    <dgm:pt modelId="{FA225DDC-951B-4B50-98C6-E6E19F0FF093}" type="pres">
      <dgm:prSet presAssocID="{00A83B6B-F2EC-4FAA-B142-07D7BDE3625F}" presName="hierChild5" presStyleCnt="0"/>
      <dgm:spPr/>
    </dgm:pt>
    <dgm:pt modelId="{3297F52B-F582-4734-B10F-EA6E8DCDC3F5}" type="pres">
      <dgm:prSet presAssocID="{F3293BAB-BAB8-4C0C-82FB-0D0A75F55843}" presName="Name17" presStyleLbl="parChTrans1D3" presStyleIdx="4" presStyleCnt="5"/>
      <dgm:spPr/>
    </dgm:pt>
    <dgm:pt modelId="{BE417D45-4793-40C7-BE65-8673C4E8590E}" type="pres">
      <dgm:prSet presAssocID="{EA3D525B-5C9D-43CE-BB6E-72A0A12849F6}" presName="hierRoot3" presStyleCnt="0"/>
      <dgm:spPr/>
    </dgm:pt>
    <dgm:pt modelId="{5CD055CD-4176-4561-A09A-0E5223FD2A9A}" type="pres">
      <dgm:prSet presAssocID="{EA3D525B-5C9D-43CE-BB6E-72A0A12849F6}" presName="composite3" presStyleCnt="0"/>
      <dgm:spPr/>
    </dgm:pt>
    <dgm:pt modelId="{971A3368-FA5F-4777-AF77-C421B639BAC3}" type="pres">
      <dgm:prSet presAssocID="{EA3D525B-5C9D-43CE-BB6E-72A0A12849F6}" presName="background3" presStyleLbl="node3" presStyleIdx="4" presStyleCnt="5"/>
      <dgm:spPr/>
    </dgm:pt>
    <dgm:pt modelId="{F741A626-5894-468B-B7C6-62FA3F4FC78C}" type="pres">
      <dgm:prSet presAssocID="{EA3D525B-5C9D-43CE-BB6E-72A0A12849F6}" presName="text3" presStyleLbl="fgAcc3" presStyleIdx="4" presStyleCnt="5">
        <dgm:presLayoutVars>
          <dgm:chPref val="3"/>
        </dgm:presLayoutVars>
      </dgm:prSet>
      <dgm:spPr/>
    </dgm:pt>
    <dgm:pt modelId="{CA3594C4-B280-4052-B1B5-603CB5B48B81}" type="pres">
      <dgm:prSet presAssocID="{EA3D525B-5C9D-43CE-BB6E-72A0A12849F6}" presName="hierChild4" presStyleCnt="0"/>
      <dgm:spPr/>
    </dgm:pt>
  </dgm:ptLst>
  <dgm:cxnLst>
    <dgm:cxn modelId="{5335A20A-1B73-4284-ADAD-9A090303427D}" type="presOf" srcId="{09B427DA-CCA7-4248-8478-06AD8561D530}" destId="{E7A2C957-1F6A-4741-9CC7-6C434B08676A}" srcOrd="0" destOrd="0" presId="urn:microsoft.com/office/officeart/2005/8/layout/hierarchy1"/>
    <dgm:cxn modelId="{E780A50A-F246-45ED-A9C1-C76BD8B3F62B}" srcId="{AD3F5E73-DF22-4BAA-8B8F-AC9F13BE2954}" destId="{068E39AF-5DED-4CF0-8D04-BA91B0BCBB1A}" srcOrd="0" destOrd="0" parTransId="{CFECE405-05ED-48F8-99BD-0004B01678A4}" sibTransId="{842CFCF9-F58A-4036-9331-DC708969B89F}"/>
    <dgm:cxn modelId="{ACC5CB12-794A-45BB-A17C-A3F3BB513780}" type="presOf" srcId="{F8D4790F-7B1B-462C-98DF-FB144E3E110A}" destId="{380F297B-F936-428D-8C8F-51A3B69D439D}" srcOrd="0" destOrd="0" presId="urn:microsoft.com/office/officeart/2005/8/layout/hierarchy1"/>
    <dgm:cxn modelId="{12098017-E0A1-4960-AD37-251E134636C5}" type="presOf" srcId="{5C653F10-067B-45C0-BB2C-7097E271436B}" destId="{ED723E54-3298-4753-893F-77452C072695}" srcOrd="0" destOrd="0" presId="urn:microsoft.com/office/officeart/2005/8/layout/hierarchy1"/>
    <dgm:cxn modelId="{E338A11A-6A86-4189-A17D-163CB2546CF0}" type="presOf" srcId="{4F8F5C75-C36A-4F17-AD0D-86D9488D593A}" destId="{0168F3A4-63FC-4C03-A4F7-19AE4272E1E2}" srcOrd="0" destOrd="0" presId="urn:microsoft.com/office/officeart/2005/8/layout/hierarchy1"/>
    <dgm:cxn modelId="{CAD94124-1523-446F-B481-491CF6B43B9E}" type="presOf" srcId="{AB047D44-0887-4B05-AE39-E3A1809D0F9D}" destId="{2B8ED993-C491-4FD4-9372-C8210D4ED479}" srcOrd="0" destOrd="0" presId="urn:microsoft.com/office/officeart/2005/8/layout/hierarchy1"/>
    <dgm:cxn modelId="{1C163E30-F5CF-4924-97DC-C00CC3245F25}" type="presOf" srcId="{F3293BAB-BAB8-4C0C-82FB-0D0A75F55843}" destId="{3297F52B-F582-4734-B10F-EA6E8DCDC3F5}" srcOrd="0" destOrd="0" presId="urn:microsoft.com/office/officeart/2005/8/layout/hierarchy1"/>
    <dgm:cxn modelId="{97C58930-89F9-4E8F-8774-F0993D5691D9}" type="presOf" srcId="{EA3D525B-5C9D-43CE-BB6E-72A0A12849F6}" destId="{F741A626-5894-468B-B7C6-62FA3F4FC78C}" srcOrd="0" destOrd="0" presId="urn:microsoft.com/office/officeart/2005/8/layout/hierarchy1"/>
    <dgm:cxn modelId="{E521513E-57A3-4A2F-8A0F-55E69F638E64}" type="presOf" srcId="{E1348D85-AF53-4C66-9FBF-B6F0CB05D3D4}" destId="{91F1B486-526F-4E14-8695-C6DE9DD1D4E8}" srcOrd="0" destOrd="0" presId="urn:microsoft.com/office/officeart/2005/8/layout/hierarchy1"/>
    <dgm:cxn modelId="{6304E23E-859F-4038-B22A-20EB3E6B3FB2}" srcId="{AD3F5E73-DF22-4BAA-8B8F-AC9F13BE2954}" destId="{5C653F10-067B-45C0-BB2C-7097E271436B}" srcOrd="2" destOrd="0" parTransId="{BBC34857-76F4-4DC4-873C-0C67C40B7510}" sibTransId="{A88C1EEE-7C35-41E7-833E-3440555C6E2D}"/>
    <dgm:cxn modelId="{D3F26C60-31C0-46CF-A7E4-3F92B1A0BFF2}" srcId="{E1348D85-AF53-4C66-9FBF-B6F0CB05D3D4}" destId="{4F8F5C75-C36A-4F17-AD0D-86D9488D593A}" srcOrd="0" destOrd="0" parTransId="{486C3B04-2383-414F-B3E6-50631015E097}" sibTransId="{413A4DCE-CBAB-4277-9801-58156190589E}"/>
    <dgm:cxn modelId="{EFCD3765-ACEE-49B7-B2A0-05C163090ABE}" type="presOf" srcId="{D241B540-4E6E-4AA9-8CA6-15D05D45FA0A}" destId="{E5E9790D-EB3D-4F07-B622-F378E1345FA3}" srcOrd="0" destOrd="0" presId="urn:microsoft.com/office/officeart/2005/8/layout/hierarchy1"/>
    <dgm:cxn modelId="{EFB88846-767A-4186-BAC5-4B06B30F339E}" srcId="{AD3F5E73-DF22-4BAA-8B8F-AC9F13BE2954}" destId="{B642494E-ACFA-434F-994F-F7016EC81B34}" srcOrd="1" destOrd="0" parTransId="{6F5D3F59-B56F-47D5-8899-8146234A0DBA}" sibTransId="{ABF20DA5-97AE-4DF6-ABAE-91E81F064BED}"/>
    <dgm:cxn modelId="{ED2A076E-6D58-4EFD-A6AF-05D6A2813A8F}" type="presOf" srcId="{04FF07B1-63C2-4D14-84AB-323825B12E56}" destId="{BD83DB25-1E25-46CE-8BAA-BD4FB154A592}" srcOrd="0" destOrd="0" presId="urn:microsoft.com/office/officeart/2005/8/layout/hierarchy1"/>
    <dgm:cxn modelId="{ED2B6A4F-8FD1-436A-A195-774B3C2C3748}" srcId="{4F8F5C75-C36A-4F17-AD0D-86D9488D593A}" destId="{09B427DA-CCA7-4248-8478-06AD8561D530}" srcOrd="1" destOrd="0" parTransId="{4037E41B-878D-4CC0-B335-5D808C1154F2}" sibTransId="{CAEF7DEA-4422-4CB9-9BEB-A2FCF70341D9}"/>
    <dgm:cxn modelId="{78C23682-83C9-4246-91EB-EB743045FDAD}" srcId="{D241B540-4E6E-4AA9-8CA6-15D05D45FA0A}" destId="{57829894-4F13-4ACB-B048-379E020C6B6B}" srcOrd="0" destOrd="0" parTransId="{AB047D44-0887-4B05-AE39-E3A1809D0F9D}" sibTransId="{957577B6-BC39-453F-B87B-89113CB039FE}"/>
    <dgm:cxn modelId="{AD91FD83-B08E-45AE-933E-1E81C275B92E}" srcId="{09B427DA-CCA7-4248-8478-06AD8561D530}" destId="{D241B540-4E6E-4AA9-8CA6-15D05D45FA0A}" srcOrd="0" destOrd="0" parTransId="{04FF07B1-63C2-4D14-84AB-323825B12E56}" sibTransId="{544D124A-123C-47DD-B78E-457F878C670F}"/>
    <dgm:cxn modelId="{8BC98985-AAB7-4769-A40D-CCCA8B6B58FA}" type="presOf" srcId="{6F5D3F59-B56F-47D5-8899-8146234A0DBA}" destId="{96B9DC09-9C75-41CB-A675-4C52D3C553CE}" srcOrd="0" destOrd="0" presId="urn:microsoft.com/office/officeart/2005/8/layout/hierarchy1"/>
    <dgm:cxn modelId="{CBE14392-0B90-45B4-880E-9996D2A5EDFA}" srcId="{09B427DA-CCA7-4248-8478-06AD8561D530}" destId="{EA3D525B-5C9D-43CE-BB6E-72A0A12849F6}" srcOrd="1" destOrd="0" parTransId="{F3293BAB-BAB8-4C0C-82FB-0D0A75F55843}" sibTransId="{DCB08977-B2F8-4618-B1EF-970318D3AFA0}"/>
    <dgm:cxn modelId="{57895794-8896-4228-A317-40EA4F2755E2}" type="presOf" srcId="{068E39AF-5DED-4CF0-8D04-BA91B0BCBB1A}" destId="{8B839E32-1EE5-4387-AE95-8B16D32A1FD3}" srcOrd="0" destOrd="0" presId="urn:microsoft.com/office/officeart/2005/8/layout/hierarchy1"/>
    <dgm:cxn modelId="{C559A6A0-A0BE-4E69-ACD5-3DA41E2487BE}" type="presOf" srcId="{00A83B6B-F2EC-4FAA-B142-07D7BDE3625F}" destId="{A2B6FE6D-FC19-497B-8D0B-D98A53D85223}" srcOrd="0" destOrd="0" presId="urn:microsoft.com/office/officeart/2005/8/layout/hierarchy1"/>
    <dgm:cxn modelId="{54A65AA6-44F8-4B81-A272-606D789EC228}" type="presOf" srcId="{CFECE405-05ED-48F8-99BD-0004B01678A4}" destId="{3D98D3B7-39D8-4AF0-8CDF-A275D36290B0}" srcOrd="0" destOrd="0" presId="urn:microsoft.com/office/officeart/2005/8/layout/hierarchy1"/>
    <dgm:cxn modelId="{8C4B3FAE-4458-4EBE-B7E3-6309B2E5350D}" srcId="{D241B540-4E6E-4AA9-8CA6-15D05D45FA0A}" destId="{D6D0B425-CE24-4C2B-BA68-88475742BE5E}" srcOrd="1" destOrd="0" parTransId="{F8D4790F-7B1B-462C-98DF-FB144E3E110A}" sibTransId="{448C370A-440B-4DF1-AF76-57DABC8BFD7D}"/>
    <dgm:cxn modelId="{68EC66B2-FD28-4981-A64F-9D6EEE48C73C}" type="presOf" srcId="{7445E634-E065-4771-84D3-E31B7E995CAF}" destId="{B0A9616A-30A6-4F9A-A9C5-CEA2B10E18AF}" srcOrd="0" destOrd="0" presId="urn:microsoft.com/office/officeart/2005/8/layout/hierarchy1"/>
    <dgm:cxn modelId="{3657A5B3-AAA6-43DF-8210-C7265D0A7E32}" type="presOf" srcId="{4037E41B-878D-4CC0-B335-5D808C1154F2}" destId="{5BC625B9-431B-4F57-93A9-EFD3EB503851}" srcOrd="0" destOrd="0" presId="urn:microsoft.com/office/officeart/2005/8/layout/hierarchy1"/>
    <dgm:cxn modelId="{D1CC80B8-1992-43B9-A788-ABBD2927C659}" type="presOf" srcId="{B69CD74C-3869-4FF8-80C2-A28C0CCCF0DA}" destId="{7261B38B-788D-4428-9CDF-DB1133A74BBF}" srcOrd="0" destOrd="0" presId="urn:microsoft.com/office/officeart/2005/8/layout/hierarchy1"/>
    <dgm:cxn modelId="{792447BB-ECE8-4245-B5ED-485652704E26}" type="presOf" srcId="{D6D0B425-CE24-4C2B-BA68-88475742BE5E}" destId="{F2D8C3E1-12F2-4C1B-91A6-312A09205672}" srcOrd="0" destOrd="0" presId="urn:microsoft.com/office/officeart/2005/8/layout/hierarchy1"/>
    <dgm:cxn modelId="{533E3FCB-A2DC-4EA4-8371-27DBD858F92C}" type="presOf" srcId="{BBC34857-76F4-4DC4-873C-0C67C40B7510}" destId="{46858EE0-2FD1-40C4-8680-88BB18DD1C15}" srcOrd="0" destOrd="0" presId="urn:microsoft.com/office/officeart/2005/8/layout/hierarchy1"/>
    <dgm:cxn modelId="{4A4213CC-F9B0-4AE5-BE43-805762146D7A}" type="presOf" srcId="{AD3F5E73-DF22-4BAA-8B8F-AC9F13BE2954}" destId="{F1CE0232-BF65-40D4-866F-A796EF2474CA}" srcOrd="0" destOrd="0" presId="urn:microsoft.com/office/officeart/2005/8/layout/hierarchy1"/>
    <dgm:cxn modelId="{C6CF4DCC-C63B-4A01-808F-2EC627FA9947}" srcId="{D241B540-4E6E-4AA9-8CA6-15D05D45FA0A}" destId="{00A83B6B-F2EC-4FAA-B142-07D7BDE3625F}" srcOrd="2" destOrd="0" parTransId="{7445E634-E065-4771-84D3-E31B7E995CAF}" sibTransId="{C4B406F8-E03A-48A5-9385-56456CD0C081}"/>
    <dgm:cxn modelId="{24CCAFE0-2C39-4393-B711-5FBAA38357A1}" type="presOf" srcId="{57829894-4F13-4ACB-B048-379E020C6B6B}" destId="{C64531DC-1A53-4D6B-BEE3-D3318BFAAB90}" srcOrd="0" destOrd="0" presId="urn:microsoft.com/office/officeart/2005/8/layout/hierarchy1"/>
    <dgm:cxn modelId="{5DC0F7E1-4249-4526-91B7-6A5E71516957}" srcId="{4F8F5C75-C36A-4F17-AD0D-86D9488D593A}" destId="{AD3F5E73-DF22-4BAA-8B8F-AC9F13BE2954}" srcOrd="0" destOrd="0" parTransId="{B69CD74C-3869-4FF8-80C2-A28C0CCCF0DA}" sibTransId="{6665754A-591F-47FE-B9BF-96090EEEBD34}"/>
    <dgm:cxn modelId="{91C268E7-0CD1-496C-86B6-C2A69314E2EC}" type="presOf" srcId="{B642494E-ACFA-434F-994F-F7016EC81B34}" destId="{433B65C3-ED82-471C-985F-F2C622FF8CE3}" srcOrd="0" destOrd="0" presId="urn:microsoft.com/office/officeart/2005/8/layout/hierarchy1"/>
    <dgm:cxn modelId="{F627B422-0E48-481A-A27B-8E2C0FF92FB3}" type="presParOf" srcId="{91F1B486-526F-4E14-8695-C6DE9DD1D4E8}" destId="{5202A973-A9F5-4185-B227-A1B8B0A2AECE}" srcOrd="0" destOrd="0" presId="urn:microsoft.com/office/officeart/2005/8/layout/hierarchy1"/>
    <dgm:cxn modelId="{1EB6099F-54A9-4E7F-90CB-EDB50868500A}" type="presParOf" srcId="{5202A973-A9F5-4185-B227-A1B8B0A2AECE}" destId="{BC0073A3-E87E-48E4-A761-E336AC7E818C}" srcOrd="0" destOrd="0" presId="urn:microsoft.com/office/officeart/2005/8/layout/hierarchy1"/>
    <dgm:cxn modelId="{32F6D91F-09A6-4CF1-B3A7-8BAA3975797C}" type="presParOf" srcId="{BC0073A3-E87E-48E4-A761-E336AC7E818C}" destId="{0C5471C8-8958-46F9-8823-BB1BBFC82659}" srcOrd="0" destOrd="0" presId="urn:microsoft.com/office/officeart/2005/8/layout/hierarchy1"/>
    <dgm:cxn modelId="{122982AA-AE2B-4221-B178-6DDFDC3ACAAA}" type="presParOf" srcId="{BC0073A3-E87E-48E4-A761-E336AC7E818C}" destId="{0168F3A4-63FC-4C03-A4F7-19AE4272E1E2}" srcOrd="1" destOrd="0" presId="urn:microsoft.com/office/officeart/2005/8/layout/hierarchy1"/>
    <dgm:cxn modelId="{2495AEF6-54C2-4187-B1FC-E46F12A7CA8D}" type="presParOf" srcId="{5202A973-A9F5-4185-B227-A1B8B0A2AECE}" destId="{6CEA5CE8-BC7A-480E-8355-AC7C563BFF81}" srcOrd="1" destOrd="0" presId="urn:microsoft.com/office/officeart/2005/8/layout/hierarchy1"/>
    <dgm:cxn modelId="{FFB7C84A-2909-41BD-A121-B1A2C55950CD}" type="presParOf" srcId="{6CEA5CE8-BC7A-480E-8355-AC7C563BFF81}" destId="{7261B38B-788D-4428-9CDF-DB1133A74BBF}" srcOrd="0" destOrd="0" presId="urn:microsoft.com/office/officeart/2005/8/layout/hierarchy1"/>
    <dgm:cxn modelId="{C0449DDB-7B85-4C59-B084-B3E14B5BE786}" type="presParOf" srcId="{6CEA5CE8-BC7A-480E-8355-AC7C563BFF81}" destId="{66CD2644-BD08-475B-8D88-D2A188421473}" srcOrd="1" destOrd="0" presId="urn:microsoft.com/office/officeart/2005/8/layout/hierarchy1"/>
    <dgm:cxn modelId="{6967A256-C0F1-4283-86E2-C4D76571AADB}" type="presParOf" srcId="{66CD2644-BD08-475B-8D88-D2A188421473}" destId="{2E2D720B-8F8A-4009-81C2-69334FD4296E}" srcOrd="0" destOrd="0" presId="urn:microsoft.com/office/officeart/2005/8/layout/hierarchy1"/>
    <dgm:cxn modelId="{2A11D10B-87AC-488F-9AF8-6397E130DCDF}" type="presParOf" srcId="{2E2D720B-8F8A-4009-81C2-69334FD4296E}" destId="{6D569631-F5BC-46BD-8C12-9EB9B908C1D2}" srcOrd="0" destOrd="0" presId="urn:microsoft.com/office/officeart/2005/8/layout/hierarchy1"/>
    <dgm:cxn modelId="{D56ABD00-9CFE-4B42-840C-050F3963D016}" type="presParOf" srcId="{2E2D720B-8F8A-4009-81C2-69334FD4296E}" destId="{F1CE0232-BF65-40D4-866F-A796EF2474CA}" srcOrd="1" destOrd="0" presId="urn:microsoft.com/office/officeart/2005/8/layout/hierarchy1"/>
    <dgm:cxn modelId="{1472C085-8A34-459C-8FC0-B70AAB79ED4D}" type="presParOf" srcId="{66CD2644-BD08-475B-8D88-D2A188421473}" destId="{3B4596EE-B3B2-4034-A04A-84BA5430B847}" srcOrd="1" destOrd="0" presId="urn:microsoft.com/office/officeart/2005/8/layout/hierarchy1"/>
    <dgm:cxn modelId="{FB2B10A9-88F9-4445-A71A-00EF45623817}" type="presParOf" srcId="{3B4596EE-B3B2-4034-A04A-84BA5430B847}" destId="{3D98D3B7-39D8-4AF0-8CDF-A275D36290B0}" srcOrd="0" destOrd="0" presId="urn:microsoft.com/office/officeart/2005/8/layout/hierarchy1"/>
    <dgm:cxn modelId="{75781C4A-606C-4FEC-B12D-FF66E256E27C}" type="presParOf" srcId="{3B4596EE-B3B2-4034-A04A-84BA5430B847}" destId="{FB56478B-330A-4C8A-9D82-6ACF3425CF48}" srcOrd="1" destOrd="0" presId="urn:microsoft.com/office/officeart/2005/8/layout/hierarchy1"/>
    <dgm:cxn modelId="{5161F87C-CF94-4621-999D-117A53F35E25}" type="presParOf" srcId="{FB56478B-330A-4C8A-9D82-6ACF3425CF48}" destId="{CD5BF6AB-C38A-4E20-B291-4F3A0BA40079}" srcOrd="0" destOrd="0" presId="urn:microsoft.com/office/officeart/2005/8/layout/hierarchy1"/>
    <dgm:cxn modelId="{CCE48452-AEF5-4D0D-B965-4F890323D9AC}" type="presParOf" srcId="{CD5BF6AB-C38A-4E20-B291-4F3A0BA40079}" destId="{F9EA6880-DCA6-4906-8333-5E074B324634}" srcOrd="0" destOrd="0" presId="urn:microsoft.com/office/officeart/2005/8/layout/hierarchy1"/>
    <dgm:cxn modelId="{7B46FE7B-EF9A-40FD-96A4-9A1626BBEF53}" type="presParOf" srcId="{CD5BF6AB-C38A-4E20-B291-4F3A0BA40079}" destId="{8B839E32-1EE5-4387-AE95-8B16D32A1FD3}" srcOrd="1" destOrd="0" presId="urn:microsoft.com/office/officeart/2005/8/layout/hierarchy1"/>
    <dgm:cxn modelId="{D5944C32-FB97-48E5-BEA8-994F27510248}" type="presParOf" srcId="{FB56478B-330A-4C8A-9D82-6ACF3425CF48}" destId="{D4C728FC-7C5F-4B91-AF88-0AA954C22115}" srcOrd="1" destOrd="0" presId="urn:microsoft.com/office/officeart/2005/8/layout/hierarchy1"/>
    <dgm:cxn modelId="{CC6F1E71-DF17-48CD-AF82-6C4312EA7AB1}" type="presParOf" srcId="{3B4596EE-B3B2-4034-A04A-84BA5430B847}" destId="{96B9DC09-9C75-41CB-A675-4C52D3C553CE}" srcOrd="2" destOrd="0" presId="urn:microsoft.com/office/officeart/2005/8/layout/hierarchy1"/>
    <dgm:cxn modelId="{03631E2F-7A9C-4AA8-986C-37A3D519D919}" type="presParOf" srcId="{3B4596EE-B3B2-4034-A04A-84BA5430B847}" destId="{E264FD51-EA3A-445B-B331-E7DB20779E56}" srcOrd="3" destOrd="0" presId="urn:microsoft.com/office/officeart/2005/8/layout/hierarchy1"/>
    <dgm:cxn modelId="{28899BD7-295A-4AFA-B847-408E2AB1302A}" type="presParOf" srcId="{E264FD51-EA3A-445B-B331-E7DB20779E56}" destId="{B6F46CA6-75A8-475D-8FB6-5EED958EA4A6}" srcOrd="0" destOrd="0" presId="urn:microsoft.com/office/officeart/2005/8/layout/hierarchy1"/>
    <dgm:cxn modelId="{362C62D7-9BB7-4B44-9BC6-E19006DBDB5D}" type="presParOf" srcId="{B6F46CA6-75A8-475D-8FB6-5EED958EA4A6}" destId="{81920E58-5A15-4C0D-8D0B-628BF169FC02}" srcOrd="0" destOrd="0" presId="urn:microsoft.com/office/officeart/2005/8/layout/hierarchy1"/>
    <dgm:cxn modelId="{9CF6A423-B41D-4F7C-A862-D7B62D0AFC8F}" type="presParOf" srcId="{B6F46CA6-75A8-475D-8FB6-5EED958EA4A6}" destId="{433B65C3-ED82-471C-985F-F2C622FF8CE3}" srcOrd="1" destOrd="0" presId="urn:microsoft.com/office/officeart/2005/8/layout/hierarchy1"/>
    <dgm:cxn modelId="{8CF42E82-C2F3-4BFA-B445-0BA8A2AF6D1B}" type="presParOf" srcId="{E264FD51-EA3A-445B-B331-E7DB20779E56}" destId="{45417105-5073-421C-9058-25ED3D60076A}" srcOrd="1" destOrd="0" presId="urn:microsoft.com/office/officeart/2005/8/layout/hierarchy1"/>
    <dgm:cxn modelId="{3ED3835D-D317-4728-84C4-5E0D7784DAD3}" type="presParOf" srcId="{3B4596EE-B3B2-4034-A04A-84BA5430B847}" destId="{46858EE0-2FD1-40C4-8680-88BB18DD1C15}" srcOrd="4" destOrd="0" presId="urn:microsoft.com/office/officeart/2005/8/layout/hierarchy1"/>
    <dgm:cxn modelId="{CE163B68-FF5D-488D-9BC7-8B370E0F1FD8}" type="presParOf" srcId="{3B4596EE-B3B2-4034-A04A-84BA5430B847}" destId="{CDD87D0C-4227-46EA-83FE-F87E18EB6C01}" srcOrd="5" destOrd="0" presId="urn:microsoft.com/office/officeart/2005/8/layout/hierarchy1"/>
    <dgm:cxn modelId="{90211927-706D-4DC1-B986-54494DE9C1BD}" type="presParOf" srcId="{CDD87D0C-4227-46EA-83FE-F87E18EB6C01}" destId="{3CAE99BF-B5E5-4001-93E5-0A465ECBBB07}" srcOrd="0" destOrd="0" presId="urn:microsoft.com/office/officeart/2005/8/layout/hierarchy1"/>
    <dgm:cxn modelId="{729A72BF-55CF-42D1-B8A9-7180A0058C8E}" type="presParOf" srcId="{3CAE99BF-B5E5-4001-93E5-0A465ECBBB07}" destId="{3A8F88A5-27E5-441A-A70E-A93D94449B5D}" srcOrd="0" destOrd="0" presId="urn:microsoft.com/office/officeart/2005/8/layout/hierarchy1"/>
    <dgm:cxn modelId="{3BB01221-E6E1-4B6E-81C8-3CCCFA5437B3}" type="presParOf" srcId="{3CAE99BF-B5E5-4001-93E5-0A465ECBBB07}" destId="{ED723E54-3298-4753-893F-77452C072695}" srcOrd="1" destOrd="0" presId="urn:microsoft.com/office/officeart/2005/8/layout/hierarchy1"/>
    <dgm:cxn modelId="{8C34AABF-CE7D-4E67-91C2-DBE13F6BF23F}" type="presParOf" srcId="{CDD87D0C-4227-46EA-83FE-F87E18EB6C01}" destId="{53C87374-EF08-4236-9A59-A86B37BE4EE0}" srcOrd="1" destOrd="0" presId="urn:microsoft.com/office/officeart/2005/8/layout/hierarchy1"/>
    <dgm:cxn modelId="{E00068CC-9A70-4DAF-95B7-BA382612AC25}" type="presParOf" srcId="{6CEA5CE8-BC7A-480E-8355-AC7C563BFF81}" destId="{5BC625B9-431B-4F57-93A9-EFD3EB503851}" srcOrd="2" destOrd="0" presId="urn:microsoft.com/office/officeart/2005/8/layout/hierarchy1"/>
    <dgm:cxn modelId="{8AB807E0-48C6-400C-A81A-C49F8524B01B}" type="presParOf" srcId="{6CEA5CE8-BC7A-480E-8355-AC7C563BFF81}" destId="{35A1E6CB-CEE1-40A6-87F7-92821CC059A9}" srcOrd="3" destOrd="0" presId="urn:microsoft.com/office/officeart/2005/8/layout/hierarchy1"/>
    <dgm:cxn modelId="{65E3407D-0B78-4BF3-AE46-C252AFF0B9F6}" type="presParOf" srcId="{35A1E6CB-CEE1-40A6-87F7-92821CC059A9}" destId="{209DA601-98C0-424B-A7CF-ABF1AB4FF85D}" srcOrd="0" destOrd="0" presId="urn:microsoft.com/office/officeart/2005/8/layout/hierarchy1"/>
    <dgm:cxn modelId="{500E93FC-09A9-4F8A-AB9C-9F8DB99634CE}" type="presParOf" srcId="{209DA601-98C0-424B-A7CF-ABF1AB4FF85D}" destId="{D2812B62-F3A6-42B4-94F4-63EA9F19A2E1}" srcOrd="0" destOrd="0" presId="urn:microsoft.com/office/officeart/2005/8/layout/hierarchy1"/>
    <dgm:cxn modelId="{1BC38429-611C-4354-B6D7-FC3E5C9522A2}" type="presParOf" srcId="{209DA601-98C0-424B-A7CF-ABF1AB4FF85D}" destId="{E7A2C957-1F6A-4741-9CC7-6C434B08676A}" srcOrd="1" destOrd="0" presId="urn:microsoft.com/office/officeart/2005/8/layout/hierarchy1"/>
    <dgm:cxn modelId="{DB4FFFF2-CB4E-4F0D-9D63-A8B468F240F9}" type="presParOf" srcId="{35A1E6CB-CEE1-40A6-87F7-92821CC059A9}" destId="{C60C1167-D77E-499B-A00C-56E82F4FDC01}" srcOrd="1" destOrd="0" presId="urn:microsoft.com/office/officeart/2005/8/layout/hierarchy1"/>
    <dgm:cxn modelId="{2FF76627-B596-417D-A517-E15FE1B6B9A7}" type="presParOf" srcId="{C60C1167-D77E-499B-A00C-56E82F4FDC01}" destId="{BD83DB25-1E25-46CE-8BAA-BD4FB154A592}" srcOrd="0" destOrd="0" presId="urn:microsoft.com/office/officeart/2005/8/layout/hierarchy1"/>
    <dgm:cxn modelId="{10D7A697-5D89-4513-8C48-400AFBA5CD74}" type="presParOf" srcId="{C60C1167-D77E-499B-A00C-56E82F4FDC01}" destId="{CB092C42-1671-4420-8073-33DD228950C7}" srcOrd="1" destOrd="0" presId="urn:microsoft.com/office/officeart/2005/8/layout/hierarchy1"/>
    <dgm:cxn modelId="{D3B4AF52-6D92-4940-8A3D-BB22CE134300}" type="presParOf" srcId="{CB092C42-1671-4420-8073-33DD228950C7}" destId="{9598A2CD-8008-4A30-91E5-9A1AAD4C648C}" srcOrd="0" destOrd="0" presId="urn:microsoft.com/office/officeart/2005/8/layout/hierarchy1"/>
    <dgm:cxn modelId="{9775CFB1-CB7F-4B30-A35A-717D61CAC4A4}" type="presParOf" srcId="{9598A2CD-8008-4A30-91E5-9A1AAD4C648C}" destId="{92C9264D-3B62-4188-B74E-0747235AF2EC}" srcOrd="0" destOrd="0" presId="urn:microsoft.com/office/officeart/2005/8/layout/hierarchy1"/>
    <dgm:cxn modelId="{0E9E2BEE-B9C3-43E2-A961-6862E60D70BC}" type="presParOf" srcId="{9598A2CD-8008-4A30-91E5-9A1AAD4C648C}" destId="{E5E9790D-EB3D-4F07-B622-F378E1345FA3}" srcOrd="1" destOrd="0" presId="urn:microsoft.com/office/officeart/2005/8/layout/hierarchy1"/>
    <dgm:cxn modelId="{99DD0EB2-6F1E-4F9A-BCCE-3A4CF76ADC8C}" type="presParOf" srcId="{CB092C42-1671-4420-8073-33DD228950C7}" destId="{CC88BE0F-DCDA-4326-842B-0736646EF4D8}" srcOrd="1" destOrd="0" presId="urn:microsoft.com/office/officeart/2005/8/layout/hierarchy1"/>
    <dgm:cxn modelId="{3B81D226-9A40-4785-AECF-D9A5BD6ABF91}" type="presParOf" srcId="{CC88BE0F-DCDA-4326-842B-0736646EF4D8}" destId="{2B8ED993-C491-4FD4-9372-C8210D4ED479}" srcOrd="0" destOrd="0" presId="urn:microsoft.com/office/officeart/2005/8/layout/hierarchy1"/>
    <dgm:cxn modelId="{7AE4F88B-DAB4-4229-9372-F58AE09E8A41}" type="presParOf" srcId="{CC88BE0F-DCDA-4326-842B-0736646EF4D8}" destId="{12E9838A-7732-44C7-BAD5-FC545915D5DE}" srcOrd="1" destOrd="0" presId="urn:microsoft.com/office/officeart/2005/8/layout/hierarchy1"/>
    <dgm:cxn modelId="{96D3E0A6-4DF2-45AC-B84C-E5369D2D5558}" type="presParOf" srcId="{12E9838A-7732-44C7-BAD5-FC545915D5DE}" destId="{A2AA331C-85C2-41EB-8DD0-85F2A8F13E30}" srcOrd="0" destOrd="0" presId="urn:microsoft.com/office/officeart/2005/8/layout/hierarchy1"/>
    <dgm:cxn modelId="{57BD2DF9-91A1-4143-BC7D-FD7718BA862A}" type="presParOf" srcId="{A2AA331C-85C2-41EB-8DD0-85F2A8F13E30}" destId="{C4135773-6BE7-4528-BB96-CE544C227109}" srcOrd="0" destOrd="0" presId="urn:microsoft.com/office/officeart/2005/8/layout/hierarchy1"/>
    <dgm:cxn modelId="{FC8E0D54-ED46-4B21-9298-32436FE082D1}" type="presParOf" srcId="{A2AA331C-85C2-41EB-8DD0-85F2A8F13E30}" destId="{C64531DC-1A53-4D6B-BEE3-D3318BFAAB90}" srcOrd="1" destOrd="0" presId="urn:microsoft.com/office/officeart/2005/8/layout/hierarchy1"/>
    <dgm:cxn modelId="{125D84ED-A4FC-4EB0-BCC3-B0A32472DFD7}" type="presParOf" srcId="{12E9838A-7732-44C7-BAD5-FC545915D5DE}" destId="{D665EA19-FD6D-4DC1-B7EB-4EEDEE4F8A7F}" srcOrd="1" destOrd="0" presId="urn:microsoft.com/office/officeart/2005/8/layout/hierarchy1"/>
    <dgm:cxn modelId="{C45F3693-7F9B-491E-8A57-443B0AA232F2}" type="presParOf" srcId="{CC88BE0F-DCDA-4326-842B-0736646EF4D8}" destId="{380F297B-F936-428D-8C8F-51A3B69D439D}" srcOrd="2" destOrd="0" presId="urn:microsoft.com/office/officeart/2005/8/layout/hierarchy1"/>
    <dgm:cxn modelId="{E59D5834-795C-43E8-B9EF-67E4C4C20CCC}" type="presParOf" srcId="{CC88BE0F-DCDA-4326-842B-0736646EF4D8}" destId="{FCB7CC69-12CF-49EE-915E-5565B4483B0A}" srcOrd="3" destOrd="0" presId="urn:microsoft.com/office/officeart/2005/8/layout/hierarchy1"/>
    <dgm:cxn modelId="{29BB6565-6E2A-4D2D-8CAB-08C1F549CC7F}" type="presParOf" srcId="{FCB7CC69-12CF-49EE-915E-5565B4483B0A}" destId="{88296EE2-701E-4561-BE43-CAED1B830F63}" srcOrd="0" destOrd="0" presId="urn:microsoft.com/office/officeart/2005/8/layout/hierarchy1"/>
    <dgm:cxn modelId="{4A4B5891-AE2E-46D7-91A3-720E0357C263}" type="presParOf" srcId="{88296EE2-701E-4561-BE43-CAED1B830F63}" destId="{FB05E491-0AC5-4895-8FC8-1E21B9EF0E99}" srcOrd="0" destOrd="0" presId="urn:microsoft.com/office/officeart/2005/8/layout/hierarchy1"/>
    <dgm:cxn modelId="{CACD17D0-6F5B-4DF2-8DB3-328230AFC1D1}" type="presParOf" srcId="{88296EE2-701E-4561-BE43-CAED1B830F63}" destId="{F2D8C3E1-12F2-4C1B-91A6-312A09205672}" srcOrd="1" destOrd="0" presId="urn:microsoft.com/office/officeart/2005/8/layout/hierarchy1"/>
    <dgm:cxn modelId="{44983EA0-79A4-40CE-B910-4EE6EF509670}" type="presParOf" srcId="{FCB7CC69-12CF-49EE-915E-5565B4483B0A}" destId="{8A7C6E3B-0FB6-4313-99F4-653D68C78503}" srcOrd="1" destOrd="0" presId="urn:microsoft.com/office/officeart/2005/8/layout/hierarchy1"/>
    <dgm:cxn modelId="{D5F74229-B80B-4AE2-B0B1-E12558A89FE7}" type="presParOf" srcId="{CC88BE0F-DCDA-4326-842B-0736646EF4D8}" destId="{B0A9616A-30A6-4F9A-A9C5-CEA2B10E18AF}" srcOrd="4" destOrd="0" presId="urn:microsoft.com/office/officeart/2005/8/layout/hierarchy1"/>
    <dgm:cxn modelId="{3819193B-FF80-4BF3-80B9-E9A480CD11DC}" type="presParOf" srcId="{CC88BE0F-DCDA-4326-842B-0736646EF4D8}" destId="{B906CEB5-C35F-47C6-9539-9E2337892526}" srcOrd="5" destOrd="0" presId="urn:microsoft.com/office/officeart/2005/8/layout/hierarchy1"/>
    <dgm:cxn modelId="{6E91A1EB-6442-48D3-8FB4-4CF0F7B2C9BD}" type="presParOf" srcId="{B906CEB5-C35F-47C6-9539-9E2337892526}" destId="{8C3ACEA0-6A33-42A0-8CFE-0A442E9B5D4D}" srcOrd="0" destOrd="0" presId="urn:microsoft.com/office/officeart/2005/8/layout/hierarchy1"/>
    <dgm:cxn modelId="{74916719-9C99-4832-8281-A97996FBD16C}" type="presParOf" srcId="{8C3ACEA0-6A33-42A0-8CFE-0A442E9B5D4D}" destId="{F694A19A-ACA7-44F4-9308-7FDDA3B7464D}" srcOrd="0" destOrd="0" presId="urn:microsoft.com/office/officeart/2005/8/layout/hierarchy1"/>
    <dgm:cxn modelId="{94845238-C0E0-4387-8832-D0441A66B6AD}" type="presParOf" srcId="{8C3ACEA0-6A33-42A0-8CFE-0A442E9B5D4D}" destId="{A2B6FE6D-FC19-497B-8D0B-D98A53D85223}" srcOrd="1" destOrd="0" presId="urn:microsoft.com/office/officeart/2005/8/layout/hierarchy1"/>
    <dgm:cxn modelId="{9E4DD72B-F2EA-4ED1-9799-73382F25FC58}" type="presParOf" srcId="{B906CEB5-C35F-47C6-9539-9E2337892526}" destId="{FA225DDC-951B-4B50-98C6-E6E19F0FF093}" srcOrd="1" destOrd="0" presId="urn:microsoft.com/office/officeart/2005/8/layout/hierarchy1"/>
    <dgm:cxn modelId="{EA525B67-3EDB-4E81-A26F-BBB8C59199A3}" type="presParOf" srcId="{C60C1167-D77E-499B-A00C-56E82F4FDC01}" destId="{3297F52B-F582-4734-B10F-EA6E8DCDC3F5}" srcOrd="2" destOrd="0" presId="urn:microsoft.com/office/officeart/2005/8/layout/hierarchy1"/>
    <dgm:cxn modelId="{0DE41E22-7A3D-4378-82B4-7E5CAC4F0C82}" type="presParOf" srcId="{C60C1167-D77E-499B-A00C-56E82F4FDC01}" destId="{BE417D45-4793-40C7-BE65-8673C4E8590E}" srcOrd="3" destOrd="0" presId="urn:microsoft.com/office/officeart/2005/8/layout/hierarchy1"/>
    <dgm:cxn modelId="{E650821F-ACCC-461D-BAB1-3BEEEA11CCF9}" type="presParOf" srcId="{BE417D45-4793-40C7-BE65-8673C4E8590E}" destId="{5CD055CD-4176-4561-A09A-0E5223FD2A9A}" srcOrd="0" destOrd="0" presId="urn:microsoft.com/office/officeart/2005/8/layout/hierarchy1"/>
    <dgm:cxn modelId="{91C0E786-7FC7-459A-9038-B167882BA483}" type="presParOf" srcId="{5CD055CD-4176-4561-A09A-0E5223FD2A9A}" destId="{971A3368-FA5F-4777-AF77-C421B639BAC3}" srcOrd="0" destOrd="0" presId="urn:microsoft.com/office/officeart/2005/8/layout/hierarchy1"/>
    <dgm:cxn modelId="{55323EB4-5E99-4715-A65A-33EFCC7AC565}" type="presParOf" srcId="{5CD055CD-4176-4561-A09A-0E5223FD2A9A}" destId="{F741A626-5894-468B-B7C6-62FA3F4FC78C}" srcOrd="1" destOrd="0" presId="urn:microsoft.com/office/officeart/2005/8/layout/hierarchy1"/>
    <dgm:cxn modelId="{3DA5D7C1-149E-4C23-9B23-CB10B050FC23}" type="presParOf" srcId="{BE417D45-4793-40C7-BE65-8673C4E8590E}" destId="{CA3594C4-B280-4052-B1B5-603CB5B48B8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F71250-AD6F-4153-BE27-ACE2350A94DD}">
      <dsp:nvSpPr>
        <dsp:cNvPr id="0" name=""/>
        <dsp:cNvSpPr/>
      </dsp:nvSpPr>
      <dsp:spPr>
        <a:xfrm>
          <a:off x="0" y="0"/>
          <a:ext cx="8687264" cy="769974"/>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0" kern="1200">
              <a:latin typeface="Arial" panose="020B0604020202020204" pitchFamily="34" charset="0"/>
              <a:cs typeface="Arial" panose="020B0604020202020204" pitchFamily="34" charset="0"/>
            </a:rPr>
            <a:t>1-Introduction</a:t>
          </a:r>
          <a:endParaRPr lang="fr-FR" sz="2400" b="0" kern="1200" dirty="0">
            <a:latin typeface="Arial" panose="020B0604020202020204" pitchFamily="34" charset="0"/>
            <a:cs typeface="Arial" panose="020B0604020202020204" pitchFamily="34" charset="0"/>
          </a:endParaRPr>
        </a:p>
      </dsp:txBody>
      <dsp:txXfrm>
        <a:off x="22552" y="22552"/>
        <a:ext cx="7766314" cy="724870"/>
      </dsp:txXfrm>
    </dsp:sp>
    <dsp:sp modelId="{22FCD09B-6BF2-49C3-A1C4-05BBDCAF90A4}">
      <dsp:nvSpPr>
        <dsp:cNvPr id="0" name=""/>
        <dsp:cNvSpPr/>
      </dsp:nvSpPr>
      <dsp:spPr>
        <a:xfrm>
          <a:off x="648724" y="876915"/>
          <a:ext cx="8687264" cy="769974"/>
        </a:xfrm>
        <a:prstGeom prst="roundRect">
          <a:avLst>
            <a:gd name="adj" fmla="val 10000"/>
          </a:avLst>
        </a:prstGeom>
        <a:solidFill>
          <a:schemeClr val="accent2">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0" kern="1200">
              <a:latin typeface="Arial" panose="020B0604020202020204" pitchFamily="34" charset="0"/>
              <a:cs typeface="Arial" panose="020B0604020202020204" pitchFamily="34" charset="0"/>
            </a:rPr>
            <a:t>2-Overview of the state of the forest in Senegal</a:t>
          </a:r>
          <a:endParaRPr lang="fr-FR" sz="2400" b="0" kern="1200" dirty="0">
            <a:latin typeface="Arial" panose="020B0604020202020204" pitchFamily="34" charset="0"/>
            <a:cs typeface="Arial" panose="020B0604020202020204" pitchFamily="34" charset="0"/>
          </a:endParaRPr>
        </a:p>
      </dsp:txBody>
      <dsp:txXfrm>
        <a:off x="671276" y="899467"/>
        <a:ext cx="7492952" cy="724870"/>
      </dsp:txXfrm>
    </dsp:sp>
    <dsp:sp modelId="{DFEC63B5-30F2-4379-BC65-4FDB6F5DB1D9}">
      <dsp:nvSpPr>
        <dsp:cNvPr id="0" name=""/>
        <dsp:cNvSpPr/>
      </dsp:nvSpPr>
      <dsp:spPr>
        <a:xfrm>
          <a:off x="1297448" y="1753831"/>
          <a:ext cx="8687264" cy="769974"/>
        </a:xfrm>
        <a:prstGeom prst="roundRect">
          <a:avLst>
            <a:gd name="adj" fmla="val 10000"/>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0" kern="1200">
              <a:latin typeface="Arial" panose="020B0604020202020204" pitchFamily="34" charset="0"/>
              <a:cs typeface="Arial" panose="020B0604020202020204" pitchFamily="34" charset="0"/>
            </a:rPr>
            <a:t>3-Evaluation method of forest ecosystems services</a:t>
          </a:r>
          <a:endParaRPr lang="fr-FR" sz="2400" b="0" kern="1200" dirty="0">
            <a:latin typeface="Arial" panose="020B0604020202020204" pitchFamily="34" charset="0"/>
            <a:cs typeface="Arial" panose="020B0604020202020204" pitchFamily="34" charset="0"/>
          </a:endParaRPr>
        </a:p>
      </dsp:txBody>
      <dsp:txXfrm>
        <a:off x="1320000" y="1776383"/>
        <a:ext cx="7492952" cy="724870"/>
      </dsp:txXfrm>
    </dsp:sp>
    <dsp:sp modelId="{EAAE3E3F-4F68-4C04-895C-9DF191BC8D52}">
      <dsp:nvSpPr>
        <dsp:cNvPr id="0" name=""/>
        <dsp:cNvSpPr/>
      </dsp:nvSpPr>
      <dsp:spPr>
        <a:xfrm>
          <a:off x="1946172" y="2630746"/>
          <a:ext cx="8687264" cy="769974"/>
        </a:xfrm>
        <a:prstGeom prst="roundRect">
          <a:avLst>
            <a:gd name="adj" fmla="val 10000"/>
          </a:avLst>
        </a:prstGeom>
        <a:solidFill>
          <a:schemeClr val="accent2">
            <a:hueOff val="3511139"/>
            <a:satOff val="-4379"/>
            <a:lumOff val="10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0" kern="1200">
              <a:latin typeface="Arial" panose="020B0604020202020204" pitchFamily="34" charset="0"/>
              <a:cs typeface="Arial" panose="020B0604020202020204" pitchFamily="34" charset="0"/>
            </a:rPr>
            <a:t>4-Results</a:t>
          </a:r>
          <a:endParaRPr lang="fr-FR" sz="2400" b="0" kern="1200" dirty="0">
            <a:latin typeface="Arial" panose="020B0604020202020204" pitchFamily="34" charset="0"/>
            <a:cs typeface="Arial" panose="020B0604020202020204" pitchFamily="34" charset="0"/>
          </a:endParaRPr>
        </a:p>
      </dsp:txBody>
      <dsp:txXfrm>
        <a:off x="1968724" y="2653298"/>
        <a:ext cx="7492952" cy="724870"/>
      </dsp:txXfrm>
    </dsp:sp>
    <dsp:sp modelId="{2DE3D897-05B3-47C0-A600-8CACC41CC257}">
      <dsp:nvSpPr>
        <dsp:cNvPr id="0" name=""/>
        <dsp:cNvSpPr/>
      </dsp:nvSpPr>
      <dsp:spPr>
        <a:xfrm>
          <a:off x="2594897" y="3507662"/>
          <a:ext cx="8687264" cy="769974"/>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fr-FR" sz="2400" b="0" kern="1200">
              <a:latin typeface="Arial" panose="020B0604020202020204" pitchFamily="34" charset="0"/>
              <a:cs typeface="Arial" panose="020B0604020202020204" pitchFamily="34" charset="0"/>
            </a:rPr>
            <a:t>Conclusion</a:t>
          </a:r>
          <a:endParaRPr lang="fr-FR" sz="2400" b="0" kern="1200" dirty="0">
            <a:latin typeface="Arial" panose="020B0604020202020204" pitchFamily="34" charset="0"/>
            <a:cs typeface="Arial" panose="020B0604020202020204" pitchFamily="34" charset="0"/>
          </a:endParaRPr>
        </a:p>
      </dsp:txBody>
      <dsp:txXfrm>
        <a:off x="2617449" y="3530214"/>
        <a:ext cx="7492952" cy="724870"/>
      </dsp:txXfrm>
    </dsp:sp>
    <dsp:sp modelId="{40C3D53E-6F3C-44DE-99BE-FA4E85E9D066}">
      <dsp:nvSpPr>
        <dsp:cNvPr id="0" name=""/>
        <dsp:cNvSpPr/>
      </dsp:nvSpPr>
      <dsp:spPr>
        <a:xfrm>
          <a:off x="8186781" y="562509"/>
          <a:ext cx="500483" cy="500483"/>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b="0" kern="1200">
            <a:solidFill>
              <a:schemeClr val="tx1"/>
            </a:solidFill>
            <a:latin typeface="Arial" panose="020B0604020202020204" pitchFamily="34" charset="0"/>
            <a:cs typeface="Arial" panose="020B0604020202020204" pitchFamily="34" charset="0"/>
          </a:endParaRPr>
        </a:p>
      </dsp:txBody>
      <dsp:txXfrm>
        <a:off x="8299390" y="562509"/>
        <a:ext cx="275265" cy="376613"/>
      </dsp:txXfrm>
    </dsp:sp>
    <dsp:sp modelId="{C2948969-0246-4564-A9A5-D69490241030}">
      <dsp:nvSpPr>
        <dsp:cNvPr id="0" name=""/>
        <dsp:cNvSpPr/>
      </dsp:nvSpPr>
      <dsp:spPr>
        <a:xfrm>
          <a:off x="8835505" y="1439424"/>
          <a:ext cx="500483" cy="500483"/>
        </a:xfrm>
        <a:prstGeom prst="downArrow">
          <a:avLst>
            <a:gd name="adj1" fmla="val 55000"/>
            <a:gd name="adj2" fmla="val 45000"/>
          </a:avLst>
        </a:prstGeom>
        <a:solidFill>
          <a:schemeClr val="accent2">
            <a:tint val="40000"/>
            <a:alpha val="90000"/>
            <a:hueOff val="1675274"/>
            <a:satOff val="-1459"/>
            <a:lumOff val="-2"/>
            <a:alphaOff val="0"/>
          </a:schemeClr>
        </a:solidFill>
        <a:ln w="25400" cap="flat" cmpd="sng" algn="ctr">
          <a:solidFill>
            <a:schemeClr val="accent2">
              <a:tint val="40000"/>
              <a:alpha val="90000"/>
              <a:hueOff val="1675274"/>
              <a:satOff val="-1459"/>
              <a:lumOff val="-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b="0" kern="1200">
            <a:solidFill>
              <a:schemeClr val="tx1"/>
            </a:solidFill>
            <a:latin typeface="Arial" panose="020B0604020202020204" pitchFamily="34" charset="0"/>
            <a:cs typeface="Arial" panose="020B0604020202020204" pitchFamily="34" charset="0"/>
          </a:endParaRPr>
        </a:p>
      </dsp:txBody>
      <dsp:txXfrm>
        <a:off x="8948114" y="1439424"/>
        <a:ext cx="275265" cy="376613"/>
      </dsp:txXfrm>
    </dsp:sp>
    <dsp:sp modelId="{B0E1713E-5514-4490-B0DD-FFD5B5E431E4}">
      <dsp:nvSpPr>
        <dsp:cNvPr id="0" name=""/>
        <dsp:cNvSpPr/>
      </dsp:nvSpPr>
      <dsp:spPr>
        <a:xfrm>
          <a:off x="9484229" y="2303507"/>
          <a:ext cx="500483" cy="500483"/>
        </a:xfrm>
        <a:prstGeom prst="downArrow">
          <a:avLst>
            <a:gd name="adj1" fmla="val 55000"/>
            <a:gd name="adj2" fmla="val 45000"/>
          </a:avLst>
        </a:prstGeom>
        <a:solidFill>
          <a:schemeClr val="accent2">
            <a:tint val="40000"/>
            <a:alpha val="90000"/>
            <a:hueOff val="3350547"/>
            <a:satOff val="-2919"/>
            <a:lumOff val="-4"/>
            <a:alphaOff val="0"/>
          </a:schemeClr>
        </a:solidFill>
        <a:ln w="25400" cap="flat" cmpd="sng" algn="ctr">
          <a:solidFill>
            <a:schemeClr val="accent2">
              <a:tint val="40000"/>
              <a:alpha val="90000"/>
              <a:hueOff val="3350547"/>
              <a:satOff val="-2919"/>
              <a:lumOff val="-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b="0" kern="1200">
            <a:solidFill>
              <a:schemeClr val="tx1"/>
            </a:solidFill>
            <a:latin typeface="Arial" panose="020B0604020202020204" pitchFamily="34" charset="0"/>
            <a:cs typeface="Arial" panose="020B0604020202020204" pitchFamily="34" charset="0"/>
          </a:endParaRPr>
        </a:p>
      </dsp:txBody>
      <dsp:txXfrm>
        <a:off x="9596838" y="2303507"/>
        <a:ext cx="275265" cy="376613"/>
      </dsp:txXfrm>
    </dsp:sp>
    <dsp:sp modelId="{3C51016D-1FA6-465D-A989-BEDEBF70F46D}">
      <dsp:nvSpPr>
        <dsp:cNvPr id="0" name=""/>
        <dsp:cNvSpPr/>
      </dsp:nvSpPr>
      <dsp:spPr>
        <a:xfrm>
          <a:off x="10132954" y="3188978"/>
          <a:ext cx="500483" cy="500483"/>
        </a:xfrm>
        <a:prstGeom prst="downArrow">
          <a:avLst>
            <a:gd name="adj1" fmla="val 55000"/>
            <a:gd name="adj2" fmla="val 45000"/>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fr-FR" sz="2400" b="0" kern="1200">
            <a:solidFill>
              <a:schemeClr val="tx1"/>
            </a:solidFill>
            <a:latin typeface="Arial" panose="020B0604020202020204" pitchFamily="34" charset="0"/>
            <a:cs typeface="Arial" panose="020B0604020202020204" pitchFamily="34" charset="0"/>
          </a:endParaRPr>
        </a:p>
      </dsp:txBody>
      <dsp:txXfrm>
        <a:off x="10245563" y="3188978"/>
        <a:ext cx="275265" cy="3766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97F52B-F582-4734-B10F-EA6E8DCDC3F5}">
      <dsp:nvSpPr>
        <dsp:cNvPr id="0" name=""/>
        <dsp:cNvSpPr/>
      </dsp:nvSpPr>
      <dsp:spPr>
        <a:xfrm>
          <a:off x="8948119" y="2644051"/>
          <a:ext cx="1033814" cy="492001"/>
        </a:xfrm>
        <a:custGeom>
          <a:avLst/>
          <a:gdLst/>
          <a:ahLst/>
          <a:cxnLst/>
          <a:rect l="0" t="0" r="0" b="0"/>
          <a:pathLst>
            <a:path>
              <a:moveTo>
                <a:pt x="0" y="0"/>
              </a:moveTo>
              <a:lnTo>
                <a:pt x="0" y="335284"/>
              </a:lnTo>
              <a:lnTo>
                <a:pt x="1033814" y="335284"/>
              </a:lnTo>
              <a:lnTo>
                <a:pt x="1033814" y="49200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A9616A-30A6-4F9A-A9C5-CEA2B10E18AF}">
      <dsp:nvSpPr>
        <dsp:cNvPr id="0" name=""/>
        <dsp:cNvSpPr/>
      </dsp:nvSpPr>
      <dsp:spPr>
        <a:xfrm>
          <a:off x="7914305" y="4210279"/>
          <a:ext cx="2067628" cy="492001"/>
        </a:xfrm>
        <a:custGeom>
          <a:avLst/>
          <a:gdLst/>
          <a:ahLst/>
          <a:cxnLst/>
          <a:rect l="0" t="0" r="0" b="0"/>
          <a:pathLst>
            <a:path>
              <a:moveTo>
                <a:pt x="0" y="0"/>
              </a:moveTo>
              <a:lnTo>
                <a:pt x="0" y="335284"/>
              </a:lnTo>
              <a:lnTo>
                <a:pt x="2067628" y="335284"/>
              </a:lnTo>
              <a:lnTo>
                <a:pt x="2067628" y="49200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0F297B-F936-428D-8C8F-51A3B69D439D}">
      <dsp:nvSpPr>
        <dsp:cNvPr id="0" name=""/>
        <dsp:cNvSpPr/>
      </dsp:nvSpPr>
      <dsp:spPr>
        <a:xfrm>
          <a:off x="7868585" y="4210279"/>
          <a:ext cx="91440" cy="492001"/>
        </a:xfrm>
        <a:custGeom>
          <a:avLst/>
          <a:gdLst/>
          <a:ahLst/>
          <a:cxnLst/>
          <a:rect l="0" t="0" r="0" b="0"/>
          <a:pathLst>
            <a:path>
              <a:moveTo>
                <a:pt x="45720" y="0"/>
              </a:moveTo>
              <a:lnTo>
                <a:pt x="45720" y="49200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B8ED993-C491-4FD4-9372-C8210D4ED479}">
      <dsp:nvSpPr>
        <dsp:cNvPr id="0" name=""/>
        <dsp:cNvSpPr/>
      </dsp:nvSpPr>
      <dsp:spPr>
        <a:xfrm>
          <a:off x="5846676" y="4210279"/>
          <a:ext cx="2067628" cy="492001"/>
        </a:xfrm>
        <a:custGeom>
          <a:avLst/>
          <a:gdLst/>
          <a:ahLst/>
          <a:cxnLst/>
          <a:rect l="0" t="0" r="0" b="0"/>
          <a:pathLst>
            <a:path>
              <a:moveTo>
                <a:pt x="2067628" y="0"/>
              </a:moveTo>
              <a:lnTo>
                <a:pt x="2067628" y="335284"/>
              </a:lnTo>
              <a:lnTo>
                <a:pt x="0" y="335284"/>
              </a:lnTo>
              <a:lnTo>
                <a:pt x="0" y="49200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83DB25-1E25-46CE-8BAA-BD4FB154A592}">
      <dsp:nvSpPr>
        <dsp:cNvPr id="0" name=""/>
        <dsp:cNvSpPr/>
      </dsp:nvSpPr>
      <dsp:spPr>
        <a:xfrm>
          <a:off x="7914305" y="2644051"/>
          <a:ext cx="1033814" cy="492001"/>
        </a:xfrm>
        <a:custGeom>
          <a:avLst/>
          <a:gdLst/>
          <a:ahLst/>
          <a:cxnLst/>
          <a:rect l="0" t="0" r="0" b="0"/>
          <a:pathLst>
            <a:path>
              <a:moveTo>
                <a:pt x="1033814" y="0"/>
              </a:moveTo>
              <a:lnTo>
                <a:pt x="1033814" y="335284"/>
              </a:lnTo>
              <a:lnTo>
                <a:pt x="0" y="335284"/>
              </a:lnTo>
              <a:lnTo>
                <a:pt x="0" y="49200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BC625B9-431B-4F57-93A9-EFD3EB503851}">
      <dsp:nvSpPr>
        <dsp:cNvPr id="0" name=""/>
        <dsp:cNvSpPr/>
      </dsp:nvSpPr>
      <dsp:spPr>
        <a:xfrm>
          <a:off x="6363583" y="1077822"/>
          <a:ext cx="2584535" cy="492001"/>
        </a:xfrm>
        <a:custGeom>
          <a:avLst/>
          <a:gdLst/>
          <a:ahLst/>
          <a:cxnLst/>
          <a:rect l="0" t="0" r="0" b="0"/>
          <a:pathLst>
            <a:path>
              <a:moveTo>
                <a:pt x="0" y="0"/>
              </a:moveTo>
              <a:lnTo>
                <a:pt x="0" y="335284"/>
              </a:lnTo>
              <a:lnTo>
                <a:pt x="2584535" y="335284"/>
              </a:lnTo>
              <a:lnTo>
                <a:pt x="2584535" y="492001"/>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6858EE0-2FD1-40C4-8680-88BB18DD1C15}">
      <dsp:nvSpPr>
        <dsp:cNvPr id="0" name=""/>
        <dsp:cNvSpPr/>
      </dsp:nvSpPr>
      <dsp:spPr>
        <a:xfrm>
          <a:off x="3779048" y="2644051"/>
          <a:ext cx="2067628" cy="492001"/>
        </a:xfrm>
        <a:custGeom>
          <a:avLst/>
          <a:gdLst/>
          <a:ahLst/>
          <a:cxnLst/>
          <a:rect l="0" t="0" r="0" b="0"/>
          <a:pathLst>
            <a:path>
              <a:moveTo>
                <a:pt x="0" y="0"/>
              </a:moveTo>
              <a:lnTo>
                <a:pt x="0" y="335284"/>
              </a:lnTo>
              <a:lnTo>
                <a:pt x="2067628" y="335284"/>
              </a:lnTo>
              <a:lnTo>
                <a:pt x="2067628" y="49200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B9DC09-9C75-41CB-A675-4C52D3C553CE}">
      <dsp:nvSpPr>
        <dsp:cNvPr id="0" name=""/>
        <dsp:cNvSpPr/>
      </dsp:nvSpPr>
      <dsp:spPr>
        <a:xfrm>
          <a:off x="3733328" y="2644051"/>
          <a:ext cx="91440" cy="492001"/>
        </a:xfrm>
        <a:custGeom>
          <a:avLst/>
          <a:gdLst/>
          <a:ahLst/>
          <a:cxnLst/>
          <a:rect l="0" t="0" r="0" b="0"/>
          <a:pathLst>
            <a:path>
              <a:moveTo>
                <a:pt x="45720" y="0"/>
              </a:moveTo>
              <a:lnTo>
                <a:pt x="45720" y="49200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98D3B7-39D8-4AF0-8CDF-A275D36290B0}">
      <dsp:nvSpPr>
        <dsp:cNvPr id="0" name=""/>
        <dsp:cNvSpPr/>
      </dsp:nvSpPr>
      <dsp:spPr>
        <a:xfrm>
          <a:off x="1711420" y="2644051"/>
          <a:ext cx="2067628" cy="492001"/>
        </a:xfrm>
        <a:custGeom>
          <a:avLst/>
          <a:gdLst/>
          <a:ahLst/>
          <a:cxnLst/>
          <a:rect l="0" t="0" r="0" b="0"/>
          <a:pathLst>
            <a:path>
              <a:moveTo>
                <a:pt x="2067628" y="0"/>
              </a:moveTo>
              <a:lnTo>
                <a:pt x="2067628" y="335284"/>
              </a:lnTo>
              <a:lnTo>
                <a:pt x="0" y="335284"/>
              </a:lnTo>
              <a:lnTo>
                <a:pt x="0" y="49200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61B38B-788D-4428-9CDF-DB1133A74BBF}">
      <dsp:nvSpPr>
        <dsp:cNvPr id="0" name=""/>
        <dsp:cNvSpPr/>
      </dsp:nvSpPr>
      <dsp:spPr>
        <a:xfrm>
          <a:off x="3779048" y="1077822"/>
          <a:ext cx="2584535" cy="492001"/>
        </a:xfrm>
        <a:custGeom>
          <a:avLst/>
          <a:gdLst/>
          <a:ahLst/>
          <a:cxnLst/>
          <a:rect l="0" t="0" r="0" b="0"/>
          <a:pathLst>
            <a:path>
              <a:moveTo>
                <a:pt x="2584535" y="0"/>
              </a:moveTo>
              <a:lnTo>
                <a:pt x="2584535" y="335284"/>
              </a:lnTo>
              <a:lnTo>
                <a:pt x="0" y="335284"/>
              </a:lnTo>
              <a:lnTo>
                <a:pt x="0" y="492001"/>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5471C8-8958-46F9-8823-BB1BBFC82659}">
      <dsp:nvSpPr>
        <dsp:cNvPr id="0" name=""/>
        <dsp:cNvSpPr/>
      </dsp:nvSpPr>
      <dsp:spPr>
        <a:xfrm>
          <a:off x="5517736" y="3596"/>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0168F3A4-63FC-4C03-A4F7-19AE4272E1E2}">
      <dsp:nvSpPr>
        <dsp:cNvPr id="0" name=""/>
        <dsp:cNvSpPr/>
      </dsp:nvSpPr>
      <dsp:spPr>
        <a:xfrm>
          <a:off x="5705702" y="182164"/>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latin typeface="Arial" panose="020B0604020202020204" pitchFamily="34" charset="0"/>
              <a:cs typeface="Arial" panose="020B0604020202020204" pitchFamily="34" charset="0"/>
            </a:rPr>
            <a:t>Evaluation </a:t>
          </a:r>
          <a:r>
            <a:rPr lang="fr-FR" sz="1100" kern="1200" dirty="0" err="1">
              <a:latin typeface="Arial" panose="020B0604020202020204" pitchFamily="34" charset="0"/>
              <a:cs typeface="Arial" panose="020B0604020202020204" pitchFamily="34" charset="0"/>
            </a:rPr>
            <a:t>Methods</a:t>
          </a:r>
          <a:endParaRPr lang="fr-FR" sz="1100" kern="1200" dirty="0">
            <a:latin typeface="Arial" panose="020B0604020202020204" pitchFamily="34" charset="0"/>
            <a:cs typeface="Arial" panose="020B0604020202020204" pitchFamily="34" charset="0"/>
          </a:endParaRPr>
        </a:p>
      </dsp:txBody>
      <dsp:txXfrm>
        <a:off x="5737165" y="213627"/>
        <a:ext cx="1628769" cy="1011300"/>
      </dsp:txXfrm>
    </dsp:sp>
    <dsp:sp modelId="{6D569631-F5BC-46BD-8C12-9EB9B908C1D2}">
      <dsp:nvSpPr>
        <dsp:cNvPr id="0" name=""/>
        <dsp:cNvSpPr/>
      </dsp:nvSpPr>
      <dsp:spPr>
        <a:xfrm>
          <a:off x="2933200" y="1569824"/>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F1CE0232-BF65-40D4-866F-A796EF2474CA}">
      <dsp:nvSpPr>
        <dsp:cNvPr id="0" name=""/>
        <dsp:cNvSpPr/>
      </dsp:nvSpPr>
      <dsp:spPr>
        <a:xfrm>
          <a:off x="3121167" y="1748392"/>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latin typeface="Arial" panose="020B0604020202020204" pitchFamily="34" charset="0"/>
              <a:cs typeface="Arial" panose="020B0604020202020204" pitchFamily="34" charset="0"/>
            </a:rPr>
            <a:t>Evaluation </a:t>
          </a:r>
          <a:r>
            <a:rPr lang="fr-FR" sz="1100" kern="1200" dirty="0" err="1">
              <a:latin typeface="Arial" panose="020B0604020202020204" pitchFamily="34" charset="0"/>
              <a:cs typeface="Arial" panose="020B0604020202020204" pitchFamily="34" charset="0"/>
            </a:rPr>
            <a:t>framwork</a:t>
          </a:r>
          <a:r>
            <a:rPr lang="fr-FR" sz="1100" kern="1200" dirty="0">
              <a:latin typeface="Arial" panose="020B0604020202020204" pitchFamily="34" charset="0"/>
              <a:cs typeface="Arial" panose="020B0604020202020204" pitchFamily="34" charset="0"/>
            </a:rPr>
            <a:t> of FES</a:t>
          </a:r>
        </a:p>
      </dsp:txBody>
      <dsp:txXfrm>
        <a:off x="3152630" y="1779855"/>
        <a:ext cx="1628769" cy="1011300"/>
      </dsp:txXfrm>
    </dsp:sp>
    <dsp:sp modelId="{F9EA6880-DCA6-4906-8333-5E074B324634}">
      <dsp:nvSpPr>
        <dsp:cNvPr id="0" name=""/>
        <dsp:cNvSpPr/>
      </dsp:nvSpPr>
      <dsp:spPr>
        <a:xfrm>
          <a:off x="865572" y="3136052"/>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8B839E32-1EE5-4387-AE95-8B16D32A1FD3}">
      <dsp:nvSpPr>
        <dsp:cNvPr id="0" name=""/>
        <dsp:cNvSpPr/>
      </dsp:nvSpPr>
      <dsp:spPr>
        <a:xfrm>
          <a:off x="1053538" y="3314620"/>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latin typeface="Arial" panose="020B0604020202020204" pitchFamily="34" charset="0"/>
              <a:cs typeface="Arial" panose="020B0604020202020204" pitchFamily="34" charset="0"/>
            </a:rPr>
            <a:t>Under </a:t>
          </a:r>
          <a:r>
            <a:rPr lang="fr-FR" sz="1100" kern="1200" dirty="0" err="1">
              <a:latin typeface="Arial" panose="020B0604020202020204" pitchFamily="34" charset="0"/>
              <a:cs typeface="Arial" panose="020B0604020202020204" pitchFamily="34" charset="0"/>
            </a:rPr>
            <a:t>assets</a:t>
          </a:r>
          <a:endParaRPr lang="fr-FR" sz="1100" kern="1200" dirty="0">
            <a:latin typeface="Arial" panose="020B0604020202020204" pitchFamily="34" charset="0"/>
            <a:cs typeface="Arial" panose="020B0604020202020204" pitchFamily="34" charset="0"/>
          </a:endParaRPr>
        </a:p>
      </dsp:txBody>
      <dsp:txXfrm>
        <a:off x="1085001" y="3346083"/>
        <a:ext cx="1628769" cy="1011300"/>
      </dsp:txXfrm>
    </dsp:sp>
    <dsp:sp modelId="{81920E58-5A15-4C0D-8D0B-628BF169FC02}">
      <dsp:nvSpPr>
        <dsp:cNvPr id="0" name=""/>
        <dsp:cNvSpPr/>
      </dsp:nvSpPr>
      <dsp:spPr>
        <a:xfrm>
          <a:off x="2933200" y="3136052"/>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433B65C3-ED82-471C-985F-F2C622FF8CE3}">
      <dsp:nvSpPr>
        <dsp:cNvPr id="0" name=""/>
        <dsp:cNvSpPr/>
      </dsp:nvSpPr>
      <dsp:spPr>
        <a:xfrm>
          <a:off x="3121167" y="3314620"/>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latin typeface="Arial" panose="020B0604020202020204" pitchFamily="34" charset="0"/>
              <a:cs typeface="Arial" panose="020B0604020202020204" pitchFamily="34" charset="0"/>
            </a:rPr>
            <a:t>Forest </a:t>
          </a:r>
          <a:r>
            <a:rPr lang="fr-FR" sz="1100" kern="1200" dirty="0" err="1">
              <a:latin typeface="Arial" panose="020B0604020202020204" pitchFamily="34" charset="0"/>
              <a:cs typeface="Arial" panose="020B0604020202020204" pitchFamily="34" charset="0"/>
            </a:rPr>
            <a:t>Ecosystems</a:t>
          </a:r>
          <a:r>
            <a:rPr lang="fr-FR" sz="1100" kern="1200" dirty="0">
              <a:latin typeface="Arial" panose="020B0604020202020204" pitchFamily="34" charset="0"/>
              <a:cs typeface="Arial" panose="020B0604020202020204" pitchFamily="34" charset="0"/>
            </a:rPr>
            <a:t> Services</a:t>
          </a:r>
        </a:p>
      </dsp:txBody>
      <dsp:txXfrm>
        <a:off x="3152630" y="3346083"/>
        <a:ext cx="1628769" cy="1011300"/>
      </dsp:txXfrm>
    </dsp:sp>
    <dsp:sp modelId="{3A8F88A5-27E5-441A-A70E-A93D94449B5D}">
      <dsp:nvSpPr>
        <dsp:cNvPr id="0" name=""/>
        <dsp:cNvSpPr/>
      </dsp:nvSpPr>
      <dsp:spPr>
        <a:xfrm>
          <a:off x="5000829" y="3136052"/>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D723E54-3298-4753-893F-77452C072695}">
      <dsp:nvSpPr>
        <dsp:cNvPr id="0" name=""/>
        <dsp:cNvSpPr/>
      </dsp:nvSpPr>
      <dsp:spPr>
        <a:xfrm>
          <a:off x="5188795" y="3314620"/>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latin typeface="Arial" panose="020B0604020202020204" pitchFamily="34" charset="0"/>
              <a:cs typeface="Arial" panose="020B0604020202020204" pitchFamily="34" charset="0"/>
            </a:rPr>
            <a:t>Socio-cultural </a:t>
          </a:r>
          <a:r>
            <a:rPr lang="fr-FR" sz="1100" kern="1200" dirty="0" err="1">
              <a:latin typeface="Arial" panose="020B0604020202020204" pitchFamily="34" charset="0"/>
              <a:cs typeface="Arial" panose="020B0604020202020204" pitchFamily="34" charset="0"/>
            </a:rPr>
            <a:t>benefits</a:t>
          </a:r>
          <a:endParaRPr lang="fr-FR" sz="1100" kern="1200" dirty="0">
            <a:latin typeface="Arial" panose="020B0604020202020204" pitchFamily="34" charset="0"/>
            <a:cs typeface="Arial" panose="020B0604020202020204" pitchFamily="34" charset="0"/>
          </a:endParaRPr>
        </a:p>
      </dsp:txBody>
      <dsp:txXfrm>
        <a:off x="5220258" y="3346083"/>
        <a:ext cx="1628769" cy="1011300"/>
      </dsp:txXfrm>
    </dsp:sp>
    <dsp:sp modelId="{D2812B62-F3A6-42B4-94F4-63EA9F19A2E1}">
      <dsp:nvSpPr>
        <dsp:cNvPr id="0" name=""/>
        <dsp:cNvSpPr/>
      </dsp:nvSpPr>
      <dsp:spPr>
        <a:xfrm>
          <a:off x="8102271" y="1569824"/>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7A2C957-1F6A-4741-9CC7-6C434B08676A}">
      <dsp:nvSpPr>
        <dsp:cNvPr id="0" name=""/>
        <dsp:cNvSpPr/>
      </dsp:nvSpPr>
      <dsp:spPr>
        <a:xfrm>
          <a:off x="8290237" y="1748392"/>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err="1">
              <a:latin typeface="Arial" panose="020B0604020202020204" pitchFamily="34" charset="0"/>
              <a:cs typeface="Arial" panose="020B0604020202020204" pitchFamily="34" charset="0"/>
            </a:rPr>
            <a:t>Category</a:t>
          </a:r>
          <a:r>
            <a:rPr lang="fr-FR" sz="1100" kern="1200" dirty="0">
              <a:latin typeface="Arial" panose="020B0604020202020204" pitchFamily="34" charset="0"/>
              <a:cs typeface="Arial" panose="020B0604020202020204" pitchFamily="34" charset="0"/>
            </a:rPr>
            <a:t> and </a:t>
          </a:r>
          <a:r>
            <a:rPr lang="fr-FR" sz="1100" kern="1200" dirty="0" err="1">
              <a:latin typeface="Arial" panose="020B0604020202020204" pitchFamily="34" charset="0"/>
              <a:cs typeface="Arial" panose="020B0604020202020204" pitchFamily="34" charset="0"/>
            </a:rPr>
            <a:t>valuation</a:t>
          </a:r>
          <a:r>
            <a:rPr lang="fr-FR" sz="1100" kern="1200" dirty="0">
              <a:latin typeface="Arial" panose="020B0604020202020204" pitchFamily="34" charset="0"/>
              <a:cs typeface="Arial" panose="020B0604020202020204" pitchFamily="34" charset="0"/>
            </a:rPr>
            <a:t> </a:t>
          </a:r>
          <a:r>
            <a:rPr lang="fr-FR" sz="1100" kern="1200" dirty="0" err="1">
              <a:latin typeface="Arial" panose="020B0604020202020204" pitchFamily="34" charset="0"/>
              <a:cs typeface="Arial" panose="020B0604020202020204" pitchFamily="34" charset="0"/>
            </a:rPr>
            <a:t>method</a:t>
          </a:r>
          <a:endParaRPr lang="fr-FR" sz="1100" kern="1200" dirty="0">
            <a:latin typeface="Arial" panose="020B0604020202020204" pitchFamily="34" charset="0"/>
            <a:cs typeface="Arial" panose="020B0604020202020204" pitchFamily="34" charset="0"/>
          </a:endParaRPr>
        </a:p>
      </dsp:txBody>
      <dsp:txXfrm>
        <a:off x="8321700" y="1779855"/>
        <a:ext cx="1628769" cy="1011300"/>
      </dsp:txXfrm>
    </dsp:sp>
    <dsp:sp modelId="{92C9264D-3B62-4188-B74E-0747235AF2EC}">
      <dsp:nvSpPr>
        <dsp:cNvPr id="0" name=""/>
        <dsp:cNvSpPr/>
      </dsp:nvSpPr>
      <dsp:spPr>
        <a:xfrm>
          <a:off x="7068457" y="3136052"/>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5E9790D-EB3D-4F07-B622-F378E1345FA3}">
      <dsp:nvSpPr>
        <dsp:cNvPr id="0" name=""/>
        <dsp:cNvSpPr/>
      </dsp:nvSpPr>
      <dsp:spPr>
        <a:xfrm>
          <a:off x="7256423" y="3314620"/>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latin typeface="Arial" panose="020B0604020202020204" pitchFamily="34" charset="0"/>
              <a:cs typeface="Arial" panose="020B0604020202020204" pitchFamily="34" charset="0"/>
            </a:rPr>
            <a:t>Direct </a:t>
          </a:r>
          <a:r>
            <a:rPr lang="fr-FR" sz="1100" kern="1200" dirty="0" err="1">
              <a:latin typeface="Arial" panose="020B0604020202020204" pitchFamily="34" charset="0"/>
              <a:cs typeface="Arial" panose="020B0604020202020204" pitchFamily="34" charset="0"/>
            </a:rPr>
            <a:t>valuation</a:t>
          </a:r>
          <a:r>
            <a:rPr lang="fr-FR" sz="1100" kern="1200" dirty="0">
              <a:latin typeface="Arial" panose="020B0604020202020204" pitchFamily="34" charset="0"/>
              <a:cs typeface="Arial" panose="020B0604020202020204" pitchFamily="34" charset="0"/>
            </a:rPr>
            <a:t> </a:t>
          </a:r>
          <a:r>
            <a:rPr lang="fr-FR" sz="1100" kern="1200" dirty="0" err="1">
              <a:latin typeface="Arial" panose="020B0604020202020204" pitchFamily="34" charset="0"/>
              <a:cs typeface="Arial" panose="020B0604020202020204" pitchFamily="34" charset="0"/>
            </a:rPr>
            <a:t>methods</a:t>
          </a:r>
          <a:endParaRPr lang="fr-FR" sz="1100" kern="1200" dirty="0">
            <a:latin typeface="Arial" panose="020B0604020202020204" pitchFamily="34" charset="0"/>
            <a:cs typeface="Arial" panose="020B0604020202020204" pitchFamily="34" charset="0"/>
          </a:endParaRPr>
        </a:p>
      </dsp:txBody>
      <dsp:txXfrm>
        <a:off x="7287886" y="3346083"/>
        <a:ext cx="1628769" cy="1011300"/>
      </dsp:txXfrm>
    </dsp:sp>
    <dsp:sp modelId="{C4135773-6BE7-4528-BB96-CE544C227109}">
      <dsp:nvSpPr>
        <dsp:cNvPr id="0" name=""/>
        <dsp:cNvSpPr/>
      </dsp:nvSpPr>
      <dsp:spPr>
        <a:xfrm>
          <a:off x="5000829" y="4702281"/>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C64531DC-1A53-4D6B-BEE3-D3318BFAAB90}">
      <dsp:nvSpPr>
        <dsp:cNvPr id="0" name=""/>
        <dsp:cNvSpPr/>
      </dsp:nvSpPr>
      <dsp:spPr>
        <a:xfrm>
          <a:off x="5188795" y="4880849"/>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err="1">
              <a:latin typeface="Arial" panose="020B0604020202020204" pitchFamily="34" charset="0"/>
              <a:cs typeface="Arial" panose="020B0604020202020204" pitchFamily="34" charset="0"/>
            </a:rPr>
            <a:t>Hedonic</a:t>
          </a:r>
          <a:r>
            <a:rPr lang="fr-FR" sz="1100" kern="1200" dirty="0">
              <a:latin typeface="Arial" panose="020B0604020202020204" pitchFamily="34" charset="0"/>
              <a:cs typeface="Arial" panose="020B0604020202020204" pitchFamily="34" charset="0"/>
            </a:rPr>
            <a:t> </a:t>
          </a:r>
          <a:r>
            <a:rPr lang="fr-FR" sz="1100" kern="1200" dirty="0" err="1">
              <a:latin typeface="Arial" panose="020B0604020202020204" pitchFamily="34" charset="0"/>
              <a:cs typeface="Arial" panose="020B0604020202020204" pitchFamily="34" charset="0"/>
            </a:rPr>
            <a:t>princing</a:t>
          </a:r>
          <a:endParaRPr lang="fr-FR" sz="1100" kern="1200" dirty="0">
            <a:latin typeface="Arial" panose="020B0604020202020204" pitchFamily="34" charset="0"/>
            <a:cs typeface="Arial" panose="020B0604020202020204" pitchFamily="34" charset="0"/>
          </a:endParaRPr>
        </a:p>
      </dsp:txBody>
      <dsp:txXfrm>
        <a:off x="5220258" y="4912312"/>
        <a:ext cx="1628769" cy="1011300"/>
      </dsp:txXfrm>
    </dsp:sp>
    <dsp:sp modelId="{FB05E491-0AC5-4895-8FC8-1E21B9EF0E99}">
      <dsp:nvSpPr>
        <dsp:cNvPr id="0" name=""/>
        <dsp:cNvSpPr/>
      </dsp:nvSpPr>
      <dsp:spPr>
        <a:xfrm>
          <a:off x="7068457" y="4702281"/>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F2D8C3E1-12F2-4C1B-91A6-312A09205672}">
      <dsp:nvSpPr>
        <dsp:cNvPr id="0" name=""/>
        <dsp:cNvSpPr/>
      </dsp:nvSpPr>
      <dsp:spPr>
        <a:xfrm>
          <a:off x="7256423" y="4880849"/>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err="1">
              <a:latin typeface="Arial" panose="020B0604020202020204" pitchFamily="34" charset="0"/>
              <a:cs typeface="Arial" panose="020B0604020202020204" pitchFamily="34" charset="0"/>
            </a:rPr>
            <a:t>Travel</a:t>
          </a:r>
          <a:r>
            <a:rPr lang="fr-FR" sz="1100" kern="1200" dirty="0">
              <a:latin typeface="Arial" panose="020B0604020202020204" pitchFamily="34" charset="0"/>
              <a:cs typeface="Arial" panose="020B0604020202020204" pitchFamily="34" charset="0"/>
            </a:rPr>
            <a:t> </a:t>
          </a:r>
          <a:r>
            <a:rPr lang="fr-FR" sz="1100" kern="1200" dirty="0" err="1">
              <a:latin typeface="Arial" panose="020B0604020202020204" pitchFamily="34" charset="0"/>
              <a:cs typeface="Arial" panose="020B0604020202020204" pitchFamily="34" charset="0"/>
            </a:rPr>
            <a:t>costvaluation</a:t>
          </a:r>
          <a:endParaRPr lang="fr-FR" sz="1100" kern="1200" dirty="0">
            <a:latin typeface="Arial" panose="020B0604020202020204" pitchFamily="34" charset="0"/>
            <a:cs typeface="Arial" panose="020B0604020202020204" pitchFamily="34" charset="0"/>
          </a:endParaRPr>
        </a:p>
      </dsp:txBody>
      <dsp:txXfrm>
        <a:off x="7287886" y="4912312"/>
        <a:ext cx="1628769" cy="1011300"/>
      </dsp:txXfrm>
    </dsp:sp>
    <dsp:sp modelId="{F694A19A-ACA7-44F4-9308-7FDDA3B7464D}">
      <dsp:nvSpPr>
        <dsp:cNvPr id="0" name=""/>
        <dsp:cNvSpPr/>
      </dsp:nvSpPr>
      <dsp:spPr>
        <a:xfrm>
          <a:off x="9136085" y="4702281"/>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2B6FE6D-FC19-497B-8D0B-D98A53D85223}">
      <dsp:nvSpPr>
        <dsp:cNvPr id="0" name=""/>
        <dsp:cNvSpPr/>
      </dsp:nvSpPr>
      <dsp:spPr>
        <a:xfrm>
          <a:off x="9324051" y="4880849"/>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err="1">
              <a:latin typeface="Arial" panose="020B0604020202020204" pitchFamily="34" charset="0"/>
              <a:cs typeface="Arial" panose="020B0604020202020204" pitchFamily="34" charset="0"/>
            </a:rPr>
            <a:t>Cost-based</a:t>
          </a:r>
          <a:r>
            <a:rPr lang="fr-FR" sz="1100" kern="1200" dirty="0">
              <a:latin typeface="Arial" panose="020B0604020202020204" pitchFamily="34" charset="0"/>
              <a:cs typeface="Arial" panose="020B0604020202020204" pitchFamily="34" charset="0"/>
            </a:rPr>
            <a:t> </a:t>
          </a:r>
          <a:r>
            <a:rPr lang="fr-FR" sz="1100" kern="1200" dirty="0" err="1">
              <a:latin typeface="Arial" panose="020B0604020202020204" pitchFamily="34" charset="0"/>
              <a:cs typeface="Arial" panose="020B0604020202020204" pitchFamily="34" charset="0"/>
            </a:rPr>
            <a:t>valuation</a:t>
          </a:r>
          <a:endParaRPr lang="fr-FR" sz="1100" kern="1200" dirty="0">
            <a:latin typeface="Arial" panose="020B0604020202020204" pitchFamily="34" charset="0"/>
            <a:cs typeface="Arial" panose="020B0604020202020204" pitchFamily="34" charset="0"/>
          </a:endParaRPr>
        </a:p>
      </dsp:txBody>
      <dsp:txXfrm>
        <a:off x="9355514" y="4912312"/>
        <a:ext cx="1628769" cy="1011300"/>
      </dsp:txXfrm>
    </dsp:sp>
    <dsp:sp modelId="{971A3368-FA5F-4777-AF77-C421B639BAC3}">
      <dsp:nvSpPr>
        <dsp:cNvPr id="0" name=""/>
        <dsp:cNvSpPr/>
      </dsp:nvSpPr>
      <dsp:spPr>
        <a:xfrm>
          <a:off x="9136085" y="3136052"/>
          <a:ext cx="1691695" cy="1074226"/>
        </a:xfrm>
        <a:prstGeom prst="roundRect">
          <a:avLst>
            <a:gd name="adj" fmla="val 10000"/>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F741A626-5894-468B-B7C6-62FA3F4FC78C}">
      <dsp:nvSpPr>
        <dsp:cNvPr id="0" name=""/>
        <dsp:cNvSpPr/>
      </dsp:nvSpPr>
      <dsp:spPr>
        <a:xfrm>
          <a:off x="9324051" y="3314620"/>
          <a:ext cx="1691695" cy="1074226"/>
        </a:xfrm>
        <a:prstGeom prst="roundRect">
          <a:avLst>
            <a:gd name="adj" fmla="val 10000"/>
          </a:avLst>
        </a:prstGeom>
        <a:solidFill>
          <a:schemeClr val="dk1">
            <a:alpha val="90000"/>
            <a:tint val="40000"/>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latin typeface="Arial" panose="020B0604020202020204" pitchFamily="34" charset="0"/>
              <a:cs typeface="Arial" panose="020B0604020202020204" pitchFamily="34" charset="0"/>
            </a:rPr>
            <a:t>Indirect </a:t>
          </a:r>
          <a:r>
            <a:rPr lang="fr-FR" sz="1100" kern="1200" dirty="0" err="1">
              <a:latin typeface="Arial" panose="020B0604020202020204" pitchFamily="34" charset="0"/>
              <a:cs typeface="Arial" panose="020B0604020202020204" pitchFamily="34" charset="0"/>
            </a:rPr>
            <a:t>valuation</a:t>
          </a:r>
          <a:r>
            <a:rPr lang="fr-FR" sz="1100" kern="1200" dirty="0">
              <a:latin typeface="Arial" panose="020B0604020202020204" pitchFamily="34" charset="0"/>
              <a:cs typeface="Arial" panose="020B0604020202020204" pitchFamily="34" charset="0"/>
            </a:rPr>
            <a:t> </a:t>
          </a:r>
          <a:r>
            <a:rPr lang="fr-FR" sz="1100" kern="1200" dirty="0" err="1">
              <a:latin typeface="Arial" panose="020B0604020202020204" pitchFamily="34" charset="0"/>
              <a:cs typeface="Arial" panose="020B0604020202020204" pitchFamily="34" charset="0"/>
            </a:rPr>
            <a:t>methods</a:t>
          </a:r>
          <a:endParaRPr lang="fr-FR" sz="1100" kern="1200" dirty="0">
            <a:latin typeface="Arial" panose="020B0604020202020204" pitchFamily="34" charset="0"/>
            <a:cs typeface="Arial" panose="020B0604020202020204" pitchFamily="34" charset="0"/>
          </a:endParaRPr>
        </a:p>
      </dsp:txBody>
      <dsp:txXfrm>
        <a:off x="9355514" y="3346083"/>
        <a:ext cx="1628769" cy="101130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357473-301C-4F69-A7FC-AE1DEF9F2CA1}" type="datetimeFigureOut">
              <a:rPr lang="zh-CN" altLang="en-US" smtClean="0"/>
              <a:t>2022/9/30</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F837B1-3942-4B36-A9A2-6AF914CEB0AE}" type="slidenum">
              <a:rPr lang="zh-CN" altLang="en-US" smtClean="0"/>
              <a:t>‹#›</a:t>
            </a:fld>
            <a:endParaRPr lang="zh-CN" altLang="en-US"/>
          </a:p>
        </p:txBody>
      </p:sp>
    </p:spTree>
    <p:extLst>
      <p:ext uri="{BB962C8B-B14F-4D97-AF65-F5344CB8AC3E}">
        <p14:creationId xmlns:p14="http://schemas.microsoft.com/office/powerpoint/2010/main" val="2122746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072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a:p>
        </p:txBody>
      </p:sp>
    </p:spTree>
    <p:extLst>
      <p:ext uri="{BB962C8B-B14F-4D97-AF65-F5344CB8AC3E}">
        <p14:creationId xmlns:p14="http://schemas.microsoft.com/office/powerpoint/2010/main" val="3049217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F837B1-3942-4B36-A9A2-6AF914CEB0AE}" type="slidenum">
              <a:rPr lang="zh-CN" altLang="en-US" smtClean="0"/>
              <a:t>2</a:t>
            </a:fld>
            <a:endParaRPr lang="zh-CN" altLang="en-US"/>
          </a:p>
        </p:txBody>
      </p:sp>
    </p:spTree>
    <p:extLst>
      <p:ext uri="{BB962C8B-B14F-4D97-AF65-F5344CB8AC3E}">
        <p14:creationId xmlns:p14="http://schemas.microsoft.com/office/powerpoint/2010/main" val="3641783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11FC198-2D83-4DFC-8CDD-7D23AF44D411}" type="slidenum">
              <a:rPr lang="zh-CN" altLang="en-US" smtClean="0"/>
              <a:pPr/>
              <a:t>8</a:t>
            </a:fld>
            <a:endParaRPr lang="zh-CN" altLang="en-US" dirty="0"/>
          </a:p>
        </p:txBody>
      </p:sp>
    </p:spTree>
    <p:extLst>
      <p:ext uri="{BB962C8B-B14F-4D97-AF65-F5344CB8AC3E}">
        <p14:creationId xmlns:p14="http://schemas.microsoft.com/office/powerpoint/2010/main" val="3203321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638" y="2130426"/>
            <a:ext cx="10365899" cy="1470025"/>
          </a:xfrm>
        </p:spPr>
        <p:txBody>
          <a:bodyPr/>
          <a:lstStyle/>
          <a:p>
            <a:r>
              <a:rPr lang="zh-CN" altLang="en-US"/>
              <a:t>单击此处编辑母版标题样式</a:t>
            </a:r>
          </a:p>
        </p:txBody>
      </p:sp>
      <p:sp>
        <p:nvSpPr>
          <p:cNvPr id="3" name="副标题 2"/>
          <p:cNvSpPr>
            <a:spLocks noGrp="1"/>
          </p:cNvSpPr>
          <p:nvPr>
            <p:ph type="subTitle" idx="1"/>
          </p:nvPr>
        </p:nvSpPr>
        <p:spPr>
          <a:xfrm>
            <a:off x="1829276" y="3886200"/>
            <a:ext cx="853662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2398809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2356802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41502" y="274639"/>
            <a:ext cx="2743914"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759" y="274639"/>
            <a:ext cx="802849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963073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General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4718834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638" y="2130426"/>
            <a:ext cx="10365899" cy="1470025"/>
          </a:xfrm>
        </p:spPr>
        <p:txBody>
          <a:bodyPr/>
          <a:lstStyle/>
          <a:p>
            <a:r>
              <a:rPr lang="fr-FR"/>
              <a:t>Cliquez pour modifier le style du titre</a:t>
            </a:r>
          </a:p>
        </p:txBody>
      </p:sp>
      <p:sp>
        <p:nvSpPr>
          <p:cNvPr id="3" name="Sous-titre 2"/>
          <p:cNvSpPr>
            <a:spLocks noGrp="1"/>
          </p:cNvSpPr>
          <p:nvPr>
            <p:ph type="subTitle" idx="1"/>
          </p:nvPr>
        </p:nvSpPr>
        <p:spPr>
          <a:xfrm>
            <a:off x="1829276" y="3886200"/>
            <a:ext cx="853662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3465712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3756397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335" y="4406901"/>
            <a:ext cx="10365899"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963335" y="2906713"/>
            <a:ext cx="1036589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37973940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09759" y="1600201"/>
            <a:ext cx="53862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9214" y="1600201"/>
            <a:ext cx="53862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10900688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609759" y="1535113"/>
            <a:ext cx="538832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759" y="2174875"/>
            <a:ext cx="53883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4980" y="1535113"/>
            <a:ext cx="53904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4980" y="2174875"/>
            <a:ext cx="53904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29107060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16283122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107480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30813835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759" y="273050"/>
            <a:ext cx="4012129"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4767974" y="273051"/>
            <a:ext cx="681744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759" y="1435101"/>
            <a:ext cx="401212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12338092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90340" y="4800600"/>
            <a:ext cx="7317105"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2390340" y="612775"/>
            <a:ext cx="731710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390340" y="5367338"/>
            <a:ext cx="731710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14710816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37184100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41502" y="274639"/>
            <a:ext cx="2743914"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09759" y="274639"/>
            <a:ext cx="802849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13822283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638" y="285750"/>
            <a:ext cx="10365899"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914638" y="1657350"/>
            <a:ext cx="510673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6173808" y="1657350"/>
            <a:ext cx="5106730" cy="4114800"/>
          </a:xfrm>
        </p:spPr>
        <p:txBody>
          <a:bodyPr/>
          <a:lstStyle/>
          <a:p>
            <a:pPr lvl="0"/>
            <a:endParaRPr lang="en-GB" noProof="0"/>
          </a:p>
        </p:txBody>
      </p:sp>
    </p:spTree>
    <p:extLst>
      <p:ext uri="{BB962C8B-B14F-4D97-AF65-F5344CB8AC3E}">
        <p14:creationId xmlns:p14="http://schemas.microsoft.com/office/powerpoint/2010/main" val="3843628043"/>
      </p:ext>
    </p:extLst>
  </p:cSld>
  <p:clrMapOvr>
    <a:masterClrMapping/>
  </p:clrMapOvr>
  <p:transition spd="slow" advClick="0" advTm="5000">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335" y="4406901"/>
            <a:ext cx="10365899"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335" y="2906713"/>
            <a:ext cx="1036589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1409984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759" y="1600201"/>
            <a:ext cx="53862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9214" y="1600201"/>
            <a:ext cx="53862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3680910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759" y="1535113"/>
            <a:ext cx="538832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759" y="2174875"/>
            <a:ext cx="53883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4980" y="1535113"/>
            <a:ext cx="539043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4980" y="2174875"/>
            <a:ext cx="539043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166568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2127630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901467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759" y="273050"/>
            <a:ext cx="4012129"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974" y="273051"/>
            <a:ext cx="681744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759" y="1435101"/>
            <a:ext cx="401212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1083810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90340" y="4800600"/>
            <a:ext cx="7317105"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90340" y="612775"/>
            <a:ext cx="731710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2390340" y="5367338"/>
            <a:ext cx="731710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52C373-83E8-404D-A870-0C99071BEBA1}" type="datetimeFigureOut">
              <a:rPr lang="zh-CN" altLang="en-US" smtClean="0"/>
              <a:t>2022/9/30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2696390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microsoft.com/office/2007/relationships/hdphoto" Target="../media/hdphoto1.wdp"/><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extLst>
              <a:ext uri="{BEBA8EAE-BF5A-486C-A8C5-ECC9F3942E4B}">
                <a14:imgProps xmlns:a14="http://schemas.microsoft.com/office/drawing/2010/main">
                  <a14:imgLayer r:embed="rId15">
                    <a14:imgEffect>
                      <a14:brightnessContrast bright="15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759" y="274638"/>
            <a:ext cx="10975658"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759" y="1600201"/>
            <a:ext cx="10975658"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759" y="6356351"/>
            <a:ext cx="284554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2C373-83E8-404D-A870-0C99071BEBA1}" type="datetimeFigureOut">
              <a:rPr lang="zh-CN" altLang="en-US" smtClean="0"/>
              <a:t>2022/9/30</a:t>
            </a:fld>
            <a:endParaRPr lang="zh-CN" altLang="en-US"/>
          </a:p>
        </p:txBody>
      </p:sp>
      <p:sp>
        <p:nvSpPr>
          <p:cNvPr id="5" name="页脚占位符 4"/>
          <p:cNvSpPr>
            <a:spLocks noGrp="1"/>
          </p:cNvSpPr>
          <p:nvPr>
            <p:ph type="ftr" sz="quarter" idx="3"/>
          </p:nvPr>
        </p:nvSpPr>
        <p:spPr>
          <a:xfrm>
            <a:off x="4166685" y="6356351"/>
            <a:ext cx="386180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9875" y="6356351"/>
            <a:ext cx="284554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3FFD15-FD4A-41A0-98B0-8A0E50279E3E}" type="slidenum">
              <a:rPr lang="zh-CN" altLang="en-US" smtClean="0"/>
              <a:t>‹#›</a:t>
            </a:fld>
            <a:endParaRPr lang="zh-CN" altLang="en-US"/>
          </a:p>
        </p:txBody>
      </p:sp>
    </p:spTree>
    <p:extLst>
      <p:ext uri="{BB962C8B-B14F-4D97-AF65-F5344CB8AC3E}">
        <p14:creationId xmlns:p14="http://schemas.microsoft.com/office/powerpoint/2010/main" val="42359565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759" y="274638"/>
            <a:ext cx="10975658"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609759" y="1600201"/>
            <a:ext cx="10975658"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609759" y="6356351"/>
            <a:ext cx="284554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2CDC48-4BB9-4DEA-9FCF-6752B11B092E}" type="datetimeFigureOut">
              <a:rPr lang="fr-FR" smtClean="0">
                <a:solidFill>
                  <a:prstClr val="black">
                    <a:tint val="75000"/>
                  </a:prstClr>
                </a:solidFill>
              </a:rPr>
              <a:pPr/>
              <a:t>30/09/2022</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4166685" y="6356351"/>
            <a:ext cx="386180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8739875" y="6356351"/>
            <a:ext cx="284554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8E191D-02C5-41CB-B961-ECE79006D34B}" type="slidenum">
              <a:rPr lang="fr-FR" smtClean="0">
                <a:solidFill>
                  <a:prstClr val="black">
                    <a:tint val="75000"/>
                  </a:prstClr>
                </a:solidFill>
              </a:rPr>
              <a:pPr/>
              <a:t>‹#›</a:t>
            </a:fld>
            <a:endParaRPr lang="fr-FR">
              <a:solidFill>
                <a:prstClr val="black">
                  <a:tint val="75000"/>
                </a:prstClr>
              </a:solidFill>
            </a:endParaRPr>
          </a:p>
        </p:txBody>
      </p:sp>
    </p:spTree>
    <p:extLst>
      <p:ext uri="{BB962C8B-B14F-4D97-AF65-F5344CB8AC3E}">
        <p14:creationId xmlns:p14="http://schemas.microsoft.com/office/powerpoint/2010/main" val="294230013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p:cNvSpPr>
            <a:spLocks/>
          </p:cNvSpPr>
          <p:nvPr/>
        </p:nvSpPr>
        <p:spPr bwMode="auto">
          <a:xfrm>
            <a:off x="1489075" y="1844824"/>
            <a:ext cx="9505056" cy="864096"/>
          </a:xfrm>
          <a:prstGeom prst="rect">
            <a:avLst/>
          </a:prstGeom>
          <a:solidFill>
            <a:schemeClr val="tx2">
              <a:lumMod val="40000"/>
              <a:lumOff val="60000"/>
            </a:schemeClr>
          </a:solidFill>
          <a:ln>
            <a:solidFill>
              <a:schemeClr val="bg1">
                <a:lumMod val="95000"/>
              </a:schemeClr>
            </a:solid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pPr algn="ctr"/>
            <a:r>
              <a:rPr lang="fr-FR" sz="2400" b="1" dirty="0">
                <a:latin typeface="Arial" panose="020B0604020202020204" pitchFamily="34" charset="0"/>
                <a:cs typeface="Arial" panose="020B0604020202020204" pitchFamily="34" charset="0"/>
              </a:rPr>
              <a:t>METHODOLOGICAL ISSUES IN MONETARY VALUATION OF ECOSYSTEM SRVICES</a:t>
            </a:r>
            <a:endParaRPr lang="zh-CN" altLang="en-US" sz="2400" b="1"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8" name="Rectangle 4"/>
          <p:cNvSpPr txBox="1">
            <a:spLocks noChangeArrowheads="1"/>
          </p:cNvSpPr>
          <p:nvPr/>
        </p:nvSpPr>
        <p:spPr bwMode="auto">
          <a:xfrm>
            <a:off x="2389175" y="3440306"/>
            <a:ext cx="7632848" cy="5040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r>
              <a:rPr lang="fr-FR" altLang="zh-CN" dirty="0" err="1">
                <a:solidFill>
                  <a:srgbClr val="2F5EB0"/>
                </a:solidFill>
                <a:latin typeface="Arial" panose="020B0604020202020204" pitchFamily="34" charset="0"/>
                <a:ea typeface="微软雅黑" panose="020B0503020204020204" pitchFamily="34" charset="-122"/>
                <a:cs typeface="Arial" panose="020B0604020202020204" pitchFamily="34" charset="0"/>
              </a:rPr>
              <a:t>Valuation</a:t>
            </a:r>
            <a:r>
              <a:rPr lang="fr-FR" altLang="zh-CN" dirty="0">
                <a:solidFill>
                  <a:srgbClr val="2F5EB0"/>
                </a:solidFill>
                <a:latin typeface="Arial" panose="020B0604020202020204" pitchFamily="34" charset="0"/>
                <a:ea typeface="微软雅黑" panose="020B0503020204020204" pitchFamily="34" charset="-122"/>
                <a:cs typeface="Arial" panose="020B0604020202020204" pitchFamily="34" charset="0"/>
              </a:rPr>
              <a:t> of </a:t>
            </a:r>
            <a:r>
              <a:rPr lang="fr-FR" altLang="zh-CN" dirty="0" err="1">
                <a:solidFill>
                  <a:srgbClr val="2F5EB0"/>
                </a:solidFill>
                <a:latin typeface="Arial" panose="020B0604020202020204" pitchFamily="34" charset="0"/>
                <a:ea typeface="微软雅黑" panose="020B0503020204020204" pitchFamily="34" charset="-122"/>
                <a:cs typeface="Arial" panose="020B0604020202020204" pitchFamily="34" charset="0"/>
              </a:rPr>
              <a:t>forest</a:t>
            </a:r>
            <a:r>
              <a:rPr lang="fr-FR" altLang="zh-CN" dirty="0">
                <a:solidFill>
                  <a:srgbClr val="2F5EB0"/>
                </a:solidFill>
                <a:latin typeface="Arial" panose="020B0604020202020204" pitchFamily="34" charset="0"/>
                <a:ea typeface="微软雅黑" panose="020B0503020204020204" pitchFamily="34" charset="-122"/>
                <a:cs typeface="Arial" panose="020B0604020202020204" pitchFamily="34" charset="0"/>
              </a:rPr>
              <a:t> </a:t>
            </a:r>
            <a:r>
              <a:rPr lang="fr-FR" altLang="zh-CN" dirty="0" err="1">
                <a:solidFill>
                  <a:srgbClr val="2F5EB0"/>
                </a:solidFill>
                <a:latin typeface="Arial" panose="020B0604020202020204" pitchFamily="34" charset="0"/>
                <a:ea typeface="微软雅黑" panose="020B0503020204020204" pitchFamily="34" charset="-122"/>
                <a:cs typeface="Arial" panose="020B0604020202020204" pitchFamily="34" charset="0"/>
              </a:rPr>
              <a:t>ecosystem</a:t>
            </a:r>
            <a:r>
              <a:rPr lang="fr-FR" altLang="zh-CN" dirty="0">
                <a:solidFill>
                  <a:srgbClr val="2F5EB0"/>
                </a:solidFill>
                <a:latin typeface="Arial" panose="020B0604020202020204" pitchFamily="34" charset="0"/>
                <a:ea typeface="微软雅黑" panose="020B0503020204020204" pitchFamily="34" charset="-122"/>
                <a:cs typeface="Arial" panose="020B0604020202020204" pitchFamily="34" charset="0"/>
              </a:rPr>
              <a:t> services in </a:t>
            </a:r>
            <a:r>
              <a:rPr lang="fr-FR" altLang="zh-CN" dirty="0" err="1">
                <a:solidFill>
                  <a:srgbClr val="2F5EB0"/>
                </a:solidFill>
                <a:latin typeface="Arial" panose="020B0604020202020204" pitchFamily="34" charset="0"/>
                <a:ea typeface="微软雅黑" panose="020B0503020204020204" pitchFamily="34" charset="-122"/>
                <a:cs typeface="Arial" panose="020B0604020202020204" pitchFamily="34" charset="0"/>
              </a:rPr>
              <a:t>Senegal</a:t>
            </a:r>
            <a:endParaRPr lang="fr-FR" altLang="zh-CN" dirty="0">
              <a:solidFill>
                <a:srgbClr val="2F5EB0"/>
              </a:solidFill>
              <a:latin typeface="Arial" panose="020B0604020202020204" pitchFamily="34" charset="0"/>
              <a:ea typeface="微软雅黑" panose="020B0503020204020204" pitchFamily="34" charset="-122"/>
              <a:cs typeface="Arial" panose="020B0604020202020204" pitchFamily="34" charset="0"/>
            </a:endParaRPr>
          </a:p>
        </p:txBody>
      </p:sp>
      <p:sp>
        <p:nvSpPr>
          <p:cNvPr id="9" name="圆角矩形 10"/>
          <p:cNvSpPr/>
          <p:nvPr/>
        </p:nvSpPr>
        <p:spPr>
          <a:xfrm>
            <a:off x="3577307" y="5373216"/>
            <a:ext cx="5976664" cy="1080120"/>
          </a:xfrm>
          <a:prstGeom prst="roundRect">
            <a:avLst>
              <a:gd name="adj" fmla="val 50000"/>
            </a:avLst>
          </a:prstGeom>
          <a:solidFill>
            <a:schemeClr val="bg1">
              <a:lumMod val="85000"/>
            </a:schemeClr>
          </a:solidFill>
          <a:ln w="57150">
            <a:solidFill>
              <a:srgbClr val="2F5EB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r>
              <a:rPr lang="fr-FR" altLang="zh-CN" b="1" dirty="0">
                <a:solidFill>
                  <a:srgbClr val="2F5EB0"/>
                </a:solidFill>
                <a:latin typeface="Arial" panose="020B0604020202020204" pitchFamily="34" charset="0"/>
                <a:ea typeface="微软雅黑" pitchFamily="34" charset="-122"/>
                <a:cs typeface="Arial" panose="020B0604020202020204" pitchFamily="34" charset="0"/>
                <a:sym typeface="微软雅黑" pitchFamily="34" charset="-122"/>
              </a:rPr>
              <a:t>Mouhamadou Bassirou DIOUF</a:t>
            </a:r>
          </a:p>
          <a:p>
            <a:pPr algn="ctr" fontAlgn="auto">
              <a:spcBef>
                <a:spcPts val="0"/>
              </a:spcBef>
              <a:spcAft>
                <a:spcPts val="0"/>
              </a:spcAft>
              <a:defRPr/>
            </a:pPr>
            <a:r>
              <a:rPr lang="fr-FR" altLang="zh-CN" b="1" dirty="0" err="1">
                <a:solidFill>
                  <a:srgbClr val="2F5EB0"/>
                </a:solidFill>
                <a:latin typeface="Arial" panose="020B0604020202020204" pitchFamily="34" charset="0"/>
                <a:ea typeface="微软雅黑" pitchFamily="34" charset="-122"/>
                <a:cs typeface="Arial" panose="020B0604020202020204" pitchFamily="34" charset="0"/>
                <a:sym typeface="微软雅黑" pitchFamily="34" charset="-122"/>
              </a:rPr>
              <a:t>Statistician</a:t>
            </a:r>
            <a:endParaRPr lang="fr-FR" altLang="zh-CN" b="1" dirty="0">
              <a:solidFill>
                <a:srgbClr val="2F5EB0"/>
              </a:solidFill>
              <a:latin typeface="Arial" panose="020B0604020202020204" pitchFamily="34" charset="0"/>
              <a:ea typeface="微软雅黑" pitchFamily="34" charset="-122"/>
              <a:cs typeface="Arial" panose="020B0604020202020204" pitchFamily="34" charset="0"/>
              <a:sym typeface="微软雅黑" pitchFamily="34" charset="-122"/>
            </a:endParaRPr>
          </a:p>
          <a:p>
            <a:pPr algn="ctr" fontAlgn="auto">
              <a:spcBef>
                <a:spcPts val="0"/>
              </a:spcBef>
              <a:spcAft>
                <a:spcPts val="0"/>
              </a:spcAft>
              <a:defRPr/>
            </a:pPr>
            <a:r>
              <a:rPr lang="fr-FR" altLang="zh-CN" b="1" dirty="0">
                <a:solidFill>
                  <a:srgbClr val="2F5EB0"/>
                </a:solidFill>
                <a:latin typeface="Arial" panose="020B0604020202020204" pitchFamily="34" charset="0"/>
                <a:ea typeface="微软雅黑" pitchFamily="34" charset="-122"/>
                <a:cs typeface="Arial" panose="020B0604020202020204" pitchFamily="34" charset="0"/>
                <a:sym typeface="微软雅黑" pitchFamily="34" charset="-122"/>
              </a:rPr>
              <a:t>Siegburg, 27th </a:t>
            </a:r>
            <a:r>
              <a:rPr lang="fr-FR" altLang="zh-CN" b="1" dirty="0" err="1">
                <a:solidFill>
                  <a:srgbClr val="2F5EB0"/>
                </a:solidFill>
                <a:latin typeface="Arial" panose="020B0604020202020204" pitchFamily="34" charset="0"/>
                <a:ea typeface="微软雅黑" pitchFamily="34" charset="-122"/>
                <a:cs typeface="Arial" panose="020B0604020202020204" pitchFamily="34" charset="0"/>
                <a:sym typeface="微软雅黑" pitchFamily="34" charset="-122"/>
              </a:rPr>
              <a:t>september</a:t>
            </a:r>
            <a:r>
              <a:rPr lang="fr-FR" altLang="zh-CN" b="1" dirty="0">
                <a:solidFill>
                  <a:srgbClr val="2F5EB0"/>
                </a:solidFill>
                <a:latin typeface="Arial" panose="020B0604020202020204" pitchFamily="34" charset="0"/>
                <a:ea typeface="微软雅黑" pitchFamily="34" charset="-122"/>
                <a:cs typeface="Arial" panose="020B0604020202020204" pitchFamily="34" charset="0"/>
                <a:sym typeface="微软雅黑" pitchFamily="34" charset="-122"/>
              </a:rPr>
              <a:t> 2022</a:t>
            </a:r>
            <a:endParaRPr lang="zh-CN" altLang="en-US" b="1" dirty="0">
              <a:solidFill>
                <a:srgbClr val="2F5EB0"/>
              </a:solidFill>
              <a:latin typeface="Arial" panose="020B0604020202020204" pitchFamily="34" charset="0"/>
              <a:ea typeface="微软雅黑" pitchFamily="34" charset="-122"/>
              <a:cs typeface="Arial" panose="020B0604020202020204" pitchFamily="34" charset="0"/>
              <a:sym typeface="微软雅黑" pitchFamily="34" charset="-122"/>
            </a:endParaRPr>
          </a:p>
        </p:txBody>
      </p:sp>
      <p:sp>
        <p:nvSpPr>
          <p:cNvPr id="5" name="Rectangle 4"/>
          <p:cNvSpPr txBox="1">
            <a:spLocks noChangeArrowheads="1"/>
          </p:cNvSpPr>
          <p:nvPr/>
        </p:nvSpPr>
        <p:spPr bwMode="auto">
          <a:xfrm>
            <a:off x="1921123" y="4386092"/>
            <a:ext cx="8568952" cy="4320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r>
              <a:rPr lang="fr-FR" altLang="zh-CN" dirty="0">
                <a:solidFill>
                  <a:srgbClr val="2F5EB0"/>
                </a:solidFill>
                <a:latin typeface="Arial" panose="020B0604020202020204" pitchFamily="34" charset="0"/>
                <a:ea typeface="微软雅黑" panose="020B0503020204020204" pitchFamily="34" charset="-122"/>
                <a:cs typeface="Arial" panose="020B0604020202020204" pitchFamily="34" charset="0"/>
              </a:rPr>
              <a:t>28th Meeting of the London Group on </a:t>
            </a:r>
            <a:r>
              <a:rPr lang="fr-FR" altLang="zh-CN" dirty="0" err="1">
                <a:solidFill>
                  <a:srgbClr val="2F5EB0"/>
                </a:solidFill>
                <a:latin typeface="Arial" panose="020B0604020202020204" pitchFamily="34" charset="0"/>
                <a:ea typeface="微软雅黑" panose="020B0503020204020204" pitchFamily="34" charset="-122"/>
                <a:cs typeface="Arial" panose="020B0604020202020204" pitchFamily="34" charset="0"/>
              </a:rPr>
              <a:t>Environmental</a:t>
            </a:r>
            <a:r>
              <a:rPr lang="fr-FR" altLang="zh-CN" dirty="0">
                <a:solidFill>
                  <a:srgbClr val="2F5EB0"/>
                </a:solidFill>
                <a:latin typeface="Arial" panose="020B0604020202020204" pitchFamily="34" charset="0"/>
                <a:ea typeface="微软雅黑" panose="020B0503020204020204" pitchFamily="34" charset="-122"/>
                <a:cs typeface="Arial" panose="020B0604020202020204" pitchFamily="34" charset="0"/>
              </a:rPr>
              <a:t> </a:t>
            </a:r>
            <a:r>
              <a:rPr lang="fr-FR" altLang="zh-CN" dirty="0" err="1">
                <a:solidFill>
                  <a:srgbClr val="2F5EB0"/>
                </a:solidFill>
                <a:latin typeface="Arial" panose="020B0604020202020204" pitchFamily="34" charset="0"/>
                <a:ea typeface="微软雅黑" panose="020B0503020204020204" pitchFamily="34" charset="-122"/>
                <a:cs typeface="Arial" panose="020B0604020202020204" pitchFamily="34" charset="0"/>
              </a:rPr>
              <a:t>Accounting</a:t>
            </a:r>
            <a:r>
              <a:rPr lang="fr-FR" altLang="zh-CN" dirty="0">
                <a:solidFill>
                  <a:srgbClr val="2F5EB0"/>
                </a:solidFill>
                <a:latin typeface="Arial" panose="020B0604020202020204" pitchFamily="34" charset="0"/>
                <a:ea typeface="微软雅黑" panose="020B0503020204020204" pitchFamily="34" charset="-122"/>
                <a:cs typeface="Arial" panose="020B0604020202020204" pitchFamily="34" charset="0"/>
              </a:rPr>
              <a:t> </a:t>
            </a:r>
          </a:p>
        </p:txBody>
      </p:sp>
    </p:spTree>
    <p:extLst>
      <p:ext uri="{BB962C8B-B14F-4D97-AF65-F5344CB8AC3E}">
        <p14:creationId xmlns:p14="http://schemas.microsoft.com/office/powerpoint/2010/main" val="69085719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Freeform 5"/>
          <p:cNvSpPr>
            <a:spLocks/>
          </p:cNvSpPr>
          <p:nvPr/>
        </p:nvSpPr>
        <p:spPr bwMode="auto">
          <a:xfrm>
            <a:off x="4297387" y="417870"/>
            <a:ext cx="3888432" cy="838501"/>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algn="ctr"/>
            <a:r>
              <a:rPr lang="fr-FR" altLang="zh-CN" sz="4400" b="1"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OUTLINE</a:t>
            </a:r>
          </a:p>
          <a:p>
            <a:pPr algn="ctr"/>
            <a:endParaRPr lang="zh-CN" altLang="en-US" dirty="0">
              <a:ln w="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84" name="矩形 83"/>
          <p:cNvSpPr/>
          <p:nvPr/>
        </p:nvSpPr>
        <p:spPr>
          <a:xfrm flipH="1">
            <a:off x="-4" y="6741368"/>
            <a:ext cx="12195177" cy="14448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Rectangle 4"/>
          <p:cNvSpPr txBox="1">
            <a:spLocks noChangeArrowheads="1"/>
          </p:cNvSpPr>
          <p:nvPr/>
        </p:nvSpPr>
        <p:spPr bwMode="auto">
          <a:xfrm>
            <a:off x="11282163" y="6617490"/>
            <a:ext cx="1152128" cy="392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r>
              <a:rPr lang="en-US" altLang="zh-CN" sz="1600" dirty="0">
                <a:latin typeface="方正兰亭超细黑简体" panose="02000000000000000000" pitchFamily="2" charset="-122"/>
                <a:ea typeface="方正兰亭超细黑简体" panose="02000000000000000000" pitchFamily="2" charset="-122"/>
              </a:rPr>
              <a:t>02</a:t>
            </a:r>
            <a:endParaRPr lang="zh-CN" sz="1600" dirty="0">
              <a:latin typeface="方正兰亭超细黑简体" panose="02000000000000000000" pitchFamily="2" charset="-122"/>
              <a:ea typeface="方正兰亭超细黑简体" panose="02000000000000000000" pitchFamily="2" charset="-122"/>
            </a:endParaRPr>
          </a:p>
        </p:txBody>
      </p:sp>
      <p:graphicFrame>
        <p:nvGraphicFramePr>
          <p:cNvPr id="2" name="Diagramme 1"/>
          <p:cNvGraphicFramePr/>
          <p:nvPr>
            <p:extLst>
              <p:ext uri="{D42A27DB-BD31-4B8C-83A1-F6EECF244321}">
                <p14:modId xmlns:p14="http://schemas.microsoft.com/office/powerpoint/2010/main" val="36008655"/>
              </p:ext>
            </p:extLst>
          </p:nvPr>
        </p:nvGraphicFramePr>
        <p:xfrm>
          <a:off x="841003" y="1815659"/>
          <a:ext cx="11282162" cy="42776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08862236"/>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graphicEl>
                                              <a:dgm id="{E9F71250-AD6F-4153-BE27-ACE2350A94DD}"/>
                                            </p:graphicEl>
                                          </p:spTgt>
                                        </p:tgtEl>
                                        <p:attrNameLst>
                                          <p:attrName>style.visibility</p:attrName>
                                        </p:attrNameLst>
                                      </p:cBhvr>
                                      <p:to>
                                        <p:strVal val="visible"/>
                                      </p:to>
                                    </p:set>
                                    <p:animEffect transition="in" filter="wipe(down)">
                                      <p:cBhvr>
                                        <p:cTn id="7" dur="580">
                                          <p:stCondLst>
                                            <p:cond delay="0"/>
                                          </p:stCondLst>
                                        </p:cTn>
                                        <p:tgtEl>
                                          <p:spTgt spid="2">
                                            <p:graphicEl>
                                              <a:dgm id="{E9F71250-AD6F-4153-BE27-ACE2350A94DD}"/>
                                            </p:graphicEl>
                                          </p:spTgt>
                                        </p:tgtEl>
                                      </p:cBhvr>
                                    </p:animEffect>
                                    <p:anim calcmode="lin" valueType="num">
                                      <p:cBhvr>
                                        <p:cTn id="8" dur="1822" tmFilter="0,0; 0.14,0.36; 0.43,0.73; 0.71,0.91; 1.0,1.0">
                                          <p:stCondLst>
                                            <p:cond delay="0"/>
                                          </p:stCondLst>
                                        </p:cTn>
                                        <p:tgtEl>
                                          <p:spTgt spid="2">
                                            <p:graphicEl>
                                              <a:dgm id="{E9F71250-AD6F-4153-BE27-ACE2350A94DD}"/>
                                            </p:graphic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graphicEl>
                                              <a:dgm id="{E9F71250-AD6F-4153-BE27-ACE2350A94DD}"/>
                                            </p:graphic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graphicEl>
                                              <a:dgm id="{E9F71250-AD6F-4153-BE27-ACE2350A94DD}"/>
                                            </p:graphic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graphicEl>
                                              <a:dgm id="{E9F71250-AD6F-4153-BE27-ACE2350A94DD}"/>
                                            </p:graphic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graphicEl>
                                              <a:dgm id="{E9F71250-AD6F-4153-BE27-ACE2350A94DD}"/>
                                            </p:graphic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graphicEl>
                                              <a:dgm id="{E9F71250-AD6F-4153-BE27-ACE2350A94DD}"/>
                                            </p:graphicEl>
                                          </p:spTgt>
                                        </p:tgtEl>
                                      </p:cBhvr>
                                      <p:to x="100000" y="60000"/>
                                    </p:animScale>
                                    <p:animScale>
                                      <p:cBhvr>
                                        <p:cTn id="14" dur="166" decel="50000">
                                          <p:stCondLst>
                                            <p:cond delay="676"/>
                                          </p:stCondLst>
                                        </p:cTn>
                                        <p:tgtEl>
                                          <p:spTgt spid="2">
                                            <p:graphicEl>
                                              <a:dgm id="{E9F71250-AD6F-4153-BE27-ACE2350A94DD}"/>
                                            </p:graphicEl>
                                          </p:spTgt>
                                        </p:tgtEl>
                                      </p:cBhvr>
                                      <p:to x="100000" y="100000"/>
                                    </p:animScale>
                                    <p:animScale>
                                      <p:cBhvr>
                                        <p:cTn id="15" dur="26">
                                          <p:stCondLst>
                                            <p:cond delay="1312"/>
                                          </p:stCondLst>
                                        </p:cTn>
                                        <p:tgtEl>
                                          <p:spTgt spid="2">
                                            <p:graphicEl>
                                              <a:dgm id="{E9F71250-AD6F-4153-BE27-ACE2350A94DD}"/>
                                            </p:graphicEl>
                                          </p:spTgt>
                                        </p:tgtEl>
                                      </p:cBhvr>
                                      <p:to x="100000" y="80000"/>
                                    </p:animScale>
                                    <p:animScale>
                                      <p:cBhvr>
                                        <p:cTn id="16" dur="166" decel="50000">
                                          <p:stCondLst>
                                            <p:cond delay="1338"/>
                                          </p:stCondLst>
                                        </p:cTn>
                                        <p:tgtEl>
                                          <p:spTgt spid="2">
                                            <p:graphicEl>
                                              <a:dgm id="{E9F71250-AD6F-4153-BE27-ACE2350A94DD}"/>
                                            </p:graphicEl>
                                          </p:spTgt>
                                        </p:tgtEl>
                                      </p:cBhvr>
                                      <p:to x="100000" y="100000"/>
                                    </p:animScale>
                                    <p:animScale>
                                      <p:cBhvr>
                                        <p:cTn id="17" dur="26">
                                          <p:stCondLst>
                                            <p:cond delay="1642"/>
                                          </p:stCondLst>
                                        </p:cTn>
                                        <p:tgtEl>
                                          <p:spTgt spid="2">
                                            <p:graphicEl>
                                              <a:dgm id="{E9F71250-AD6F-4153-BE27-ACE2350A94DD}"/>
                                            </p:graphicEl>
                                          </p:spTgt>
                                        </p:tgtEl>
                                      </p:cBhvr>
                                      <p:to x="100000" y="90000"/>
                                    </p:animScale>
                                    <p:animScale>
                                      <p:cBhvr>
                                        <p:cTn id="18" dur="166" decel="50000">
                                          <p:stCondLst>
                                            <p:cond delay="1668"/>
                                          </p:stCondLst>
                                        </p:cTn>
                                        <p:tgtEl>
                                          <p:spTgt spid="2">
                                            <p:graphicEl>
                                              <a:dgm id="{E9F71250-AD6F-4153-BE27-ACE2350A94DD}"/>
                                            </p:graphicEl>
                                          </p:spTgt>
                                        </p:tgtEl>
                                      </p:cBhvr>
                                      <p:to x="100000" y="100000"/>
                                    </p:animScale>
                                    <p:animScale>
                                      <p:cBhvr>
                                        <p:cTn id="19" dur="26">
                                          <p:stCondLst>
                                            <p:cond delay="1808"/>
                                          </p:stCondLst>
                                        </p:cTn>
                                        <p:tgtEl>
                                          <p:spTgt spid="2">
                                            <p:graphicEl>
                                              <a:dgm id="{E9F71250-AD6F-4153-BE27-ACE2350A94DD}"/>
                                            </p:graphicEl>
                                          </p:spTgt>
                                        </p:tgtEl>
                                      </p:cBhvr>
                                      <p:to x="100000" y="95000"/>
                                    </p:animScale>
                                    <p:animScale>
                                      <p:cBhvr>
                                        <p:cTn id="20" dur="166" decel="50000">
                                          <p:stCondLst>
                                            <p:cond delay="1834"/>
                                          </p:stCondLst>
                                        </p:cTn>
                                        <p:tgtEl>
                                          <p:spTgt spid="2">
                                            <p:graphicEl>
                                              <a:dgm id="{E9F71250-AD6F-4153-BE27-ACE2350A94DD}"/>
                                            </p:graphic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
                                            <p:graphicEl>
                                              <a:dgm id="{40C3D53E-6F3C-44DE-99BE-FA4E85E9D066}"/>
                                            </p:graphicEl>
                                          </p:spTgt>
                                        </p:tgtEl>
                                        <p:attrNameLst>
                                          <p:attrName>style.visibility</p:attrName>
                                        </p:attrNameLst>
                                      </p:cBhvr>
                                      <p:to>
                                        <p:strVal val="visible"/>
                                      </p:to>
                                    </p:set>
                                    <p:animEffect transition="in" filter="wipe(down)">
                                      <p:cBhvr>
                                        <p:cTn id="25" dur="580">
                                          <p:stCondLst>
                                            <p:cond delay="0"/>
                                          </p:stCondLst>
                                        </p:cTn>
                                        <p:tgtEl>
                                          <p:spTgt spid="2">
                                            <p:graphicEl>
                                              <a:dgm id="{40C3D53E-6F3C-44DE-99BE-FA4E85E9D066}"/>
                                            </p:graphicEl>
                                          </p:spTgt>
                                        </p:tgtEl>
                                      </p:cBhvr>
                                    </p:animEffect>
                                    <p:anim calcmode="lin" valueType="num">
                                      <p:cBhvr>
                                        <p:cTn id="26" dur="1822" tmFilter="0,0; 0.14,0.36; 0.43,0.73; 0.71,0.91; 1.0,1.0">
                                          <p:stCondLst>
                                            <p:cond delay="0"/>
                                          </p:stCondLst>
                                        </p:cTn>
                                        <p:tgtEl>
                                          <p:spTgt spid="2">
                                            <p:graphicEl>
                                              <a:dgm id="{40C3D53E-6F3C-44DE-99BE-FA4E85E9D066}"/>
                                            </p:graphic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graphicEl>
                                              <a:dgm id="{40C3D53E-6F3C-44DE-99BE-FA4E85E9D066}"/>
                                            </p:graphic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graphicEl>
                                              <a:dgm id="{40C3D53E-6F3C-44DE-99BE-FA4E85E9D066}"/>
                                            </p:graphic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graphicEl>
                                              <a:dgm id="{40C3D53E-6F3C-44DE-99BE-FA4E85E9D066}"/>
                                            </p:graphic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graphicEl>
                                              <a:dgm id="{40C3D53E-6F3C-44DE-99BE-FA4E85E9D066}"/>
                                            </p:graphic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graphicEl>
                                              <a:dgm id="{40C3D53E-6F3C-44DE-99BE-FA4E85E9D066}"/>
                                            </p:graphicEl>
                                          </p:spTgt>
                                        </p:tgtEl>
                                      </p:cBhvr>
                                      <p:to x="100000" y="60000"/>
                                    </p:animScale>
                                    <p:animScale>
                                      <p:cBhvr>
                                        <p:cTn id="32" dur="166" decel="50000">
                                          <p:stCondLst>
                                            <p:cond delay="676"/>
                                          </p:stCondLst>
                                        </p:cTn>
                                        <p:tgtEl>
                                          <p:spTgt spid="2">
                                            <p:graphicEl>
                                              <a:dgm id="{40C3D53E-6F3C-44DE-99BE-FA4E85E9D066}"/>
                                            </p:graphicEl>
                                          </p:spTgt>
                                        </p:tgtEl>
                                      </p:cBhvr>
                                      <p:to x="100000" y="100000"/>
                                    </p:animScale>
                                    <p:animScale>
                                      <p:cBhvr>
                                        <p:cTn id="33" dur="26">
                                          <p:stCondLst>
                                            <p:cond delay="1312"/>
                                          </p:stCondLst>
                                        </p:cTn>
                                        <p:tgtEl>
                                          <p:spTgt spid="2">
                                            <p:graphicEl>
                                              <a:dgm id="{40C3D53E-6F3C-44DE-99BE-FA4E85E9D066}"/>
                                            </p:graphicEl>
                                          </p:spTgt>
                                        </p:tgtEl>
                                      </p:cBhvr>
                                      <p:to x="100000" y="80000"/>
                                    </p:animScale>
                                    <p:animScale>
                                      <p:cBhvr>
                                        <p:cTn id="34" dur="166" decel="50000">
                                          <p:stCondLst>
                                            <p:cond delay="1338"/>
                                          </p:stCondLst>
                                        </p:cTn>
                                        <p:tgtEl>
                                          <p:spTgt spid="2">
                                            <p:graphicEl>
                                              <a:dgm id="{40C3D53E-6F3C-44DE-99BE-FA4E85E9D066}"/>
                                            </p:graphicEl>
                                          </p:spTgt>
                                        </p:tgtEl>
                                      </p:cBhvr>
                                      <p:to x="100000" y="100000"/>
                                    </p:animScale>
                                    <p:animScale>
                                      <p:cBhvr>
                                        <p:cTn id="35" dur="26">
                                          <p:stCondLst>
                                            <p:cond delay="1642"/>
                                          </p:stCondLst>
                                        </p:cTn>
                                        <p:tgtEl>
                                          <p:spTgt spid="2">
                                            <p:graphicEl>
                                              <a:dgm id="{40C3D53E-6F3C-44DE-99BE-FA4E85E9D066}"/>
                                            </p:graphicEl>
                                          </p:spTgt>
                                        </p:tgtEl>
                                      </p:cBhvr>
                                      <p:to x="100000" y="90000"/>
                                    </p:animScale>
                                    <p:animScale>
                                      <p:cBhvr>
                                        <p:cTn id="36" dur="166" decel="50000">
                                          <p:stCondLst>
                                            <p:cond delay="1668"/>
                                          </p:stCondLst>
                                        </p:cTn>
                                        <p:tgtEl>
                                          <p:spTgt spid="2">
                                            <p:graphicEl>
                                              <a:dgm id="{40C3D53E-6F3C-44DE-99BE-FA4E85E9D066}"/>
                                            </p:graphicEl>
                                          </p:spTgt>
                                        </p:tgtEl>
                                      </p:cBhvr>
                                      <p:to x="100000" y="100000"/>
                                    </p:animScale>
                                    <p:animScale>
                                      <p:cBhvr>
                                        <p:cTn id="37" dur="26">
                                          <p:stCondLst>
                                            <p:cond delay="1808"/>
                                          </p:stCondLst>
                                        </p:cTn>
                                        <p:tgtEl>
                                          <p:spTgt spid="2">
                                            <p:graphicEl>
                                              <a:dgm id="{40C3D53E-6F3C-44DE-99BE-FA4E85E9D066}"/>
                                            </p:graphicEl>
                                          </p:spTgt>
                                        </p:tgtEl>
                                      </p:cBhvr>
                                      <p:to x="100000" y="95000"/>
                                    </p:animScale>
                                    <p:animScale>
                                      <p:cBhvr>
                                        <p:cTn id="38" dur="166" decel="50000">
                                          <p:stCondLst>
                                            <p:cond delay="1834"/>
                                          </p:stCondLst>
                                        </p:cTn>
                                        <p:tgtEl>
                                          <p:spTgt spid="2">
                                            <p:graphicEl>
                                              <a:dgm id="{40C3D53E-6F3C-44DE-99BE-FA4E85E9D066}"/>
                                            </p:graphicEl>
                                          </p:spTgt>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2">
                                            <p:graphicEl>
                                              <a:dgm id="{22FCD09B-6BF2-49C3-A1C4-05BBDCAF90A4}"/>
                                            </p:graphicEl>
                                          </p:spTgt>
                                        </p:tgtEl>
                                        <p:attrNameLst>
                                          <p:attrName>style.visibility</p:attrName>
                                        </p:attrNameLst>
                                      </p:cBhvr>
                                      <p:to>
                                        <p:strVal val="visible"/>
                                      </p:to>
                                    </p:set>
                                    <p:animEffect transition="in" filter="wipe(down)">
                                      <p:cBhvr>
                                        <p:cTn id="41" dur="580">
                                          <p:stCondLst>
                                            <p:cond delay="0"/>
                                          </p:stCondLst>
                                        </p:cTn>
                                        <p:tgtEl>
                                          <p:spTgt spid="2">
                                            <p:graphicEl>
                                              <a:dgm id="{22FCD09B-6BF2-49C3-A1C4-05BBDCAF90A4}"/>
                                            </p:graphicEl>
                                          </p:spTgt>
                                        </p:tgtEl>
                                      </p:cBhvr>
                                    </p:animEffect>
                                    <p:anim calcmode="lin" valueType="num">
                                      <p:cBhvr>
                                        <p:cTn id="42" dur="1822" tmFilter="0,0; 0.14,0.36; 0.43,0.73; 0.71,0.91; 1.0,1.0">
                                          <p:stCondLst>
                                            <p:cond delay="0"/>
                                          </p:stCondLst>
                                        </p:cTn>
                                        <p:tgtEl>
                                          <p:spTgt spid="2">
                                            <p:graphicEl>
                                              <a:dgm id="{22FCD09B-6BF2-49C3-A1C4-05BBDCAF90A4}"/>
                                            </p:graphic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
                                            <p:graphicEl>
                                              <a:dgm id="{22FCD09B-6BF2-49C3-A1C4-05BBDCAF90A4}"/>
                                            </p:graphic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
                                            <p:graphicEl>
                                              <a:dgm id="{22FCD09B-6BF2-49C3-A1C4-05BBDCAF90A4}"/>
                                            </p:graphic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
                                            <p:graphicEl>
                                              <a:dgm id="{22FCD09B-6BF2-49C3-A1C4-05BBDCAF90A4}"/>
                                            </p:graphic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
                                            <p:graphicEl>
                                              <a:dgm id="{22FCD09B-6BF2-49C3-A1C4-05BBDCAF90A4}"/>
                                            </p:graphic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2">
                                            <p:graphicEl>
                                              <a:dgm id="{22FCD09B-6BF2-49C3-A1C4-05BBDCAF90A4}"/>
                                            </p:graphicEl>
                                          </p:spTgt>
                                        </p:tgtEl>
                                      </p:cBhvr>
                                      <p:to x="100000" y="60000"/>
                                    </p:animScale>
                                    <p:animScale>
                                      <p:cBhvr>
                                        <p:cTn id="48" dur="166" decel="50000">
                                          <p:stCondLst>
                                            <p:cond delay="676"/>
                                          </p:stCondLst>
                                        </p:cTn>
                                        <p:tgtEl>
                                          <p:spTgt spid="2">
                                            <p:graphicEl>
                                              <a:dgm id="{22FCD09B-6BF2-49C3-A1C4-05BBDCAF90A4}"/>
                                            </p:graphicEl>
                                          </p:spTgt>
                                        </p:tgtEl>
                                      </p:cBhvr>
                                      <p:to x="100000" y="100000"/>
                                    </p:animScale>
                                    <p:animScale>
                                      <p:cBhvr>
                                        <p:cTn id="49" dur="26">
                                          <p:stCondLst>
                                            <p:cond delay="1312"/>
                                          </p:stCondLst>
                                        </p:cTn>
                                        <p:tgtEl>
                                          <p:spTgt spid="2">
                                            <p:graphicEl>
                                              <a:dgm id="{22FCD09B-6BF2-49C3-A1C4-05BBDCAF90A4}"/>
                                            </p:graphicEl>
                                          </p:spTgt>
                                        </p:tgtEl>
                                      </p:cBhvr>
                                      <p:to x="100000" y="80000"/>
                                    </p:animScale>
                                    <p:animScale>
                                      <p:cBhvr>
                                        <p:cTn id="50" dur="166" decel="50000">
                                          <p:stCondLst>
                                            <p:cond delay="1338"/>
                                          </p:stCondLst>
                                        </p:cTn>
                                        <p:tgtEl>
                                          <p:spTgt spid="2">
                                            <p:graphicEl>
                                              <a:dgm id="{22FCD09B-6BF2-49C3-A1C4-05BBDCAF90A4}"/>
                                            </p:graphicEl>
                                          </p:spTgt>
                                        </p:tgtEl>
                                      </p:cBhvr>
                                      <p:to x="100000" y="100000"/>
                                    </p:animScale>
                                    <p:animScale>
                                      <p:cBhvr>
                                        <p:cTn id="51" dur="26">
                                          <p:stCondLst>
                                            <p:cond delay="1642"/>
                                          </p:stCondLst>
                                        </p:cTn>
                                        <p:tgtEl>
                                          <p:spTgt spid="2">
                                            <p:graphicEl>
                                              <a:dgm id="{22FCD09B-6BF2-49C3-A1C4-05BBDCAF90A4}"/>
                                            </p:graphicEl>
                                          </p:spTgt>
                                        </p:tgtEl>
                                      </p:cBhvr>
                                      <p:to x="100000" y="90000"/>
                                    </p:animScale>
                                    <p:animScale>
                                      <p:cBhvr>
                                        <p:cTn id="52" dur="166" decel="50000">
                                          <p:stCondLst>
                                            <p:cond delay="1668"/>
                                          </p:stCondLst>
                                        </p:cTn>
                                        <p:tgtEl>
                                          <p:spTgt spid="2">
                                            <p:graphicEl>
                                              <a:dgm id="{22FCD09B-6BF2-49C3-A1C4-05BBDCAF90A4}"/>
                                            </p:graphicEl>
                                          </p:spTgt>
                                        </p:tgtEl>
                                      </p:cBhvr>
                                      <p:to x="100000" y="100000"/>
                                    </p:animScale>
                                    <p:animScale>
                                      <p:cBhvr>
                                        <p:cTn id="53" dur="26">
                                          <p:stCondLst>
                                            <p:cond delay="1808"/>
                                          </p:stCondLst>
                                        </p:cTn>
                                        <p:tgtEl>
                                          <p:spTgt spid="2">
                                            <p:graphicEl>
                                              <a:dgm id="{22FCD09B-6BF2-49C3-A1C4-05BBDCAF90A4}"/>
                                            </p:graphicEl>
                                          </p:spTgt>
                                        </p:tgtEl>
                                      </p:cBhvr>
                                      <p:to x="100000" y="95000"/>
                                    </p:animScale>
                                    <p:animScale>
                                      <p:cBhvr>
                                        <p:cTn id="54" dur="166" decel="50000">
                                          <p:stCondLst>
                                            <p:cond delay="1834"/>
                                          </p:stCondLst>
                                        </p:cTn>
                                        <p:tgtEl>
                                          <p:spTgt spid="2">
                                            <p:graphicEl>
                                              <a:dgm id="{22FCD09B-6BF2-49C3-A1C4-05BBDCAF90A4}"/>
                                            </p:graphic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childTnLst>
                                    <p:set>
                                      <p:cBhvr>
                                        <p:cTn id="58" dur="1" fill="hold">
                                          <p:stCondLst>
                                            <p:cond delay="0"/>
                                          </p:stCondLst>
                                        </p:cTn>
                                        <p:tgtEl>
                                          <p:spTgt spid="2">
                                            <p:graphicEl>
                                              <a:dgm id="{C2948969-0246-4564-A9A5-D69490241030}"/>
                                            </p:graphicEl>
                                          </p:spTgt>
                                        </p:tgtEl>
                                        <p:attrNameLst>
                                          <p:attrName>style.visibility</p:attrName>
                                        </p:attrNameLst>
                                      </p:cBhvr>
                                      <p:to>
                                        <p:strVal val="visible"/>
                                      </p:to>
                                    </p:set>
                                    <p:animEffect transition="in" filter="wipe(down)">
                                      <p:cBhvr>
                                        <p:cTn id="59" dur="580">
                                          <p:stCondLst>
                                            <p:cond delay="0"/>
                                          </p:stCondLst>
                                        </p:cTn>
                                        <p:tgtEl>
                                          <p:spTgt spid="2">
                                            <p:graphicEl>
                                              <a:dgm id="{C2948969-0246-4564-A9A5-D69490241030}"/>
                                            </p:graphicEl>
                                          </p:spTgt>
                                        </p:tgtEl>
                                      </p:cBhvr>
                                    </p:animEffect>
                                    <p:anim calcmode="lin" valueType="num">
                                      <p:cBhvr>
                                        <p:cTn id="60" dur="1822" tmFilter="0,0; 0.14,0.36; 0.43,0.73; 0.71,0.91; 1.0,1.0">
                                          <p:stCondLst>
                                            <p:cond delay="0"/>
                                          </p:stCondLst>
                                        </p:cTn>
                                        <p:tgtEl>
                                          <p:spTgt spid="2">
                                            <p:graphicEl>
                                              <a:dgm id="{C2948969-0246-4564-A9A5-D69490241030}"/>
                                            </p:graphic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2">
                                            <p:graphicEl>
                                              <a:dgm id="{C2948969-0246-4564-A9A5-D69490241030}"/>
                                            </p:graphic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2">
                                            <p:graphicEl>
                                              <a:dgm id="{C2948969-0246-4564-A9A5-D69490241030}"/>
                                            </p:graphic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2">
                                            <p:graphicEl>
                                              <a:dgm id="{C2948969-0246-4564-A9A5-D69490241030}"/>
                                            </p:graphic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2">
                                            <p:graphicEl>
                                              <a:dgm id="{C2948969-0246-4564-A9A5-D69490241030}"/>
                                            </p:graphic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2">
                                            <p:graphicEl>
                                              <a:dgm id="{C2948969-0246-4564-A9A5-D69490241030}"/>
                                            </p:graphicEl>
                                          </p:spTgt>
                                        </p:tgtEl>
                                      </p:cBhvr>
                                      <p:to x="100000" y="60000"/>
                                    </p:animScale>
                                    <p:animScale>
                                      <p:cBhvr>
                                        <p:cTn id="66" dur="166" decel="50000">
                                          <p:stCondLst>
                                            <p:cond delay="676"/>
                                          </p:stCondLst>
                                        </p:cTn>
                                        <p:tgtEl>
                                          <p:spTgt spid="2">
                                            <p:graphicEl>
                                              <a:dgm id="{C2948969-0246-4564-A9A5-D69490241030}"/>
                                            </p:graphicEl>
                                          </p:spTgt>
                                        </p:tgtEl>
                                      </p:cBhvr>
                                      <p:to x="100000" y="100000"/>
                                    </p:animScale>
                                    <p:animScale>
                                      <p:cBhvr>
                                        <p:cTn id="67" dur="26">
                                          <p:stCondLst>
                                            <p:cond delay="1312"/>
                                          </p:stCondLst>
                                        </p:cTn>
                                        <p:tgtEl>
                                          <p:spTgt spid="2">
                                            <p:graphicEl>
                                              <a:dgm id="{C2948969-0246-4564-A9A5-D69490241030}"/>
                                            </p:graphicEl>
                                          </p:spTgt>
                                        </p:tgtEl>
                                      </p:cBhvr>
                                      <p:to x="100000" y="80000"/>
                                    </p:animScale>
                                    <p:animScale>
                                      <p:cBhvr>
                                        <p:cTn id="68" dur="166" decel="50000">
                                          <p:stCondLst>
                                            <p:cond delay="1338"/>
                                          </p:stCondLst>
                                        </p:cTn>
                                        <p:tgtEl>
                                          <p:spTgt spid="2">
                                            <p:graphicEl>
                                              <a:dgm id="{C2948969-0246-4564-A9A5-D69490241030}"/>
                                            </p:graphicEl>
                                          </p:spTgt>
                                        </p:tgtEl>
                                      </p:cBhvr>
                                      <p:to x="100000" y="100000"/>
                                    </p:animScale>
                                    <p:animScale>
                                      <p:cBhvr>
                                        <p:cTn id="69" dur="26">
                                          <p:stCondLst>
                                            <p:cond delay="1642"/>
                                          </p:stCondLst>
                                        </p:cTn>
                                        <p:tgtEl>
                                          <p:spTgt spid="2">
                                            <p:graphicEl>
                                              <a:dgm id="{C2948969-0246-4564-A9A5-D69490241030}"/>
                                            </p:graphicEl>
                                          </p:spTgt>
                                        </p:tgtEl>
                                      </p:cBhvr>
                                      <p:to x="100000" y="90000"/>
                                    </p:animScale>
                                    <p:animScale>
                                      <p:cBhvr>
                                        <p:cTn id="70" dur="166" decel="50000">
                                          <p:stCondLst>
                                            <p:cond delay="1668"/>
                                          </p:stCondLst>
                                        </p:cTn>
                                        <p:tgtEl>
                                          <p:spTgt spid="2">
                                            <p:graphicEl>
                                              <a:dgm id="{C2948969-0246-4564-A9A5-D69490241030}"/>
                                            </p:graphicEl>
                                          </p:spTgt>
                                        </p:tgtEl>
                                      </p:cBhvr>
                                      <p:to x="100000" y="100000"/>
                                    </p:animScale>
                                    <p:animScale>
                                      <p:cBhvr>
                                        <p:cTn id="71" dur="26">
                                          <p:stCondLst>
                                            <p:cond delay="1808"/>
                                          </p:stCondLst>
                                        </p:cTn>
                                        <p:tgtEl>
                                          <p:spTgt spid="2">
                                            <p:graphicEl>
                                              <a:dgm id="{C2948969-0246-4564-A9A5-D69490241030}"/>
                                            </p:graphicEl>
                                          </p:spTgt>
                                        </p:tgtEl>
                                      </p:cBhvr>
                                      <p:to x="100000" y="95000"/>
                                    </p:animScale>
                                    <p:animScale>
                                      <p:cBhvr>
                                        <p:cTn id="72" dur="166" decel="50000">
                                          <p:stCondLst>
                                            <p:cond delay="1834"/>
                                          </p:stCondLst>
                                        </p:cTn>
                                        <p:tgtEl>
                                          <p:spTgt spid="2">
                                            <p:graphicEl>
                                              <a:dgm id="{C2948969-0246-4564-A9A5-D69490241030}"/>
                                            </p:graphicEl>
                                          </p:spTgt>
                                        </p:tgtEl>
                                      </p:cBhvr>
                                      <p:to x="100000" y="100000"/>
                                    </p:animScale>
                                  </p:childTnLst>
                                </p:cTn>
                              </p:par>
                              <p:par>
                                <p:cTn id="73" presetID="26" presetClass="entr" presetSubtype="0" fill="hold" grpId="0" nodeType="withEffect">
                                  <p:stCondLst>
                                    <p:cond delay="0"/>
                                  </p:stCondLst>
                                  <p:childTnLst>
                                    <p:set>
                                      <p:cBhvr>
                                        <p:cTn id="74" dur="1" fill="hold">
                                          <p:stCondLst>
                                            <p:cond delay="0"/>
                                          </p:stCondLst>
                                        </p:cTn>
                                        <p:tgtEl>
                                          <p:spTgt spid="2">
                                            <p:graphicEl>
                                              <a:dgm id="{DFEC63B5-30F2-4379-BC65-4FDB6F5DB1D9}"/>
                                            </p:graphicEl>
                                          </p:spTgt>
                                        </p:tgtEl>
                                        <p:attrNameLst>
                                          <p:attrName>style.visibility</p:attrName>
                                        </p:attrNameLst>
                                      </p:cBhvr>
                                      <p:to>
                                        <p:strVal val="visible"/>
                                      </p:to>
                                    </p:set>
                                    <p:animEffect transition="in" filter="wipe(down)">
                                      <p:cBhvr>
                                        <p:cTn id="75" dur="580">
                                          <p:stCondLst>
                                            <p:cond delay="0"/>
                                          </p:stCondLst>
                                        </p:cTn>
                                        <p:tgtEl>
                                          <p:spTgt spid="2">
                                            <p:graphicEl>
                                              <a:dgm id="{DFEC63B5-30F2-4379-BC65-4FDB6F5DB1D9}"/>
                                            </p:graphicEl>
                                          </p:spTgt>
                                        </p:tgtEl>
                                      </p:cBhvr>
                                    </p:animEffect>
                                    <p:anim calcmode="lin" valueType="num">
                                      <p:cBhvr>
                                        <p:cTn id="76" dur="1822" tmFilter="0,0; 0.14,0.36; 0.43,0.73; 0.71,0.91; 1.0,1.0">
                                          <p:stCondLst>
                                            <p:cond delay="0"/>
                                          </p:stCondLst>
                                        </p:cTn>
                                        <p:tgtEl>
                                          <p:spTgt spid="2">
                                            <p:graphicEl>
                                              <a:dgm id="{DFEC63B5-30F2-4379-BC65-4FDB6F5DB1D9}"/>
                                            </p:graphicEl>
                                          </p:spTgt>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2">
                                            <p:graphicEl>
                                              <a:dgm id="{DFEC63B5-30F2-4379-BC65-4FDB6F5DB1D9}"/>
                                            </p:graphicEl>
                                          </p:spTgt>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2">
                                            <p:graphicEl>
                                              <a:dgm id="{DFEC63B5-30F2-4379-BC65-4FDB6F5DB1D9}"/>
                                            </p:graphicEl>
                                          </p:spTgt>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2">
                                            <p:graphicEl>
                                              <a:dgm id="{DFEC63B5-30F2-4379-BC65-4FDB6F5DB1D9}"/>
                                            </p:graphicEl>
                                          </p:spTgt>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2">
                                            <p:graphicEl>
                                              <a:dgm id="{DFEC63B5-30F2-4379-BC65-4FDB6F5DB1D9}"/>
                                            </p:graphicEl>
                                          </p:spTgt>
                                        </p:tgtEl>
                                        <p:attrNameLst>
                                          <p:attrName>ppt_y</p:attrName>
                                        </p:attrNameLst>
                                      </p:cBhvr>
                                      <p:tavLst>
                                        <p:tav tm="0" fmla="#ppt_y-sin(pi*$)/81">
                                          <p:val>
                                            <p:fltVal val="0"/>
                                          </p:val>
                                        </p:tav>
                                        <p:tav tm="100000">
                                          <p:val>
                                            <p:fltVal val="1"/>
                                          </p:val>
                                        </p:tav>
                                      </p:tavLst>
                                    </p:anim>
                                    <p:animScale>
                                      <p:cBhvr>
                                        <p:cTn id="81" dur="26">
                                          <p:stCondLst>
                                            <p:cond delay="650"/>
                                          </p:stCondLst>
                                        </p:cTn>
                                        <p:tgtEl>
                                          <p:spTgt spid="2">
                                            <p:graphicEl>
                                              <a:dgm id="{DFEC63B5-30F2-4379-BC65-4FDB6F5DB1D9}"/>
                                            </p:graphicEl>
                                          </p:spTgt>
                                        </p:tgtEl>
                                      </p:cBhvr>
                                      <p:to x="100000" y="60000"/>
                                    </p:animScale>
                                    <p:animScale>
                                      <p:cBhvr>
                                        <p:cTn id="82" dur="166" decel="50000">
                                          <p:stCondLst>
                                            <p:cond delay="676"/>
                                          </p:stCondLst>
                                        </p:cTn>
                                        <p:tgtEl>
                                          <p:spTgt spid="2">
                                            <p:graphicEl>
                                              <a:dgm id="{DFEC63B5-30F2-4379-BC65-4FDB6F5DB1D9}"/>
                                            </p:graphicEl>
                                          </p:spTgt>
                                        </p:tgtEl>
                                      </p:cBhvr>
                                      <p:to x="100000" y="100000"/>
                                    </p:animScale>
                                    <p:animScale>
                                      <p:cBhvr>
                                        <p:cTn id="83" dur="26">
                                          <p:stCondLst>
                                            <p:cond delay="1312"/>
                                          </p:stCondLst>
                                        </p:cTn>
                                        <p:tgtEl>
                                          <p:spTgt spid="2">
                                            <p:graphicEl>
                                              <a:dgm id="{DFEC63B5-30F2-4379-BC65-4FDB6F5DB1D9}"/>
                                            </p:graphicEl>
                                          </p:spTgt>
                                        </p:tgtEl>
                                      </p:cBhvr>
                                      <p:to x="100000" y="80000"/>
                                    </p:animScale>
                                    <p:animScale>
                                      <p:cBhvr>
                                        <p:cTn id="84" dur="166" decel="50000">
                                          <p:stCondLst>
                                            <p:cond delay="1338"/>
                                          </p:stCondLst>
                                        </p:cTn>
                                        <p:tgtEl>
                                          <p:spTgt spid="2">
                                            <p:graphicEl>
                                              <a:dgm id="{DFEC63B5-30F2-4379-BC65-4FDB6F5DB1D9}"/>
                                            </p:graphicEl>
                                          </p:spTgt>
                                        </p:tgtEl>
                                      </p:cBhvr>
                                      <p:to x="100000" y="100000"/>
                                    </p:animScale>
                                    <p:animScale>
                                      <p:cBhvr>
                                        <p:cTn id="85" dur="26">
                                          <p:stCondLst>
                                            <p:cond delay="1642"/>
                                          </p:stCondLst>
                                        </p:cTn>
                                        <p:tgtEl>
                                          <p:spTgt spid="2">
                                            <p:graphicEl>
                                              <a:dgm id="{DFEC63B5-30F2-4379-BC65-4FDB6F5DB1D9}"/>
                                            </p:graphicEl>
                                          </p:spTgt>
                                        </p:tgtEl>
                                      </p:cBhvr>
                                      <p:to x="100000" y="90000"/>
                                    </p:animScale>
                                    <p:animScale>
                                      <p:cBhvr>
                                        <p:cTn id="86" dur="166" decel="50000">
                                          <p:stCondLst>
                                            <p:cond delay="1668"/>
                                          </p:stCondLst>
                                        </p:cTn>
                                        <p:tgtEl>
                                          <p:spTgt spid="2">
                                            <p:graphicEl>
                                              <a:dgm id="{DFEC63B5-30F2-4379-BC65-4FDB6F5DB1D9}"/>
                                            </p:graphicEl>
                                          </p:spTgt>
                                        </p:tgtEl>
                                      </p:cBhvr>
                                      <p:to x="100000" y="100000"/>
                                    </p:animScale>
                                    <p:animScale>
                                      <p:cBhvr>
                                        <p:cTn id="87" dur="26">
                                          <p:stCondLst>
                                            <p:cond delay="1808"/>
                                          </p:stCondLst>
                                        </p:cTn>
                                        <p:tgtEl>
                                          <p:spTgt spid="2">
                                            <p:graphicEl>
                                              <a:dgm id="{DFEC63B5-30F2-4379-BC65-4FDB6F5DB1D9}"/>
                                            </p:graphicEl>
                                          </p:spTgt>
                                        </p:tgtEl>
                                      </p:cBhvr>
                                      <p:to x="100000" y="95000"/>
                                    </p:animScale>
                                    <p:animScale>
                                      <p:cBhvr>
                                        <p:cTn id="88" dur="166" decel="50000">
                                          <p:stCondLst>
                                            <p:cond delay="1834"/>
                                          </p:stCondLst>
                                        </p:cTn>
                                        <p:tgtEl>
                                          <p:spTgt spid="2">
                                            <p:graphicEl>
                                              <a:dgm id="{DFEC63B5-30F2-4379-BC65-4FDB6F5DB1D9}"/>
                                            </p:graphicEl>
                                          </p:spTgt>
                                        </p:tgtEl>
                                      </p:cBhvr>
                                      <p:to x="100000" y="100000"/>
                                    </p:animScale>
                                  </p:childTnLst>
                                </p:cTn>
                              </p:par>
                            </p:childTnLst>
                          </p:cTn>
                        </p:par>
                      </p:childTnLst>
                    </p:cTn>
                  </p:par>
                  <p:par>
                    <p:cTn id="89" fill="hold">
                      <p:stCondLst>
                        <p:cond delay="indefinite"/>
                      </p:stCondLst>
                      <p:childTnLst>
                        <p:par>
                          <p:cTn id="90" fill="hold">
                            <p:stCondLst>
                              <p:cond delay="0"/>
                            </p:stCondLst>
                            <p:childTnLst>
                              <p:par>
                                <p:cTn id="91" presetID="26" presetClass="entr" presetSubtype="0" fill="hold" grpId="0" nodeType="clickEffect">
                                  <p:stCondLst>
                                    <p:cond delay="0"/>
                                  </p:stCondLst>
                                  <p:childTnLst>
                                    <p:set>
                                      <p:cBhvr>
                                        <p:cTn id="92" dur="1" fill="hold">
                                          <p:stCondLst>
                                            <p:cond delay="0"/>
                                          </p:stCondLst>
                                        </p:cTn>
                                        <p:tgtEl>
                                          <p:spTgt spid="2">
                                            <p:graphicEl>
                                              <a:dgm id="{B0E1713E-5514-4490-B0DD-FFD5B5E431E4}"/>
                                            </p:graphicEl>
                                          </p:spTgt>
                                        </p:tgtEl>
                                        <p:attrNameLst>
                                          <p:attrName>style.visibility</p:attrName>
                                        </p:attrNameLst>
                                      </p:cBhvr>
                                      <p:to>
                                        <p:strVal val="visible"/>
                                      </p:to>
                                    </p:set>
                                    <p:animEffect transition="in" filter="wipe(down)">
                                      <p:cBhvr>
                                        <p:cTn id="93" dur="580">
                                          <p:stCondLst>
                                            <p:cond delay="0"/>
                                          </p:stCondLst>
                                        </p:cTn>
                                        <p:tgtEl>
                                          <p:spTgt spid="2">
                                            <p:graphicEl>
                                              <a:dgm id="{B0E1713E-5514-4490-B0DD-FFD5B5E431E4}"/>
                                            </p:graphicEl>
                                          </p:spTgt>
                                        </p:tgtEl>
                                      </p:cBhvr>
                                    </p:animEffect>
                                    <p:anim calcmode="lin" valueType="num">
                                      <p:cBhvr>
                                        <p:cTn id="94" dur="1822" tmFilter="0,0; 0.14,0.36; 0.43,0.73; 0.71,0.91; 1.0,1.0">
                                          <p:stCondLst>
                                            <p:cond delay="0"/>
                                          </p:stCondLst>
                                        </p:cTn>
                                        <p:tgtEl>
                                          <p:spTgt spid="2">
                                            <p:graphicEl>
                                              <a:dgm id="{B0E1713E-5514-4490-B0DD-FFD5B5E431E4}"/>
                                            </p:graphicEl>
                                          </p:spTgt>
                                        </p:tgtEl>
                                        <p:attrNameLst>
                                          <p:attrName>ppt_x</p:attrName>
                                        </p:attrNameLst>
                                      </p:cBhvr>
                                      <p:tavLst>
                                        <p:tav tm="0">
                                          <p:val>
                                            <p:strVal val="#ppt_x-0.25"/>
                                          </p:val>
                                        </p:tav>
                                        <p:tav tm="100000">
                                          <p:val>
                                            <p:strVal val="#ppt_x"/>
                                          </p:val>
                                        </p:tav>
                                      </p:tavLst>
                                    </p:anim>
                                    <p:anim calcmode="lin" valueType="num">
                                      <p:cBhvr>
                                        <p:cTn id="95" dur="664" tmFilter="0.0,0.0; 0.25,0.07; 0.50,0.2; 0.75,0.467; 1.0,1.0">
                                          <p:stCondLst>
                                            <p:cond delay="0"/>
                                          </p:stCondLst>
                                        </p:cTn>
                                        <p:tgtEl>
                                          <p:spTgt spid="2">
                                            <p:graphicEl>
                                              <a:dgm id="{B0E1713E-5514-4490-B0DD-FFD5B5E431E4}"/>
                                            </p:graphicEl>
                                          </p:spTgt>
                                        </p:tgtEl>
                                        <p:attrNameLst>
                                          <p:attrName>ppt_y</p:attrName>
                                        </p:attrNameLst>
                                      </p:cBhvr>
                                      <p:tavLst>
                                        <p:tav tm="0" fmla="#ppt_y-sin(pi*$)/3">
                                          <p:val>
                                            <p:fltVal val="0.5"/>
                                          </p:val>
                                        </p:tav>
                                        <p:tav tm="100000">
                                          <p:val>
                                            <p:fltVal val="1"/>
                                          </p:val>
                                        </p:tav>
                                      </p:tavLst>
                                    </p:anim>
                                    <p:anim calcmode="lin" valueType="num">
                                      <p:cBhvr>
                                        <p:cTn id="96" dur="664" tmFilter="0, 0; 0.125,0.2665; 0.25,0.4; 0.375,0.465; 0.5,0.5;  0.625,0.535; 0.75,0.6; 0.875,0.7335; 1,1">
                                          <p:stCondLst>
                                            <p:cond delay="664"/>
                                          </p:stCondLst>
                                        </p:cTn>
                                        <p:tgtEl>
                                          <p:spTgt spid="2">
                                            <p:graphicEl>
                                              <a:dgm id="{B0E1713E-5514-4490-B0DD-FFD5B5E431E4}"/>
                                            </p:graphicEl>
                                          </p:spTgt>
                                        </p:tgtEl>
                                        <p:attrNameLst>
                                          <p:attrName>ppt_y</p:attrName>
                                        </p:attrNameLst>
                                      </p:cBhvr>
                                      <p:tavLst>
                                        <p:tav tm="0" fmla="#ppt_y-sin(pi*$)/9">
                                          <p:val>
                                            <p:fltVal val="0"/>
                                          </p:val>
                                        </p:tav>
                                        <p:tav tm="100000">
                                          <p:val>
                                            <p:fltVal val="1"/>
                                          </p:val>
                                        </p:tav>
                                      </p:tavLst>
                                    </p:anim>
                                    <p:anim calcmode="lin" valueType="num">
                                      <p:cBhvr>
                                        <p:cTn id="97" dur="332" tmFilter="0, 0; 0.125,0.2665; 0.25,0.4; 0.375,0.465; 0.5,0.5;  0.625,0.535; 0.75,0.6; 0.875,0.7335; 1,1">
                                          <p:stCondLst>
                                            <p:cond delay="1324"/>
                                          </p:stCondLst>
                                        </p:cTn>
                                        <p:tgtEl>
                                          <p:spTgt spid="2">
                                            <p:graphicEl>
                                              <a:dgm id="{B0E1713E-5514-4490-B0DD-FFD5B5E431E4}"/>
                                            </p:graphicEl>
                                          </p:spTgt>
                                        </p:tgtEl>
                                        <p:attrNameLst>
                                          <p:attrName>ppt_y</p:attrName>
                                        </p:attrNameLst>
                                      </p:cBhvr>
                                      <p:tavLst>
                                        <p:tav tm="0" fmla="#ppt_y-sin(pi*$)/27">
                                          <p:val>
                                            <p:fltVal val="0"/>
                                          </p:val>
                                        </p:tav>
                                        <p:tav tm="100000">
                                          <p:val>
                                            <p:fltVal val="1"/>
                                          </p:val>
                                        </p:tav>
                                      </p:tavLst>
                                    </p:anim>
                                    <p:anim calcmode="lin" valueType="num">
                                      <p:cBhvr>
                                        <p:cTn id="98" dur="164" tmFilter="0, 0; 0.125,0.2665; 0.25,0.4; 0.375,0.465; 0.5,0.5;  0.625,0.535; 0.75,0.6; 0.875,0.7335; 1,1">
                                          <p:stCondLst>
                                            <p:cond delay="1656"/>
                                          </p:stCondLst>
                                        </p:cTn>
                                        <p:tgtEl>
                                          <p:spTgt spid="2">
                                            <p:graphicEl>
                                              <a:dgm id="{B0E1713E-5514-4490-B0DD-FFD5B5E431E4}"/>
                                            </p:graphicEl>
                                          </p:spTgt>
                                        </p:tgtEl>
                                        <p:attrNameLst>
                                          <p:attrName>ppt_y</p:attrName>
                                        </p:attrNameLst>
                                      </p:cBhvr>
                                      <p:tavLst>
                                        <p:tav tm="0" fmla="#ppt_y-sin(pi*$)/81">
                                          <p:val>
                                            <p:fltVal val="0"/>
                                          </p:val>
                                        </p:tav>
                                        <p:tav tm="100000">
                                          <p:val>
                                            <p:fltVal val="1"/>
                                          </p:val>
                                        </p:tav>
                                      </p:tavLst>
                                    </p:anim>
                                    <p:animScale>
                                      <p:cBhvr>
                                        <p:cTn id="99" dur="26">
                                          <p:stCondLst>
                                            <p:cond delay="650"/>
                                          </p:stCondLst>
                                        </p:cTn>
                                        <p:tgtEl>
                                          <p:spTgt spid="2">
                                            <p:graphicEl>
                                              <a:dgm id="{B0E1713E-5514-4490-B0DD-FFD5B5E431E4}"/>
                                            </p:graphicEl>
                                          </p:spTgt>
                                        </p:tgtEl>
                                      </p:cBhvr>
                                      <p:to x="100000" y="60000"/>
                                    </p:animScale>
                                    <p:animScale>
                                      <p:cBhvr>
                                        <p:cTn id="100" dur="166" decel="50000">
                                          <p:stCondLst>
                                            <p:cond delay="676"/>
                                          </p:stCondLst>
                                        </p:cTn>
                                        <p:tgtEl>
                                          <p:spTgt spid="2">
                                            <p:graphicEl>
                                              <a:dgm id="{B0E1713E-5514-4490-B0DD-FFD5B5E431E4}"/>
                                            </p:graphicEl>
                                          </p:spTgt>
                                        </p:tgtEl>
                                      </p:cBhvr>
                                      <p:to x="100000" y="100000"/>
                                    </p:animScale>
                                    <p:animScale>
                                      <p:cBhvr>
                                        <p:cTn id="101" dur="26">
                                          <p:stCondLst>
                                            <p:cond delay="1312"/>
                                          </p:stCondLst>
                                        </p:cTn>
                                        <p:tgtEl>
                                          <p:spTgt spid="2">
                                            <p:graphicEl>
                                              <a:dgm id="{B0E1713E-5514-4490-B0DD-FFD5B5E431E4}"/>
                                            </p:graphicEl>
                                          </p:spTgt>
                                        </p:tgtEl>
                                      </p:cBhvr>
                                      <p:to x="100000" y="80000"/>
                                    </p:animScale>
                                    <p:animScale>
                                      <p:cBhvr>
                                        <p:cTn id="102" dur="166" decel="50000">
                                          <p:stCondLst>
                                            <p:cond delay="1338"/>
                                          </p:stCondLst>
                                        </p:cTn>
                                        <p:tgtEl>
                                          <p:spTgt spid="2">
                                            <p:graphicEl>
                                              <a:dgm id="{B0E1713E-5514-4490-B0DD-FFD5B5E431E4}"/>
                                            </p:graphicEl>
                                          </p:spTgt>
                                        </p:tgtEl>
                                      </p:cBhvr>
                                      <p:to x="100000" y="100000"/>
                                    </p:animScale>
                                    <p:animScale>
                                      <p:cBhvr>
                                        <p:cTn id="103" dur="26">
                                          <p:stCondLst>
                                            <p:cond delay="1642"/>
                                          </p:stCondLst>
                                        </p:cTn>
                                        <p:tgtEl>
                                          <p:spTgt spid="2">
                                            <p:graphicEl>
                                              <a:dgm id="{B0E1713E-5514-4490-B0DD-FFD5B5E431E4}"/>
                                            </p:graphicEl>
                                          </p:spTgt>
                                        </p:tgtEl>
                                      </p:cBhvr>
                                      <p:to x="100000" y="90000"/>
                                    </p:animScale>
                                    <p:animScale>
                                      <p:cBhvr>
                                        <p:cTn id="104" dur="166" decel="50000">
                                          <p:stCondLst>
                                            <p:cond delay="1668"/>
                                          </p:stCondLst>
                                        </p:cTn>
                                        <p:tgtEl>
                                          <p:spTgt spid="2">
                                            <p:graphicEl>
                                              <a:dgm id="{B0E1713E-5514-4490-B0DD-FFD5B5E431E4}"/>
                                            </p:graphicEl>
                                          </p:spTgt>
                                        </p:tgtEl>
                                      </p:cBhvr>
                                      <p:to x="100000" y="100000"/>
                                    </p:animScale>
                                    <p:animScale>
                                      <p:cBhvr>
                                        <p:cTn id="105" dur="26">
                                          <p:stCondLst>
                                            <p:cond delay="1808"/>
                                          </p:stCondLst>
                                        </p:cTn>
                                        <p:tgtEl>
                                          <p:spTgt spid="2">
                                            <p:graphicEl>
                                              <a:dgm id="{B0E1713E-5514-4490-B0DD-FFD5B5E431E4}"/>
                                            </p:graphicEl>
                                          </p:spTgt>
                                        </p:tgtEl>
                                      </p:cBhvr>
                                      <p:to x="100000" y="95000"/>
                                    </p:animScale>
                                    <p:animScale>
                                      <p:cBhvr>
                                        <p:cTn id="106" dur="166" decel="50000">
                                          <p:stCondLst>
                                            <p:cond delay="1834"/>
                                          </p:stCondLst>
                                        </p:cTn>
                                        <p:tgtEl>
                                          <p:spTgt spid="2">
                                            <p:graphicEl>
                                              <a:dgm id="{B0E1713E-5514-4490-B0DD-FFD5B5E431E4}"/>
                                            </p:graphicEl>
                                          </p:spTgt>
                                        </p:tgtEl>
                                      </p:cBhvr>
                                      <p:to x="100000" y="100000"/>
                                    </p:animScale>
                                  </p:childTnLst>
                                </p:cTn>
                              </p:par>
                              <p:par>
                                <p:cTn id="107" presetID="26" presetClass="entr" presetSubtype="0" fill="hold" grpId="0" nodeType="withEffect">
                                  <p:stCondLst>
                                    <p:cond delay="0"/>
                                  </p:stCondLst>
                                  <p:childTnLst>
                                    <p:set>
                                      <p:cBhvr>
                                        <p:cTn id="108" dur="1" fill="hold">
                                          <p:stCondLst>
                                            <p:cond delay="0"/>
                                          </p:stCondLst>
                                        </p:cTn>
                                        <p:tgtEl>
                                          <p:spTgt spid="2">
                                            <p:graphicEl>
                                              <a:dgm id="{EAAE3E3F-4F68-4C04-895C-9DF191BC8D52}"/>
                                            </p:graphicEl>
                                          </p:spTgt>
                                        </p:tgtEl>
                                        <p:attrNameLst>
                                          <p:attrName>style.visibility</p:attrName>
                                        </p:attrNameLst>
                                      </p:cBhvr>
                                      <p:to>
                                        <p:strVal val="visible"/>
                                      </p:to>
                                    </p:set>
                                    <p:animEffect transition="in" filter="wipe(down)">
                                      <p:cBhvr>
                                        <p:cTn id="109" dur="580">
                                          <p:stCondLst>
                                            <p:cond delay="0"/>
                                          </p:stCondLst>
                                        </p:cTn>
                                        <p:tgtEl>
                                          <p:spTgt spid="2">
                                            <p:graphicEl>
                                              <a:dgm id="{EAAE3E3F-4F68-4C04-895C-9DF191BC8D52}"/>
                                            </p:graphicEl>
                                          </p:spTgt>
                                        </p:tgtEl>
                                      </p:cBhvr>
                                    </p:animEffect>
                                    <p:anim calcmode="lin" valueType="num">
                                      <p:cBhvr>
                                        <p:cTn id="110" dur="1822" tmFilter="0,0; 0.14,0.36; 0.43,0.73; 0.71,0.91; 1.0,1.0">
                                          <p:stCondLst>
                                            <p:cond delay="0"/>
                                          </p:stCondLst>
                                        </p:cTn>
                                        <p:tgtEl>
                                          <p:spTgt spid="2">
                                            <p:graphicEl>
                                              <a:dgm id="{EAAE3E3F-4F68-4C04-895C-9DF191BC8D52}"/>
                                            </p:graphicEl>
                                          </p:spTgt>
                                        </p:tgtEl>
                                        <p:attrNameLst>
                                          <p:attrName>ppt_x</p:attrName>
                                        </p:attrNameLst>
                                      </p:cBhvr>
                                      <p:tavLst>
                                        <p:tav tm="0">
                                          <p:val>
                                            <p:strVal val="#ppt_x-0.25"/>
                                          </p:val>
                                        </p:tav>
                                        <p:tav tm="100000">
                                          <p:val>
                                            <p:strVal val="#ppt_x"/>
                                          </p:val>
                                        </p:tav>
                                      </p:tavLst>
                                    </p:anim>
                                    <p:anim calcmode="lin" valueType="num">
                                      <p:cBhvr>
                                        <p:cTn id="111" dur="664" tmFilter="0.0,0.0; 0.25,0.07; 0.50,0.2; 0.75,0.467; 1.0,1.0">
                                          <p:stCondLst>
                                            <p:cond delay="0"/>
                                          </p:stCondLst>
                                        </p:cTn>
                                        <p:tgtEl>
                                          <p:spTgt spid="2">
                                            <p:graphicEl>
                                              <a:dgm id="{EAAE3E3F-4F68-4C04-895C-9DF191BC8D52}"/>
                                            </p:graphicEl>
                                          </p:spTgt>
                                        </p:tgtEl>
                                        <p:attrNameLst>
                                          <p:attrName>ppt_y</p:attrName>
                                        </p:attrNameLst>
                                      </p:cBhvr>
                                      <p:tavLst>
                                        <p:tav tm="0" fmla="#ppt_y-sin(pi*$)/3">
                                          <p:val>
                                            <p:fltVal val="0.5"/>
                                          </p:val>
                                        </p:tav>
                                        <p:tav tm="100000">
                                          <p:val>
                                            <p:fltVal val="1"/>
                                          </p:val>
                                        </p:tav>
                                      </p:tavLst>
                                    </p:anim>
                                    <p:anim calcmode="lin" valueType="num">
                                      <p:cBhvr>
                                        <p:cTn id="112" dur="664" tmFilter="0, 0; 0.125,0.2665; 0.25,0.4; 0.375,0.465; 0.5,0.5;  0.625,0.535; 0.75,0.6; 0.875,0.7335; 1,1">
                                          <p:stCondLst>
                                            <p:cond delay="664"/>
                                          </p:stCondLst>
                                        </p:cTn>
                                        <p:tgtEl>
                                          <p:spTgt spid="2">
                                            <p:graphicEl>
                                              <a:dgm id="{EAAE3E3F-4F68-4C04-895C-9DF191BC8D52}"/>
                                            </p:graphicEl>
                                          </p:spTgt>
                                        </p:tgtEl>
                                        <p:attrNameLst>
                                          <p:attrName>ppt_y</p:attrName>
                                        </p:attrNameLst>
                                      </p:cBhvr>
                                      <p:tavLst>
                                        <p:tav tm="0" fmla="#ppt_y-sin(pi*$)/9">
                                          <p:val>
                                            <p:fltVal val="0"/>
                                          </p:val>
                                        </p:tav>
                                        <p:tav tm="100000">
                                          <p:val>
                                            <p:fltVal val="1"/>
                                          </p:val>
                                        </p:tav>
                                      </p:tavLst>
                                    </p:anim>
                                    <p:anim calcmode="lin" valueType="num">
                                      <p:cBhvr>
                                        <p:cTn id="113" dur="332" tmFilter="0, 0; 0.125,0.2665; 0.25,0.4; 0.375,0.465; 0.5,0.5;  0.625,0.535; 0.75,0.6; 0.875,0.7335; 1,1">
                                          <p:stCondLst>
                                            <p:cond delay="1324"/>
                                          </p:stCondLst>
                                        </p:cTn>
                                        <p:tgtEl>
                                          <p:spTgt spid="2">
                                            <p:graphicEl>
                                              <a:dgm id="{EAAE3E3F-4F68-4C04-895C-9DF191BC8D52}"/>
                                            </p:graphicEl>
                                          </p:spTgt>
                                        </p:tgtEl>
                                        <p:attrNameLst>
                                          <p:attrName>ppt_y</p:attrName>
                                        </p:attrNameLst>
                                      </p:cBhvr>
                                      <p:tavLst>
                                        <p:tav tm="0" fmla="#ppt_y-sin(pi*$)/27">
                                          <p:val>
                                            <p:fltVal val="0"/>
                                          </p:val>
                                        </p:tav>
                                        <p:tav tm="100000">
                                          <p:val>
                                            <p:fltVal val="1"/>
                                          </p:val>
                                        </p:tav>
                                      </p:tavLst>
                                    </p:anim>
                                    <p:anim calcmode="lin" valueType="num">
                                      <p:cBhvr>
                                        <p:cTn id="114" dur="164" tmFilter="0, 0; 0.125,0.2665; 0.25,0.4; 0.375,0.465; 0.5,0.5;  0.625,0.535; 0.75,0.6; 0.875,0.7335; 1,1">
                                          <p:stCondLst>
                                            <p:cond delay="1656"/>
                                          </p:stCondLst>
                                        </p:cTn>
                                        <p:tgtEl>
                                          <p:spTgt spid="2">
                                            <p:graphicEl>
                                              <a:dgm id="{EAAE3E3F-4F68-4C04-895C-9DF191BC8D52}"/>
                                            </p:graphicEl>
                                          </p:spTgt>
                                        </p:tgtEl>
                                        <p:attrNameLst>
                                          <p:attrName>ppt_y</p:attrName>
                                        </p:attrNameLst>
                                      </p:cBhvr>
                                      <p:tavLst>
                                        <p:tav tm="0" fmla="#ppt_y-sin(pi*$)/81">
                                          <p:val>
                                            <p:fltVal val="0"/>
                                          </p:val>
                                        </p:tav>
                                        <p:tav tm="100000">
                                          <p:val>
                                            <p:fltVal val="1"/>
                                          </p:val>
                                        </p:tav>
                                      </p:tavLst>
                                    </p:anim>
                                    <p:animScale>
                                      <p:cBhvr>
                                        <p:cTn id="115" dur="26">
                                          <p:stCondLst>
                                            <p:cond delay="650"/>
                                          </p:stCondLst>
                                        </p:cTn>
                                        <p:tgtEl>
                                          <p:spTgt spid="2">
                                            <p:graphicEl>
                                              <a:dgm id="{EAAE3E3F-4F68-4C04-895C-9DF191BC8D52}"/>
                                            </p:graphicEl>
                                          </p:spTgt>
                                        </p:tgtEl>
                                      </p:cBhvr>
                                      <p:to x="100000" y="60000"/>
                                    </p:animScale>
                                    <p:animScale>
                                      <p:cBhvr>
                                        <p:cTn id="116" dur="166" decel="50000">
                                          <p:stCondLst>
                                            <p:cond delay="676"/>
                                          </p:stCondLst>
                                        </p:cTn>
                                        <p:tgtEl>
                                          <p:spTgt spid="2">
                                            <p:graphicEl>
                                              <a:dgm id="{EAAE3E3F-4F68-4C04-895C-9DF191BC8D52}"/>
                                            </p:graphicEl>
                                          </p:spTgt>
                                        </p:tgtEl>
                                      </p:cBhvr>
                                      <p:to x="100000" y="100000"/>
                                    </p:animScale>
                                    <p:animScale>
                                      <p:cBhvr>
                                        <p:cTn id="117" dur="26">
                                          <p:stCondLst>
                                            <p:cond delay="1312"/>
                                          </p:stCondLst>
                                        </p:cTn>
                                        <p:tgtEl>
                                          <p:spTgt spid="2">
                                            <p:graphicEl>
                                              <a:dgm id="{EAAE3E3F-4F68-4C04-895C-9DF191BC8D52}"/>
                                            </p:graphicEl>
                                          </p:spTgt>
                                        </p:tgtEl>
                                      </p:cBhvr>
                                      <p:to x="100000" y="80000"/>
                                    </p:animScale>
                                    <p:animScale>
                                      <p:cBhvr>
                                        <p:cTn id="118" dur="166" decel="50000">
                                          <p:stCondLst>
                                            <p:cond delay="1338"/>
                                          </p:stCondLst>
                                        </p:cTn>
                                        <p:tgtEl>
                                          <p:spTgt spid="2">
                                            <p:graphicEl>
                                              <a:dgm id="{EAAE3E3F-4F68-4C04-895C-9DF191BC8D52}"/>
                                            </p:graphicEl>
                                          </p:spTgt>
                                        </p:tgtEl>
                                      </p:cBhvr>
                                      <p:to x="100000" y="100000"/>
                                    </p:animScale>
                                    <p:animScale>
                                      <p:cBhvr>
                                        <p:cTn id="119" dur="26">
                                          <p:stCondLst>
                                            <p:cond delay="1642"/>
                                          </p:stCondLst>
                                        </p:cTn>
                                        <p:tgtEl>
                                          <p:spTgt spid="2">
                                            <p:graphicEl>
                                              <a:dgm id="{EAAE3E3F-4F68-4C04-895C-9DF191BC8D52}"/>
                                            </p:graphicEl>
                                          </p:spTgt>
                                        </p:tgtEl>
                                      </p:cBhvr>
                                      <p:to x="100000" y="90000"/>
                                    </p:animScale>
                                    <p:animScale>
                                      <p:cBhvr>
                                        <p:cTn id="120" dur="166" decel="50000">
                                          <p:stCondLst>
                                            <p:cond delay="1668"/>
                                          </p:stCondLst>
                                        </p:cTn>
                                        <p:tgtEl>
                                          <p:spTgt spid="2">
                                            <p:graphicEl>
                                              <a:dgm id="{EAAE3E3F-4F68-4C04-895C-9DF191BC8D52}"/>
                                            </p:graphicEl>
                                          </p:spTgt>
                                        </p:tgtEl>
                                      </p:cBhvr>
                                      <p:to x="100000" y="100000"/>
                                    </p:animScale>
                                    <p:animScale>
                                      <p:cBhvr>
                                        <p:cTn id="121" dur="26">
                                          <p:stCondLst>
                                            <p:cond delay="1808"/>
                                          </p:stCondLst>
                                        </p:cTn>
                                        <p:tgtEl>
                                          <p:spTgt spid="2">
                                            <p:graphicEl>
                                              <a:dgm id="{EAAE3E3F-4F68-4C04-895C-9DF191BC8D52}"/>
                                            </p:graphicEl>
                                          </p:spTgt>
                                        </p:tgtEl>
                                      </p:cBhvr>
                                      <p:to x="100000" y="95000"/>
                                    </p:animScale>
                                    <p:animScale>
                                      <p:cBhvr>
                                        <p:cTn id="122" dur="166" decel="50000">
                                          <p:stCondLst>
                                            <p:cond delay="1834"/>
                                          </p:stCondLst>
                                        </p:cTn>
                                        <p:tgtEl>
                                          <p:spTgt spid="2">
                                            <p:graphicEl>
                                              <a:dgm id="{EAAE3E3F-4F68-4C04-895C-9DF191BC8D52}"/>
                                            </p:graphicEl>
                                          </p:spTgt>
                                        </p:tgtEl>
                                      </p:cBhvr>
                                      <p:to x="100000" y="100000"/>
                                    </p:animScale>
                                  </p:childTnLst>
                                </p:cTn>
                              </p:par>
                            </p:childTnLst>
                          </p:cTn>
                        </p:par>
                      </p:childTnLst>
                    </p:cTn>
                  </p:par>
                  <p:par>
                    <p:cTn id="123" fill="hold">
                      <p:stCondLst>
                        <p:cond delay="indefinite"/>
                      </p:stCondLst>
                      <p:childTnLst>
                        <p:par>
                          <p:cTn id="124" fill="hold">
                            <p:stCondLst>
                              <p:cond delay="0"/>
                            </p:stCondLst>
                            <p:childTnLst>
                              <p:par>
                                <p:cTn id="125" presetID="26" presetClass="entr" presetSubtype="0" fill="hold" grpId="0" nodeType="clickEffect">
                                  <p:stCondLst>
                                    <p:cond delay="0"/>
                                  </p:stCondLst>
                                  <p:childTnLst>
                                    <p:set>
                                      <p:cBhvr>
                                        <p:cTn id="126" dur="1" fill="hold">
                                          <p:stCondLst>
                                            <p:cond delay="0"/>
                                          </p:stCondLst>
                                        </p:cTn>
                                        <p:tgtEl>
                                          <p:spTgt spid="2">
                                            <p:graphicEl>
                                              <a:dgm id="{3C51016D-1FA6-465D-A989-BEDEBF70F46D}"/>
                                            </p:graphicEl>
                                          </p:spTgt>
                                        </p:tgtEl>
                                        <p:attrNameLst>
                                          <p:attrName>style.visibility</p:attrName>
                                        </p:attrNameLst>
                                      </p:cBhvr>
                                      <p:to>
                                        <p:strVal val="visible"/>
                                      </p:to>
                                    </p:set>
                                    <p:animEffect transition="in" filter="wipe(down)">
                                      <p:cBhvr>
                                        <p:cTn id="127" dur="580">
                                          <p:stCondLst>
                                            <p:cond delay="0"/>
                                          </p:stCondLst>
                                        </p:cTn>
                                        <p:tgtEl>
                                          <p:spTgt spid="2">
                                            <p:graphicEl>
                                              <a:dgm id="{3C51016D-1FA6-465D-A989-BEDEBF70F46D}"/>
                                            </p:graphicEl>
                                          </p:spTgt>
                                        </p:tgtEl>
                                      </p:cBhvr>
                                    </p:animEffect>
                                    <p:anim calcmode="lin" valueType="num">
                                      <p:cBhvr>
                                        <p:cTn id="128" dur="1822" tmFilter="0,0; 0.14,0.36; 0.43,0.73; 0.71,0.91; 1.0,1.0">
                                          <p:stCondLst>
                                            <p:cond delay="0"/>
                                          </p:stCondLst>
                                        </p:cTn>
                                        <p:tgtEl>
                                          <p:spTgt spid="2">
                                            <p:graphicEl>
                                              <a:dgm id="{3C51016D-1FA6-465D-A989-BEDEBF70F46D}"/>
                                            </p:graphicEl>
                                          </p:spTgt>
                                        </p:tgtEl>
                                        <p:attrNameLst>
                                          <p:attrName>ppt_x</p:attrName>
                                        </p:attrNameLst>
                                      </p:cBhvr>
                                      <p:tavLst>
                                        <p:tav tm="0">
                                          <p:val>
                                            <p:strVal val="#ppt_x-0.25"/>
                                          </p:val>
                                        </p:tav>
                                        <p:tav tm="100000">
                                          <p:val>
                                            <p:strVal val="#ppt_x"/>
                                          </p:val>
                                        </p:tav>
                                      </p:tavLst>
                                    </p:anim>
                                    <p:anim calcmode="lin" valueType="num">
                                      <p:cBhvr>
                                        <p:cTn id="129" dur="664" tmFilter="0.0,0.0; 0.25,0.07; 0.50,0.2; 0.75,0.467; 1.0,1.0">
                                          <p:stCondLst>
                                            <p:cond delay="0"/>
                                          </p:stCondLst>
                                        </p:cTn>
                                        <p:tgtEl>
                                          <p:spTgt spid="2">
                                            <p:graphicEl>
                                              <a:dgm id="{3C51016D-1FA6-465D-A989-BEDEBF70F46D}"/>
                                            </p:graphicEl>
                                          </p:spTgt>
                                        </p:tgtEl>
                                        <p:attrNameLst>
                                          <p:attrName>ppt_y</p:attrName>
                                        </p:attrNameLst>
                                      </p:cBhvr>
                                      <p:tavLst>
                                        <p:tav tm="0" fmla="#ppt_y-sin(pi*$)/3">
                                          <p:val>
                                            <p:fltVal val="0.5"/>
                                          </p:val>
                                        </p:tav>
                                        <p:tav tm="100000">
                                          <p:val>
                                            <p:fltVal val="1"/>
                                          </p:val>
                                        </p:tav>
                                      </p:tavLst>
                                    </p:anim>
                                    <p:anim calcmode="lin" valueType="num">
                                      <p:cBhvr>
                                        <p:cTn id="130" dur="664" tmFilter="0, 0; 0.125,0.2665; 0.25,0.4; 0.375,0.465; 0.5,0.5;  0.625,0.535; 0.75,0.6; 0.875,0.7335; 1,1">
                                          <p:stCondLst>
                                            <p:cond delay="664"/>
                                          </p:stCondLst>
                                        </p:cTn>
                                        <p:tgtEl>
                                          <p:spTgt spid="2">
                                            <p:graphicEl>
                                              <a:dgm id="{3C51016D-1FA6-465D-A989-BEDEBF70F46D}"/>
                                            </p:graphicEl>
                                          </p:spTgt>
                                        </p:tgtEl>
                                        <p:attrNameLst>
                                          <p:attrName>ppt_y</p:attrName>
                                        </p:attrNameLst>
                                      </p:cBhvr>
                                      <p:tavLst>
                                        <p:tav tm="0" fmla="#ppt_y-sin(pi*$)/9">
                                          <p:val>
                                            <p:fltVal val="0"/>
                                          </p:val>
                                        </p:tav>
                                        <p:tav tm="100000">
                                          <p:val>
                                            <p:fltVal val="1"/>
                                          </p:val>
                                        </p:tav>
                                      </p:tavLst>
                                    </p:anim>
                                    <p:anim calcmode="lin" valueType="num">
                                      <p:cBhvr>
                                        <p:cTn id="131" dur="332" tmFilter="0, 0; 0.125,0.2665; 0.25,0.4; 0.375,0.465; 0.5,0.5;  0.625,0.535; 0.75,0.6; 0.875,0.7335; 1,1">
                                          <p:stCondLst>
                                            <p:cond delay="1324"/>
                                          </p:stCondLst>
                                        </p:cTn>
                                        <p:tgtEl>
                                          <p:spTgt spid="2">
                                            <p:graphicEl>
                                              <a:dgm id="{3C51016D-1FA6-465D-A989-BEDEBF70F46D}"/>
                                            </p:graphicEl>
                                          </p:spTgt>
                                        </p:tgtEl>
                                        <p:attrNameLst>
                                          <p:attrName>ppt_y</p:attrName>
                                        </p:attrNameLst>
                                      </p:cBhvr>
                                      <p:tavLst>
                                        <p:tav tm="0" fmla="#ppt_y-sin(pi*$)/27">
                                          <p:val>
                                            <p:fltVal val="0"/>
                                          </p:val>
                                        </p:tav>
                                        <p:tav tm="100000">
                                          <p:val>
                                            <p:fltVal val="1"/>
                                          </p:val>
                                        </p:tav>
                                      </p:tavLst>
                                    </p:anim>
                                    <p:anim calcmode="lin" valueType="num">
                                      <p:cBhvr>
                                        <p:cTn id="132" dur="164" tmFilter="0, 0; 0.125,0.2665; 0.25,0.4; 0.375,0.465; 0.5,0.5;  0.625,0.535; 0.75,0.6; 0.875,0.7335; 1,1">
                                          <p:stCondLst>
                                            <p:cond delay="1656"/>
                                          </p:stCondLst>
                                        </p:cTn>
                                        <p:tgtEl>
                                          <p:spTgt spid="2">
                                            <p:graphicEl>
                                              <a:dgm id="{3C51016D-1FA6-465D-A989-BEDEBF70F46D}"/>
                                            </p:graphicEl>
                                          </p:spTgt>
                                        </p:tgtEl>
                                        <p:attrNameLst>
                                          <p:attrName>ppt_y</p:attrName>
                                        </p:attrNameLst>
                                      </p:cBhvr>
                                      <p:tavLst>
                                        <p:tav tm="0" fmla="#ppt_y-sin(pi*$)/81">
                                          <p:val>
                                            <p:fltVal val="0"/>
                                          </p:val>
                                        </p:tav>
                                        <p:tav tm="100000">
                                          <p:val>
                                            <p:fltVal val="1"/>
                                          </p:val>
                                        </p:tav>
                                      </p:tavLst>
                                    </p:anim>
                                    <p:animScale>
                                      <p:cBhvr>
                                        <p:cTn id="133" dur="26">
                                          <p:stCondLst>
                                            <p:cond delay="650"/>
                                          </p:stCondLst>
                                        </p:cTn>
                                        <p:tgtEl>
                                          <p:spTgt spid="2">
                                            <p:graphicEl>
                                              <a:dgm id="{3C51016D-1FA6-465D-A989-BEDEBF70F46D}"/>
                                            </p:graphicEl>
                                          </p:spTgt>
                                        </p:tgtEl>
                                      </p:cBhvr>
                                      <p:to x="100000" y="60000"/>
                                    </p:animScale>
                                    <p:animScale>
                                      <p:cBhvr>
                                        <p:cTn id="134" dur="166" decel="50000">
                                          <p:stCondLst>
                                            <p:cond delay="676"/>
                                          </p:stCondLst>
                                        </p:cTn>
                                        <p:tgtEl>
                                          <p:spTgt spid="2">
                                            <p:graphicEl>
                                              <a:dgm id="{3C51016D-1FA6-465D-A989-BEDEBF70F46D}"/>
                                            </p:graphicEl>
                                          </p:spTgt>
                                        </p:tgtEl>
                                      </p:cBhvr>
                                      <p:to x="100000" y="100000"/>
                                    </p:animScale>
                                    <p:animScale>
                                      <p:cBhvr>
                                        <p:cTn id="135" dur="26">
                                          <p:stCondLst>
                                            <p:cond delay="1312"/>
                                          </p:stCondLst>
                                        </p:cTn>
                                        <p:tgtEl>
                                          <p:spTgt spid="2">
                                            <p:graphicEl>
                                              <a:dgm id="{3C51016D-1FA6-465D-A989-BEDEBF70F46D}"/>
                                            </p:graphicEl>
                                          </p:spTgt>
                                        </p:tgtEl>
                                      </p:cBhvr>
                                      <p:to x="100000" y="80000"/>
                                    </p:animScale>
                                    <p:animScale>
                                      <p:cBhvr>
                                        <p:cTn id="136" dur="166" decel="50000">
                                          <p:stCondLst>
                                            <p:cond delay="1338"/>
                                          </p:stCondLst>
                                        </p:cTn>
                                        <p:tgtEl>
                                          <p:spTgt spid="2">
                                            <p:graphicEl>
                                              <a:dgm id="{3C51016D-1FA6-465D-A989-BEDEBF70F46D}"/>
                                            </p:graphicEl>
                                          </p:spTgt>
                                        </p:tgtEl>
                                      </p:cBhvr>
                                      <p:to x="100000" y="100000"/>
                                    </p:animScale>
                                    <p:animScale>
                                      <p:cBhvr>
                                        <p:cTn id="137" dur="26">
                                          <p:stCondLst>
                                            <p:cond delay="1642"/>
                                          </p:stCondLst>
                                        </p:cTn>
                                        <p:tgtEl>
                                          <p:spTgt spid="2">
                                            <p:graphicEl>
                                              <a:dgm id="{3C51016D-1FA6-465D-A989-BEDEBF70F46D}"/>
                                            </p:graphicEl>
                                          </p:spTgt>
                                        </p:tgtEl>
                                      </p:cBhvr>
                                      <p:to x="100000" y="90000"/>
                                    </p:animScale>
                                    <p:animScale>
                                      <p:cBhvr>
                                        <p:cTn id="138" dur="166" decel="50000">
                                          <p:stCondLst>
                                            <p:cond delay="1668"/>
                                          </p:stCondLst>
                                        </p:cTn>
                                        <p:tgtEl>
                                          <p:spTgt spid="2">
                                            <p:graphicEl>
                                              <a:dgm id="{3C51016D-1FA6-465D-A989-BEDEBF70F46D}"/>
                                            </p:graphicEl>
                                          </p:spTgt>
                                        </p:tgtEl>
                                      </p:cBhvr>
                                      <p:to x="100000" y="100000"/>
                                    </p:animScale>
                                    <p:animScale>
                                      <p:cBhvr>
                                        <p:cTn id="139" dur="26">
                                          <p:stCondLst>
                                            <p:cond delay="1808"/>
                                          </p:stCondLst>
                                        </p:cTn>
                                        <p:tgtEl>
                                          <p:spTgt spid="2">
                                            <p:graphicEl>
                                              <a:dgm id="{3C51016D-1FA6-465D-A989-BEDEBF70F46D}"/>
                                            </p:graphicEl>
                                          </p:spTgt>
                                        </p:tgtEl>
                                      </p:cBhvr>
                                      <p:to x="100000" y="95000"/>
                                    </p:animScale>
                                    <p:animScale>
                                      <p:cBhvr>
                                        <p:cTn id="140" dur="166" decel="50000">
                                          <p:stCondLst>
                                            <p:cond delay="1834"/>
                                          </p:stCondLst>
                                        </p:cTn>
                                        <p:tgtEl>
                                          <p:spTgt spid="2">
                                            <p:graphicEl>
                                              <a:dgm id="{3C51016D-1FA6-465D-A989-BEDEBF70F46D}"/>
                                            </p:graphicEl>
                                          </p:spTgt>
                                        </p:tgtEl>
                                      </p:cBhvr>
                                      <p:to x="100000" y="100000"/>
                                    </p:animScale>
                                  </p:childTnLst>
                                </p:cTn>
                              </p:par>
                              <p:par>
                                <p:cTn id="141" presetID="26" presetClass="entr" presetSubtype="0" fill="hold" grpId="0" nodeType="withEffect">
                                  <p:stCondLst>
                                    <p:cond delay="0"/>
                                  </p:stCondLst>
                                  <p:childTnLst>
                                    <p:set>
                                      <p:cBhvr>
                                        <p:cTn id="142" dur="1" fill="hold">
                                          <p:stCondLst>
                                            <p:cond delay="0"/>
                                          </p:stCondLst>
                                        </p:cTn>
                                        <p:tgtEl>
                                          <p:spTgt spid="2">
                                            <p:graphicEl>
                                              <a:dgm id="{2DE3D897-05B3-47C0-A600-8CACC41CC257}"/>
                                            </p:graphicEl>
                                          </p:spTgt>
                                        </p:tgtEl>
                                        <p:attrNameLst>
                                          <p:attrName>style.visibility</p:attrName>
                                        </p:attrNameLst>
                                      </p:cBhvr>
                                      <p:to>
                                        <p:strVal val="visible"/>
                                      </p:to>
                                    </p:set>
                                    <p:animEffect transition="in" filter="wipe(down)">
                                      <p:cBhvr>
                                        <p:cTn id="143" dur="580">
                                          <p:stCondLst>
                                            <p:cond delay="0"/>
                                          </p:stCondLst>
                                        </p:cTn>
                                        <p:tgtEl>
                                          <p:spTgt spid="2">
                                            <p:graphicEl>
                                              <a:dgm id="{2DE3D897-05B3-47C0-A600-8CACC41CC257}"/>
                                            </p:graphicEl>
                                          </p:spTgt>
                                        </p:tgtEl>
                                      </p:cBhvr>
                                    </p:animEffect>
                                    <p:anim calcmode="lin" valueType="num">
                                      <p:cBhvr>
                                        <p:cTn id="144" dur="1822" tmFilter="0,0; 0.14,0.36; 0.43,0.73; 0.71,0.91; 1.0,1.0">
                                          <p:stCondLst>
                                            <p:cond delay="0"/>
                                          </p:stCondLst>
                                        </p:cTn>
                                        <p:tgtEl>
                                          <p:spTgt spid="2">
                                            <p:graphicEl>
                                              <a:dgm id="{2DE3D897-05B3-47C0-A600-8CACC41CC257}"/>
                                            </p:graphicEl>
                                          </p:spTgt>
                                        </p:tgtEl>
                                        <p:attrNameLst>
                                          <p:attrName>ppt_x</p:attrName>
                                        </p:attrNameLst>
                                      </p:cBhvr>
                                      <p:tavLst>
                                        <p:tav tm="0">
                                          <p:val>
                                            <p:strVal val="#ppt_x-0.25"/>
                                          </p:val>
                                        </p:tav>
                                        <p:tav tm="100000">
                                          <p:val>
                                            <p:strVal val="#ppt_x"/>
                                          </p:val>
                                        </p:tav>
                                      </p:tavLst>
                                    </p:anim>
                                    <p:anim calcmode="lin" valueType="num">
                                      <p:cBhvr>
                                        <p:cTn id="145" dur="664" tmFilter="0.0,0.0; 0.25,0.07; 0.50,0.2; 0.75,0.467; 1.0,1.0">
                                          <p:stCondLst>
                                            <p:cond delay="0"/>
                                          </p:stCondLst>
                                        </p:cTn>
                                        <p:tgtEl>
                                          <p:spTgt spid="2">
                                            <p:graphicEl>
                                              <a:dgm id="{2DE3D897-05B3-47C0-A600-8CACC41CC257}"/>
                                            </p:graphicEl>
                                          </p:spTgt>
                                        </p:tgtEl>
                                        <p:attrNameLst>
                                          <p:attrName>ppt_y</p:attrName>
                                        </p:attrNameLst>
                                      </p:cBhvr>
                                      <p:tavLst>
                                        <p:tav tm="0" fmla="#ppt_y-sin(pi*$)/3">
                                          <p:val>
                                            <p:fltVal val="0.5"/>
                                          </p:val>
                                        </p:tav>
                                        <p:tav tm="100000">
                                          <p:val>
                                            <p:fltVal val="1"/>
                                          </p:val>
                                        </p:tav>
                                      </p:tavLst>
                                    </p:anim>
                                    <p:anim calcmode="lin" valueType="num">
                                      <p:cBhvr>
                                        <p:cTn id="146" dur="664" tmFilter="0, 0; 0.125,0.2665; 0.25,0.4; 0.375,0.465; 0.5,0.5;  0.625,0.535; 0.75,0.6; 0.875,0.7335; 1,1">
                                          <p:stCondLst>
                                            <p:cond delay="664"/>
                                          </p:stCondLst>
                                        </p:cTn>
                                        <p:tgtEl>
                                          <p:spTgt spid="2">
                                            <p:graphicEl>
                                              <a:dgm id="{2DE3D897-05B3-47C0-A600-8CACC41CC257}"/>
                                            </p:graphicEl>
                                          </p:spTgt>
                                        </p:tgtEl>
                                        <p:attrNameLst>
                                          <p:attrName>ppt_y</p:attrName>
                                        </p:attrNameLst>
                                      </p:cBhvr>
                                      <p:tavLst>
                                        <p:tav tm="0" fmla="#ppt_y-sin(pi*$)/9">
                                          <p:val>
                                            <p:fltVal val="0"/>
                                          </p:val>
                                        </p:tav>
                                        <p:tav tm="100000">
                                          <p:val>
                                            <p:fltVal val="1"/>
                                          </p:val>
                                        </p:tav>
                                      </p:tavLst>
                                    </p:anim>
                                    <p:anim calcmode="lin" valueType="num">
                                      <p:cBhvr>
                                        <p:cTn id="147" dur="332" tmFilter="0, 0; 0.125,0.2665; 0.25,0.4; 0.375,0.465; 0.5,0.5;  0.625,0.535; 0.75,0.6; 0.875,0.7335; 1,1">
                                          <p:stCondLst>
                                            <p:cond delay="1324"/>
                                          </p:stCondLst>
                                        </p:cTn>
                                        <p:tgtEl>
                                          <p:spTgt spid="2">
                                            <p:graphicEl>
                                              <a:dgm id="{2DE3D897-05B3-47C0-A600-8CACC41CC257}"/>
                                            </p:graphicEl>
                                          </p:spTgt>
                                        </p:tgtEl>
                                        <p:attrNameLst>
                                          <p:attrName>ppt_y</p:attrName>
                                        </p:attrNameLst>
                                      </p:cBhvr>
                                      <p:tavLst>
                                        <p:tav tm="0" fmla="#ppt_y-sin(pi*$)/27">
                                          <p:val>
                                            <p:fltVal val="0"/>
                                          </p:val>
                                        </p:tav>
                                        <p:tav tm="100000">
                                          <p:val>
                                            <p:fltVal val="1"/>
                                          </p:val>
                                        </p:tav>
                                      </p:tavLst>
                                    </p:anim>
                                    <p:anim calcmode="lin" valueType="num">
                                      <p:cBhvr>
                                        <p:cTn id="148" dur="164" tmFilter="0, 0; 0.125,0.2665; 0.25,0.4; 0.375,0.465; 0.5,0.5;  0.625,0.535; 0.75,0.6; 0.875,0.7335; 1,1">
                                          <p:stCondLst>
                                            <p:cond delay="1656"/>
                                          </p:stCondLst>
                                        </p:cTn>
                                        <p:tgtEl>
                                          <p:spTgt spid="2">
                                            <p:graphicEl>
                                              <a:dgm id="{2DE3D897-05B3-47C0-A600-8CACC41CC257}"/>
                                            </p:graphicEl>
                                          </p:spTgt>
                                        </p:tgtEl>
                                        <p:attrNameLst>
                                          <p:attrName>ppt_y</p:attrName>
                                        </p:attrNameLst>
                                      </p:cBhvr>
                                      <p:tavLst>
                                        <p:tav tm="0" fmla="#ppt_y-sin(pi*$)/81">
                                          <p:val>
                                            <p:fltVal val="0"/>
                                          </p:val>
                                        </p:tav>
                                        <p:tav tm="100000">
                                          <p:val>
                                            <p:fltVal val="1"/>
                                          </p:val>
                                        </p:tav>
                                      </p:tavLst>
                                    </p:anim>
                                    <p:animScale>
                                      <p:cBhvr>
                                        <p:cTn id="149" dur="26">
                                          <p:stCondLst>
                                            <p:cond delay="650"/>
                                          </p:stCondLst>
                                        </p:cTn>
                                        <p:tgtEl>
                                          <p:spTgt spid="2">
                                            <p:graphicEl>
                                              <a:dgm id="{2DE3D897-05B3-47C0-A600-8CACC41CC257}"/>
                                            </p:graphicEl>
                                          </p:spTgt>
                                        </p:tgtEl>
                                      </p:cBhvr>
                                      <p:to x="100000" y="60000"/>
                                    </p:animScale>
                                    <p:animScale>
                                      <p:cBhvr>
                                        <p:cTn id="150" dur="166" decel="50000">
                                          <p:stCondLst>
                                            <p:cond delay="676"/>
                                          </p:stCondLst>
                                        </p:cTn>
                                        <p:tgtEl>
                                          <p:spTgt spid="2">
                                            <p:graphicEl>
                                              <a:dgm id="{2DE3D897-05B3-47C0-A600-8CACC41CC257}"/>
                                            </p:graphicEl>
                                          </p:spTgt>
                                        </p:tgtEl>
                                      </p:cBhvr>
                                      <p:to x="100000" y="100000"/>
                                    </p:animScale>
                                    <p:animScale>
                                      <p:cBhvr>
                                        <p:cTn id="151" dur="26">
                                          <p:stCondLst>
                                            <p:cond delay="1312"/>
                                          </p:stCondLst>
                                        </p:cTn>
                                        <p:tgtEl>
                                          <p:spTgt spid="2">
                                            <p:graphicEl>
                                              <a:dgm id="{2DE3D897-05B3-47C0-A600-8CACC41CC257}"/>
                                            </p:graphicEl>
                                          </p:spTgt>
                                        </p:tgtEl>
                                      </p:cBhvr>
                                      <p:to x="100000" y="80000"/>
                                    </p:animScale>
                                    <p:animScale>
                                      <p:cBhvr>
                                        <p:cTn id="152" dur="166" decel="50000">
                                          <p:stCondLst>
                                            <p:cond delay="1338"/>
                                          </p:stCondLst>
                                        </p:cTn>
                                        <p:tgtEl>
                                          <p:spTgt spid="2">
                                            <p:graphicEl>
                                              <a:dgm id="{2DE3D897-05B3-47C0-A600-8CACC41CC257}"/>
                                            </p:graphicEl>
                                          </p:spTgt>
                                        </p:tgtEl>
                                      </p:cBhvr>
                                      <p:to x="100000" y="100000"/>
                                    </p:animScale>
                                    <p:animScale>
                                      <p:cBhvr>
                                        <p:cTn id="153" dur="26">
                                          <p:stCondLst>
                                            <p:cond delay="1642"/>
                                          </p:stCondLst>
                                        </p:cTn>
                                        <p:tgtEl>
                                          <p:spTgt spid="2">
                                            <p:graphicEl>
                                              <a:dgm id="{2DE3D897-05B3-47C0-A600-8CACC41CC257}"/>
                                            </p:graphicEl>
                                          </p:spTgt>
                                        </p:tgtEl>
                                      </p:cBhvr>
                                      <p:to x="100000" y="90000"/>
                                    </p:animScale>
                                    <p:animScale>
                                      <p:cBhvr>
                                        <p:cTn id="154" dur="166" decel="50000">
                                          <p:stCondLst>
                                            <p:cond delay="1668"/>
                                          </p:stCondLst>
                                        </p:cTn>
                                        <p:tgtEl>
                                          <p:spTgt spid="2">
                                            <p:graphicEl>
                                              <a:dgm id="{2DE3D897-05B3-47C0-A600-8CACC41CC257}"/>
                                            </p:graphicEl>
                                          </p:spTgt>
                                        </p:tgtEl>
                                      </p:cBhvr>
                                      <p:to x="100000" y="100000"/>
                                    </p:animScale>
                                    <p:animScale>
                                      <p:cBhvr>
                                        <p:cTn id="155" dur="26">
                                          <p:stCondLst>
                                            <p:cond delay="1808"/>
                                          </p:stCondLst>
                                        </p:cTn>
                                        <p:tgtEl>
                                          <p:spTgt spid="2">
                                            <p:graphicEl>
                                              <a:dgm id="{2DE3D897-05B3-47C0-A600-8CACC41CC257}"/>
                                            </p:graphicEl>
                                          </p:spTgt>
                                        </p:tgtEl>
                                      </p:cBhvr>
                                      <p:to x="100000" y="95000"/>
                                    </p:animScale>
                                    <p:animScale>
                                      <p:cBhvr>
                                        <p:cTn id="156" dur="166" decel="50000">
                                          <p:stCondLst>
                                            <p:cond delay="1834"/>
                                          </p:stCondLst>
                                        </p:cTn>
                                        <p:tgtEl>
                                          <p:spTgt spid="2">
                                            <p:graphicEl>
                                              <a:dgm id="{2DE3D897-05B3-47C0-A600-8CACC41CC257}"/>
                                            </p:graphic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 name="Group 101"/>
          <p:cNvGrpSpPr/>
          <p:nvPr/>
        </p:nvGrpSpPr>
        <p:grpSpPr>
          <a:xfrm>
            <a:off x="8334738" y="2201568"/>
            <a:ext cx="267070" cy="267086"/>
            <a:chOff x="9622603" y="7775631"/>
            <a:chExt cx="953415" cy="953477"/>
          </a:xfrm>
        </p:grpSpPr>
        <p:sp>
          <p:nvSpPr>
            <p:cNvPr id="103" name="Freeform 454"/>
            <p:cNvSpPr>
              <a:spLocks noChangeArrowheads="1"/>
            </p:cNvSpPr>
            <p:nvPr/>
          </p:nvSpPr>
          <p:spPr bwMode="auto">
            <a:xfrm>
              <a:off x="9622603" y="7775631"/>
              <a:ext cx="953415" cy="953477"/>
            </a:xfrm>
            <a:custGeom>
              <a:avLst/>
              <a:gdLst>
                <a:gd name="T0" fmla="*/ 1323 w 1324"/>
                <a:gd name="T1" fmla="*/ 662 h 1324"/>
                <a:gd name="T2" fmla="*/ 1323 w 1324"/>
                <a:gd name="T3" fmla="*/ 662 h 1324"/>
                <a:gd name="T4" fmla="*/ 659 w 1324"/>
                <a:gd name="T5" fmla="*/ 1323 h 1324"/>
                <a:gd name="T6" fmla="*/ 0 w 1324"/>
                <a:gd name="T7" fmla="*/ 662 h 1324"/>
                <a:gd name="T8" fmla="*/ 659 w 1324"/>
                <a:gd name="T9" fmla="*/ 0 h 1324"/>
                <a:gd name="T10" fmla="*/ 1323 w 1324"/>
                <a:gd name="T11" fmla="*/ 662 h 1324"/>
              </a:gdLst>
              <a:ahLst/>
              <a:cxnLst>
                <a:cxn ang="0">
                  <a:pos x="T0" y="T1"/>
                </a:cxn>
                <a:cxn ang="0">
                  <a:pos x="T2" y="T3"/>
                </a:cxn>
                <a:cxn ang="0">
                  <a:pos x="T4" y="T5"/>
                </a:cxn>
                <a:cxn ang="0">
                  <a:pos x="T6" y="T7"/>
                </a:cxn>
                <a:cxn ang="0">
                  <a:pos x="T8" y="T9"/>
                </a:cxn>
                <a:cxn ang="0">
                  <a:pos x="T10" y="T11"/>
                </a:cxn>
              </a:cxnLst>
              <a:rect l="0" t="0" r="r" b="b"/>
              <a:pathLst>
                <a:path w="1324" h="1324">
                  <a:moveTo>
                    <a:pt x="1323" y="662"/>
                  </a:moveTo>
                  <a:lnTo>
                    <a:pt x="1323" y="662"/>
                  </a:lnTo>
                  <a:cubicBezTo>
                    <a:pt x="1323" y="1033"/>
                    <a:pt x="1031" y="1323"/>
                    <a:pt x="659" y="1323"/>
                  </a:cubicBezTo>
                  <a:cubicBezTo>
                    <a:pt x="299" y="1323"/>
                    <a:pt x="0" y="1033"/>
                    <a:pt x="0" y="662"/>
                  </a:cubicBezTo>
                  <a:cubicBezTo>
                    <a:pt x="0" y="301"/>
                    <a:pt x="299" y="0"/>
                    <a:pt x="659" y="0"/>
                  </a:cubicBezTo>
                  <a:cubicBezTo>
                    <a:pt x="1031" y="0"/>
                    <a:pt x="1323" y="301"/>
                    <a:pt x="1323" y="662"/>
                  </a:cubicBezTo>
                </a:path>
              </a:pathLst>
            </a:custGeom>
            <a:noFill/>
            <a:ln w="4680" cap="flat">
              <a:solidFill>
                <a:schemeClr val="bg1"/>
              </a:solidFill>
              <a:round/>
            </a:ln>
            <a:effectLst/>
          </p:spPr>
          <p:txBody>
            <a:bodyPr wrap="none" anchor="ctr"/>
            <a:lstStyle/>
            <a:p>
              <a:endParaRPr lang="en-US" sz="900"/>
            </a:p>
          </p:txBody>
        </p:sp>
        <p:sp>
          <p:nvSpPr>
            <p:cNvPr id="104" name="Freeform 455"/>
            <p:cNvSpPr>
              <a:spLocks noChangeArrowheads="1"/>
            </p:cNvSpPr>
            <p:nvPr/>
          </p:nvSpPr>
          <p:spPr bwMode="auto">
            <a:xfrm>
              <a:off x="9752904" y="7867801"/>
              <a:ext cx="216107" cy="797741"/>
            </a:xfrm>
            <a:custGeom>
              <a:avLst/>
              <a:gdLst>
                <a:gd name="T0" fmla="*/ 89 w 300"/>
                <a:gd name="T1" fmla="*/ 0 h 1105"/>
                <a:gd name="T2" fmla="*/ 299 w 300"/>
                <a:gd name="T3" fmla="*/ 292 h 1105"/>
                <a:gd name="T4" fmla="*/ 181 w 300"/>
                <a:gd name="T5" fmla="*/ 411 h 1105"/>
                <a:gd name="T6" fmla="*/ 0 w 300"/>
                <a:gd name="T7" fmla="*/ 472 h 1105"/>
                <a:gd name="T8" fmla="*/ 0 w 300"/>
                <a:gd name="T9" fmla="*/ 652 h 1105"/>
                <a:gd name="T10" fmla="*/ 181 w 300"/>
                <a:gd name="T11" fmla="*/ 773 h 1105"/>
                <a:gd name="T12" fmla="*/ 240 w 300"/>
                <a:gd name="T13" fmla="*/ 892 h 1105"/>
                <a:gd name="T14" fmla="*/ 181 w 300"/>
                <a:gd name="T15" fmla="*/ 1072 h 1105"/>
                <a:gd name="T16" fmla="*/ 149 w 300"/>
                <a:gd name="T17" fmla="*/ 1104 h 1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0" h="1105">
                  <a:moveTo>
                    <a:pt x="89" y="0"/>
                  </a:moveTo>
                  <a:lnTo>
                    <a:pt x="299" y="292"/>
                  </a:lnTo>
                  <a:lnTo>
                    <a:pt x="181" y="411"/>
                  </a:lnTo>
                  <a:lnTo>
                    <a:pt x="0" y="472"/>
                  </a:lnTo>
                  <a:lnTo>
                    <a:pt x="0" y="652"/>
                  </a:lnTo>
                  <a:lnTo>
                    <a:pt x="181" y="773"/>
                  </a:lnTo>
                  <a:lnTo>
                    <a:pt x="240" y="892"/>
                  </a:lnTo>
                  <a:lnTo>
                    <a:pt x="181" y="1072"/>
                  </a:lnTo>
                  <a:lnTo>
                    <a:pt x="149" y="1104"/>
                  </a:lnTo>
                </a:path>
              </a:pathLst>
            </a:custGeom>
            <a:noFill/>
            <a:ln w="4680" cap="flat">
              <a:solidFill>
                <a:schemeClr val="bg1"/>
              </a:solidFill>
              <a:round/>
            </a:ln>
            <a:effectLst/>
          </p:spPr>
          <p:txBody>
            <a:bodyPr/>
            <a:lstStyle/>
            <a:p>
              <a:endParaRPr lang="en-US" sz="900"/>
            </a:p>
          </p:txBody>
        </p:sp>
        <p:sp>
          <p:nvSpPr>
            <p:cNvPr id="105" name="Freeform 456"/>
            <p:cNvSpPr>
              <a:spLocks noChangeArrowheads="1"/>
            </p:cNvSpPr>
            <p:nvPr/>
          </p:nvSpPr>
          <p:spPr bwMode="auto">
            <a:xfrm>
              <a:off x="10140625" y="7963148"/>
              <a:ext cx="375010" cy="549837"/>
            </a:xfrm>
            <a:custGeom>
              <a:avLst/>
              <a:gdLst>
                <a:gd name="T0" fmla="*/ 470 w 521"/>
                <a:gd name="T1" fmla="*/ 0 h 763"/>
                <a:gd name="T2" fmla="*/ 360 w 521"/>
                <a:gd name="T3" fmla="*/ 100 h 763"/>
                <a:gd name="T4" fmla="*/ 180 w 521"/>
                <a:gd name="T5" fmla="*/ 342 h 763"/>
                <a:gd name="T6" fmla="*/ 59 w 521"/>
                <a:gd name="T7" fmla="*/ 342 h 763"/>
                <a:gd name="T8" fmla="*/ 59 w 521"/>
                <a:gd name="T9" fmla="*/ 463 h 763"/>
                <a:gd name="T10" fmla="*/ 0 w 521"/>
                <a:gd name="T11" fmla="*/ 582 h 763"/>
                <a:gd name="T12" fmla="*/ 59 w 521"/>
                <a:gd name="T13" fmla="*/ 703 h 763"/>
                <a:gd name="T14" fmla="*/ 180 w 521"/>
                <a:gd name="T15" fmla="*/ 762 h 763"/>
                <a:gd name="T16" fmla="*/ 301 w 521"/>
                <a:gd name="T17" fmla="*/ 643 h 763"/>
                <a:gd name="T18" fmla="*/ 360 w 521"/>
                <a:gd name="T19" fmla="*/ 522 h 763"/>
                <a:gd name="T20" fmla="*/ 481 w 521"/>
                <a:gd name="T21" fmla="*/ 703 h 763"/>
                <a:gd name="T22" fmla="*/ 520 w 521"/>
                <a:gd name="T23" fmla="*/ 723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1" h="763">
                  <a:moveTo>
                    <a:pt x="470" y="0"/>
                  </a:moveTo>
                  <a:lnTo>
                    <a:pt x="360" y="100"/>
                  </a:lnTo>
                  <a:lnTo>
                    <a:pt x="180" y="342"/>
                  </a:lnTo>
                  <a:lnTo>
                    <a:pt x="59" y="342"/>
                  </a:lnTo>
                  <a:lnTo>
                    <a:pt x="59" y="463"/>
                  </a:lnTo>
                  <a:lnTo>
                    <a:pt x="0" y="582"/>
                  </a:lnTo>
                  <a:lnTo>
                    <a:pt x="59" y="703"/>
                  </a:lnTo>
                  <a:lnTo>
                    <a:pt x="180" y="762"/>
                  </a:lnTo>
                  <a:lnTo>
                    <a:pt x="301" y="643"/>
                  </a:lnTo>
                  <a:lnTo>
                    <a:pt x="360" y="522"/>
                  </a:lnTo>
                  <a:lnTo>
                    <a:pt x="481" y="703"/>
                  </a:lnTo>
                  <a:lnTo>
                    <a:pt x="520" y="723"/>
                  </a:lnTo>
                </a:path>
              </a:pathLst>
            </a:custGeom>
            <a:noFill/>
            <a:ln w="4680" cap="flat">
              <a:solidFill>
                <a:schemeClr val="bg1"/>
              </a:solidFill>
              <a:round/>
            </a:ln>
            <a:effectLst/>
          </p:spPr>
          <p:txBody>
            <a:bodyPr/>
            <a:lstStyle/>
            <a:p>
              <a:endParaRPr lang="en-US" sz="900"/>
            </a:p>
          </p:txBody>
        </p:sp>
      </p:grpSp>
      <p:grpSp>
        <p:nvGrpSpPr>
          <p:cNvPr id="106" name="Group 105"/>
          <p:cNvGrpSpPr/>
          <p:nvPr/>
        </p:nvGrpSpPr>
        <p:grpSpPr>
          <a:xfrm>
            <a:off x="3492234" y="4311122"/>
            <a:ext cx="267070" cy="218120"/>
            <a:chOff x="11707403" y="7861444"/>
            <a:chExt cx="953415" cy="778672"/>
          </a:xfrm>
        </p:grpSpPr>
        <p:sp>
          <p:nvSpPr>
            <p:cNvPr id="107" name="Freeform 457"/>
            <p:cNvSpPr>
              <a:spLocks noChangeArrowheads="1"/>
            </p:cNvSpPr>
            <p:nvPr/>
          </p:nvSpPr>
          <p:spPr bwMode="auto">
            <a:xfrm>
              <a:off x="11707403" y="7861444"/>
              <a:ext cx="953415" cy="435420"/>
            </a:xfrm>
            <a:custGeom>
              <a:avLst/>
              <a:gdLst>
                <a:gd name="T0" fmla="*/ 664 w 1324"/>
                <a:gd name="T1" fmla="*/ 0 h 603"/>
                <a:gd name="T2" fmla="*/ 0 w 1324"/>
                <a:gd name="T3" fmla="*/ 301 h 603"/>
                <a:gd name="T4" fmla="*/ 664 w 1324"/>
                <a:gd name="T5" fmla="*/ 602 h 603"/>
                <a:gd name="T6" fmla="*/ 1323 w 1324"/>
                <a:gd name="T7" fmla="*/ 301 h 603"/>
                <a:gd name="T8" fmla="*/ 664 w 1324"/>
                <a:gd name="T9" fmla="*/ 0 h 603"/>
              </a:gdLst>
              <a:ahLst/>
              <a:cxnLst>
                <a:cxn ang="0">
                  <a:pos x="T0" y="T1"/>
                </a:cxn>
                <a:cxn ang="0">
                  <a:pos x="T2" y="T3"/>
                </a:cxn>
                <a:cxn ang="0">
                  <a:pos x="T4" y="T5"/>
                </a:cxn>
                <a:cxn ang="0">
                  <a:pos x="T6" y="T7"/>
                </a:cxn>
                <a:cxn ang="0">
                  <a:pos x="T8" y="T9"/>
                </a:cxn>
              </a:cxnLst>
              <a:rect l="0" t="0" r="r" b="b"/>
              <a:pathLst>
                <a:path w="1324" h="603">
                  <a:moveTo>
                    <a:pt x="664" y="0"/>
                  </a:moveTo>
                  <a:lnTo>
                    <a:pt x="0" y="301"/>
                  </a:lnTo>
                  <a:lnTo>
                    <a:pt x="664" y="602"/>
                  </a:lnTo>
                  <a:lnTo>
                    <a:pt x="1323" y="301"/>
                  </a:lnTo>
                  <a:lnTo>
                    <a:pt x="664" y="0"/>
                  </a:lnTo>
                </a:path>
              </a:pathLst>
            </a:custGeom>
            <a:noFill/>
            <a:ln w="9525" cap="flat">
              <a:solidFill>
                <a:schemeClr val="bg1"/>
              </a:solidFill>
              <a:bevel/>
            </a:ln>
            <a:effectLst/>
          </p:spPr>
          <p:txBody>
            <a:bodyPr wrap="none" anchor="ctr"/>
            <a:lstStyle/>
            <a:p>
              <a:endParaRPr lang="en-US" sz="900"/>
            </a:p>
          </p:txBody>
        </p:sp>
        <p:sp>
          <p:nvSpPr>
            <p:cNvPr id="108" name="Freeform 458"/>
            <p:cNvSpPr>
              <a:spLocks noChangeArrowheads="1"/>
            </p:cNvSpPr>
            <p:nvPr/>
          </p:nvSpPr>
          <p:spPr bwMode="auto">
            <a:xfrm>
              <a:off x="11707403" y="8338183"/>
              <a:ext cx="953415" cy="301933"/>
            </a:xfrm>
            <a:custGeom>
              <a:avLst/>
              <a:gdLst>
                <a:gd name="T0" fmla="*/ 1054 w 1324"/>
                <a:gd name="T1" fmla="*/ 0 h 421"/>
                <a:gd name="T2" fmla="*/ 1323 w 1324"/>
                <a:gd name="T3" fmla="*/ 121 h 421"/>
                <a:gd name="T4" fmla="*/ 664 w 1324"/>
                <a:gd name="T5" fmla="*/ 420 h 421"/>
                <a:gd name="T6" fmla="*/ 0 w 1324"/>
                <a:gd name="T7" fmla="*/ 121 h 421"/>
                <a:gd name="T8" fmla="*/ 262 w 1324"/>
                <a:gd name="T9" fmla="*/ 0 h 421"/>
              </a:gdLst>
              <a:ahLst/>
              <a:cxnLst>
                <a:cxn ang="0">
                  <a:pos x="T0" y="T1"/>
                </a:cxn>
                <a:cxn ang="0">
                  <a:pos x="T2" y="T3"/>
                </a:cxn>
                <a:cxn ang="0">
                  <a:pos x="T4" y="T5"/>
                </a:cxn>
                <a:cxn ang="0">
                  <a:pos x="T6" y="T7"/>
                </a:cxn>
                <a:cxn ang="0">
                  <a:pos x="T8" y="T9"/>
                </a:cxn>
              </a:cxnLst>
              <a:rect l="0" t="0" r="r" b="b"/>
              <a:pathLst>
                <a:path w="1324" h="421">
                  <a:moveTo>
                    <a:pt x="1054" y="0"/>
                  </a:moveTo>
                  <a:lnTo>
                    <a:pt x="1323" y="121"/>
                  </a:lnTo>
                  <a:lnTo>
                    <a:pt x="664" y="420"/>
                  </a:lnTo>
                  <a:lnTo>
                    <a:pt x="0" y="121"/>
                  </a:lnTo>
                  <a:lnTo>
                    <a:pt x="262" y="0"/>
                  </a:lnTo>
                </a:path>
              </a:pathLst>
            </a:custGeom>
            <a:noFill/>
            <a:ln w="4680" cap="flat">
              <a:solidFill>
                <a:schemeClr val="bg1"/>
              </a:solidFill>
              <a:round/>
            </a:ln>
            <a:effectLst/>
          </p:spPr>
          <p:txBody>
            <a:bodyPr/>
            <a:lstStyle/>
            <a:p>
              <a:endParaRPr lang="en-US" sz="900"/>
            </a:p>
          </p:txBody>
        </p:sp>
        <p:sp>
          <p:nvSpPr>
            <p:cNvPr id="109" name="Freeform 459"/>
            <p:cNvSpPr>
              <a:spLocks noChangeArrowheads="1"/>
            </p:cNvSpPr>
            <p:nvPr/>
          </p:nvSpPr>
          <p:spPr bwMode="auto">
            <a:xfrm>
              <a:off x="11707403" y="8166558"/>
              <a:ext cx="953415" cy="305113"/>
            </a:xfrm>
            <a:custGeom>
              <a:avLst/>
              <a:gdLst>
                <a:gd name="T0" fmla="*/ 1054 w 1324"/>
                <a:gd name="T1" fmla="*/ 0 h 423"/>
                <a:gd name="T2" fmla="*/ 1323 w 1324"/>
                <a:gd name="T3" fmla="*/ 121 h 423"/>
                <a:gd name="T4" fmla="*/ 1054 w 1324"/>
                <a:gd name="T5" fmla="*/ 241 h 423"/>
                <a:gd name="T6" fmla="*/ 664 w 1324"/>
                <a:gd name="T7" fmla="*/ 422 h 423"/>
                <a:gd name="T8" fmla="*/ 262 w 1324"/>
                <a:gd name="T9" fmla="*/ 241 h 423"/>
                <a:gd name="T10" fmla="*/ 0 w 1324"/>
                <a:gd name="T11" fmla="*/ 121 h 423"/>
                <a:gd name="T12" fmla="*/ 262 w 1324"/>
                <a:gd name="T13" fmla="*/ 0 h 423"/>
              </a:gdLst>
              <a:ahLst/>
              <a:cxnLst>
                <a:cxn ang="0">
                  <a:pos x="T0" y="T1"/>
                </a:cxn>
                <a:cxn ang="0">
                  <a:pos x="T2" y="T3"/>
                </a:cxn>
                <a:cxn ang="0">
                  <a:pos x="T4" y="T5"/>
                </a:cxn>
                <a:cxn ang="0">
                  <a:pos x="T6" y="T7"/>
                </a:cxn>
                <a:cxn ang="0">
                  <a:pos x="T8" y="T9"/>
                </a:cxn>
                <a:cxn ang="0">
                  <a:pos x="T10" y="T11"/>
                </a:cxn>
                <a:cxn ang="0">
                  <a:pos x="T12" y="T13"/>
                </a:cxn>
              </a:cxnLst>
              <a:rect l="0" t="0" r="r" b="b"/>
              <a:pathLst>
                <a:path w="1324" h="423">
                  <a:moveTo>
                    <a:pt x="1054" y="0"/>
                  </a:moveTo>
                  <a:lnTo>
                    <a:pt x="1323" y="121"/>
                  </a:lnTo>
                  <a:lnTo>
                    <a:pt x="1054" y="241"/>
                  </a:lnTo>
                  <a:lnTo>
                    <a:pt x="664" y="422"/>
                  </a:lnTo>
                  <a:lnTo>
                    <a:pt x="262" y="241"/>
                  </a:lnTo>
                  <a:lnTo>
                    <a:pt x="0" y="121"/>
                  </a:lnTo>
                  <a:lnTo>
                    <a:pt x="262" y="0"/>
                  </a:lnTo>
                </a:path>
              </a:pathLst>
            </a:custGeom>
            <a:noFill/>
            <a:ln w="4680" cap="flat">
              <a:solidFill>
                <a:schemeClr val="bg1"/>
              </a:solidFill>
              <a:round/>
            </a:ln>
            <a:effectLst/>
          </p:spPr>
          <p:txBody>
            <a:bodyPr/>
            <a:lstStyle/>
            <a:p>
              <a:endParaRPr lang="en-US" sz="900"/>
            </a:p>
          </p:txBody>
        </p:sp>
      </p:grpSp>
      <p:grpSp>
        <p:nvGrpSpPr>
          <p:cNvPr id="110" name="Group 109"/>
          <p:cNvGrpSpPr/>
          <p:nvPr/>
        </p:nvGrpSpPr>
        <p:grpSpPr>
          <a:xfrm>
            <a:off x="8499440" y="4292458"/>
            <a:ext cx="194960" cy="267976"/>
            <a:chOff x="20167372" y="3605757"/>
            <a:chExt cx="695994" cy="956658"/>
          </a:xfrm>
        </p:grpSpPr>
        <p:sp>
          <p:nvSpPr>
            <p:cNvPr id="111" name="Freeform 369"/>
            <p:cNvSpPr>
              <a:spLocks noChangeArrowheads="1"/>
            </p:cNvSpPr>
            <p:nvPr/>
          </p:nvSpPr>
          <p:spPr bwMode="auto">
            <a:xfrm>
              <a:off x="20167372" y="3605758"/>
              <a:ext cx="695994" cy="953477"/>
            </a:xfrm>
            <a:custGeom>
              <a:avLst/>
              <a:gdLst>
                <a:gd name="T0" fmla="*/ 774 w 964"/>
                <a:gd name="T1" fmla="*/ 290 h 1324"/>
                <a:gd name="T2" fmla="*/ 774 w 964"/>
                <a:gd name="T3" fmla="*/ 290 h 1324"/>
                <a:gd name="T4" fmla="*/ 942 w 964"/>
                <a:gd name="T5" fmla="*/ 671 h 1324"/>
                <a:gd name="T6" fmla="*/ 963 w 964"/>
                <a:gd name="T7" fmla="*/ 842 h 1324"/>
                <a:gd name="T8" fmla="*/ 482 w 964"/>
                <a:gd name="T9" fmla="*/ 1323 h 1324"/>
                <a:gd name="T10" fmla="*/ 0 w 964"/>
                <a:gd name="T11" fmla="*/ 842 h 1324"/>
                <a:gd name="T12" fmla="*/ 482 w 964"/>
                <a:gd name="T13" fmla="*/ 0 h 1324"/>
              </a:gdLst>
              <a:ahLst/>
              <a:cxnLst>
                <a:cxn ang="0">
                  <a:pos x="T0" y="T1"/>
                </a:cxn>
                <a:cxn ang="0">
                  <a:pos x="T2" y="T3"/>
                </a:cxn>
                <a:cxn ang="0">
                  <a:pos x="T4" y="T5"/>
                </a:cxn>
                <a:cxn ang="0">
                  <a:pos x="T6" y="T7"/>
                </a:cxn>
                <a:cxn ang="0">
                  <a:pos x="T8" y="T9"/>
                </a:cxn>
                <a:cxn ang="0">
                  <a:pos x="T10" y="T11"/>
                </a:cxn>
                <a:cxn ang="0">
                  <a:pos x="T12" y="T13"/>
                </a:cxn>
              </a:cxnLst>
              <a:rect l="0" t="0" r="r" b="b"/>
              <a:pathLst>
                <a:path w="964" h="1324">
                  <a:moveTo>
                    <a:pt x="774" y="290"/>
                  </a:moveTo>
                  <a:lnTo>
                    <a:pt x="774" y="290"/>
                  </a:lnTo>
                  <a:cubicBezTo>
                    <a:pt x="842" y="400"/>
                    <a:pt x="913" y="541"/>
                    <a:pt x="942" y="671"/>
                  </a:cubicBezTo>
                  <a:cubicBezTo>
                    <a:pt x="954" y="730"/>
                    <a:pt x="963" y="792"/>
                    <a:pt x="963" y="842"/>
                  </a:cubicBezTo>
                  <a:cubicBezTo>
                    <a:pt x="963" y="1111"/>
                    <a:pt x="753" y="1323"/>
                    <a:pt x="482" y="1323"/>
                  </a:cubicBezTo>
                  <a:cubicBezTo>
                    <a:pt x="222" y="1323"/>
                    <a:pt x="0" y="1111"/>
                    <a:pt x="0" y="842"/>
                  </a:cubicBezTo>
                  <a:cubicBezTo>
                    <a:pt x="0" y="482"/>
                    <a:pt x="361" y="0"/>
                    <a:pt x="482" y="0"/>
                  </a:cubicBezTo>
                </a:path>
              </a:pathLst>
            </a:custGeom>
            <a:noFill/>
            <a:ln w="4680" cap="flat">
              <a:solidFill>
                <a:schemeClr val="bg1"/>
              </a:solidFill>
              <a:round/>
            </a:ln>
            <a:effectLst/>
          </p:spPr>
          <p:txBody>
            <a:bodyPr/>
            <a:lstStyle/>
            <a:p>
              <a:endParaRPr lang="en-US" sz="900"/>
            </a:p>
          </p:txBody>
        </p:sp>
        <p:sp>
          <p:nvSpPr>
            <p:cNvPr id="134" name="Freeform 370"/>
            <p:cNvSpPr>
              <a:spLocks noChangeArrowheads="1"/>
            </p:cNvSpPr>
            <p:nvPr/>
          </p:nvSpPr>
          <p:spPr bwMode="auto">
            <a:xfrm>
              <a:off x="20516956" y="3605757"/>
              <a:ext cx="130302" cy="349608"/>
            </a:xfrm>
            <a:custGeom>
              <a:avLst/>
              <a:gdLst>
                <a:gd name="T0" fmla="*/ 0 w 181"/>
                <a:gd name="T1" fmla="*/ 0 h 483"/>
                <a:gd name="T2" fmla="*/ 0 w 181"/>
                <a:gd name="T3" fmla="*/ 0 h 483"/>
                <a:gd name="T4" fmla="*/ 180 w 181"/>
                <a:gd name="T5" fmla="*/ 482 h 483"/>
              </a:gdLst>
              <a:ahLst/>
              <a:cxnLst>
                <a:cxn ang="0">
                  <a:pos x="T0" y="T1"/>
                </a:cxn>
                <a:cxn ang="0">
                  <a:pos x="T2" y="T3"/>
                </a:cxn>
                <a:cxn ang="0">
                  <a:pos x="T4" y="T5"/>
                </a:cxn>
              </a:cxnLst>
              <a:rect l="0" t="0" r="r" b="b"/>
              <a:pathLst>
                <a:path w="181" h="483">
                  <a:moveTo>
                    <a:pt x="0" y="0"/>
                  </a:moveTo>
                  <a:lnTo>
                    <a:pt x="0" y="0"/>
                  </a:lnTo>
                  <a:cubicBezTo>
                    <a:pt x="0" y="181"/>
                    <a:pt x="70" y="349"/>
                    <a:pt x="180" y="482"/>
                  </a:cubicBezTo>
                </a:path>
              </a:pathLst>
            </a:custGeom>
            <a:noFill/>
            <a:ln w="4680" cap="flat">
              <a:solidFill>
                <a:schemeClr val="bg1"/>
              </a:solidFill>
              <a:round/>
            </a:ln>
            <a:effectLst/>
          </p:spPr>
          <p:txBody>
            <a:bodyPr/>
            <a:lstStyle/>
            <a:p>
              <a:endParaRPr lang="en-US" sz="900"/>
            </a:p>
          </p:txBody>
        </p:sp>
        <p:sp>
          <p:nvSpPr>
            <p:cNvPr id="135" name="Freeform 371"/>
            <p:cNvSpPr>
              <a:spLocks noChangeArrowheads="1"/>
            </p:cNvSpPr>
            <p:nvPr/>
          </p:nvSpPr>
          <p:spPr bwMode="auto">
            <a:xfrm>
              <a:off x="20644079" y="3815523"/>
              <a:ext cx="82630" cy="139843"/>
            </a:xfrm>
            <a:custGeom>
              <a:avLst/>
              <a:gdLst>
                <a:gd name="T0" fmla="*/ 112 w 113"/>
                <a:gd name="T1" fmla="*/ 0 h 193"/>
                <a:gd name="T2" fmla="*/ 112 w 113"/>
                <a:gd name="T3" fmla="*/ 0 h 193"/>
                <a:gd name="T4" fmla="*/ 0 w 113"/>
                <a:gd name="T5" fmla="*/ 192 h 193"/>
              </a:gdLst>
              <a:ahLst/>
              <a:cxnLst>
                <a:cxn ang="0">
                  <a:pos x="T0" y="T1"/>
                </a:cxn>
                <a:cxn ang="0">
                  <a:pos x="T2" y="T3"/>
                </a:cxn>
                <a:cxn ang="0">
                  <a:pos x="T4" y="T5"/>
                </a:cxn>
              </a:cxnLst>
              <a:rect l="0" t="0" r="r" b="b"/>
              <a:pathLst>
                <a:path w="113" h="193">
                  <a:moveTo>
                    <a:pt x="112" y="0"/>
                  </a:moveTo>
                  <a:lnTo>
                    <a:pt x="112" y="0"/>
                  </a:lnTo>
                  <a:cubicBezTo>
                    <a:pt x="91" y="71"/>
                    <a:pt x="50" y="139"/>
                    <a:pt x="0" y="192"/>
                  </a:cubicBezTo>
                </a:path>
              </a:pathLst>
            </a:custGeom>
            <a:noFill/>
            <a:ln w="4680" cap="flat">
              <a:solidFill>
                <a:schemeClr val="bg1"/>
              </a:solidFill>
              <a:round/>
            </a:ln>
            <a:effectLst/>
          </p:spPr>
          <p:txBody>
            <a:bodyPr/>
            <a:lstStyle/>
            <a:p>
              <a:endParaRPr lang="en-US" sz="900"/>
            </a:p>
          </p:txBody>
        </p:sp>
        <p:sp>
          <p:nvSpPr>
            <p:cNvPr id="136" name="Freeform 372"/>
            <p:cNvSpPr>
              <a:spLocks noChangeArrowheads="1"/>
            </p:cNvSpPr>
            <p:nvPr/>
          </p:nvSpPr>
          <p:spPr bwMode="auto">
            <a:xfrm>
              <a:off x="20342166" y="4085676"/>
              <a:ext cx="346406" cy="476739"/>
            </a:xfrm>
            <a:custGeom>
              <a:avLst/>
              <a:gdLst>
                <a:gd name="T0" fmla="*/ 390 w 482"/>
                <a:gd name="T1" fmla="*/ 150 h 662"/>
                <a:gd name="T2" fmla="*/ 390 w 482"/>
                <a:gd name="T3" fmla="*/ 150 h 662"/>
                <a:gd name="T4" fmla="*/ 470 w 482"/>
                <a:gd name="T5" fmla="*/ 340 h 662"/>
                <a:gd name="T6" fmla="*/ 481 w 482"/>
                <a:gd name="T7" fmla="*/ 420 h 662"/>
                <a:gd name="T8" fmla="*/ 240 w 482"/>
                <a:gd name="T9" fmla="*/ 661 h 662"/>
                <a:gd name="T10" fmla="*/ 0 w 482"/>
                <a:gd name="T11" fmla="*/ 420 h 662"/>
                <a:gd name="T12" fmla="*/ 240 w 482"/>
                <a:gd name="T13" fmla="*/ 0 h 662"/>
              </a:gdLst>
              <a:ahLst/>
              <a:cxnLst>
                <a:cxn ang="0">
                  <a:pos x="T0" y="T1"/>
                </a:cxn>
                <a:cxn ang="0">
                  <a:pos x="T2" y="T3"/>
                </a:cxn>
                <a:cxn ang="0">
                  <a:pos x="T4" y="T5"/>
                </a:cxn>
                <a:cxn ang="0">
                  <a:pos x="T6" y="T7"/>
                </a:cxn>
                <a:cxn ang="0">
                  <a:pos x="T8" y="T9"/>
                </a:cxn>
                <a:cxn ang="0">
                  <a:pos x="T10" y="T11"/>
                </a:cxn>
                <a:cxn ang="0">
                  <a:pos x="T12" y="T13"/>
                </a:cxn>
              </a:cxnLst>
              <a:rect l="0" t="0" r="r" b="b"/>
              <a:pathLst>
                <a:path w="482" h="662">
                  <a:moveTo>
                    <a:pt x="390" y="150"/>
                  </a:moveTo>
                  <a:lnTo>
                    <a:pt x="390" y="150"/>
                  </a:lnTo>
                  <a:cubicBezTo>
                    <a:pt x="420" y="198"/>
                    <a:pt x="449" y="269"/>
                    <a:pt x="470" y="340"/>
                  </a:cubicBezTo>
                  <a:cubicBezTo>
                    <a:pt x="481" y="369"/>
                    <a:pt x="481" y="399"/>
                    <a:pt x="481" y="420"/>
                  </a:cubicBezTo>
                  <a:cubicBezTo>
                    <a:pt x="481" y="561"/>
                    <a:pt x="370" y="661"/>
                    <a:pt x="240" y="661"/>
                  </a:cubicBezTo>
                  <a:cubicBezTo>
                    <a:pt x="110" y="661"/>
                    <a:pt x="0" y="561"/>
                    <a:pt x="0" y="420"/>
                  </a:cubicBezTo>
                  <a:cubicBezTo>
                    <a:pt x="0" y="239"/>
                    <a:pt x="180" y="0"/>
                    <a:pt x="240" y="0"/>
                  </a:cubicBezTo>
                </a:path>
              </a:pathLst>
            </a:custGeom>
            <a:noFill/>
            <a:ln w="4680" cap="flat">
              <a:solidFill>
                <a:schemeClr val="bg1"/>
              </a:solidFill>
              <a:round/>
            </a:ln>
            <a:effectLst/>
          </p:spPr>
          <p:txBody>
            <a:bodyPr/>
            <a:lstStyle/>
            <a:p>
              <a:endParaRPr lang="en-US" sz="900"/>
            </a:p>
          </p:txBody>
        </p:sp>
        <p:sp>
          <p:nvSpPr>
            <p:cNvPr id="137" name="Freeform 373"/>
            <p:cNvSpPr>
              <a:spLocks noChangeArrowheads="1"/>
            </p:cNvSpPr>
            <p:nvPr/>
          </p:nvSpPr>
          <p:spPr bwMode="auto">
            <a:xfrm>
              <a:off x="20516956" y="4085675"/>
              <a:ext cx="66740" cy="171626"/>
            </a:xfrm>
            <a:custGeom>
              <a:avLst/>
              <a:gdLst>
                <a:gd name="T0" fmla="*/ 0 w 92"/>
                <a:gd name="T1" fmla="*/ 0 h 240"/>
                <a:gd name="T2" fmla="*/ 0 w 92"/>
                <a:gd name="T3" fmla="*/ 0 h 240"/>
                <a:gd name="T4" fmla="*/ 91 w 92"/>
                <a:gd name="T5" fmla="*/ 239 h 240"/>
              </a:gdLst>
              <a:ahLst/>
              <a:cxnLst>
                <a:cxn ang="0">
                  <a:pos x="T0" y="T1"/>
                </a:cxn>
                <a:cxn ang="0">
                  <a:pos x="T2" y="T3"/>
                </a:cxn>
                <a:cxn ang="0">
                  <a:pos x="T4" y="T5"/>
                </a:cxn>
              </a:cxnLst>
              <a:rect l="0" t="0" r="r" b="b"/>
              <a:pathLst>
                <a:path w="92" h="240">
                  <a:moveTo>
                    <a:pt x="0" y="0"/>
                  </a:moveTo>
                  <a:lnTo>
                    <a:pt x="0" y="0"/>
                  </a:lnTo>
                  <a:cubicBezTo>
                    <a:pt x="0" y="89"/>
                    <a:pt x="41" y="180"/>
                    <a:pt x="91" y="239"/>
                  </a:cubicBezTo>
                </a:path>
              </a:pathLst>
            </a:custGeom>
            <a:noFill/>
            <a:ln w="4680" cap="flat">
              <a:solidFill>
                <a:schemeClr val="bg1"/>
              </a:solidFill>
              <a:round/>
            </a:ln>
            <a:effectLst/>
          </p:spPr>
          <p:txBody>
            <a:bodyPr/>
            <a:lstStyle/>
            <a:p>
              <a:endParaRPr lang="en-US" sz="900"/>
            </a:p>
          </p:txBody>
        </p:sp>
        <p:sp>
          <p:nvSpPr>
            <p:cNvPr id="138" name="Freeform 374"/>
            <p:cNvSpPr>
              <a:spLocks noChangeArrowheads="1"/>
            </p:cNvSpPr>
            <p:nvPr/>
          </p:nvSpPr>
          <p:spPr bwMode="auto">
            <a:xfrm>
              <a:off x="20580517" y="4193737"/>
              <a:ext cx="44493" cy="63565"/>
            </a:xfrm>
            <a:custGeom>
              <a:avLst/>
              <a:gdLst>
                <a:gd name="T0" fmla="*/ 59 w 60"/>
                <a:gd name="T1" fmla="*/ 0 h 90"/>
                <a:gd name="T2" fmla="*/ 59 w 60"/>
                <a:gd name="T3" fmla="*/ 0 h 90"/>
                <a:gd name="T4" fmla="*/ 0 w 60"/>
                <a:gd name="T5" fmla="*/ 89 h 90"/>
              </a:gdLst>
              <a:ahLst/>
              <a:cxnLst>
                <a:cxn ang="0">
                  <a:pos x="T0" y="T1"/>
                </a:cxn>
                <a:cxn ang="0">
                  <a:pos x="T2" y="T3"/>
                </a:cxn>
                <a:cxn ang="0">
                  <a:pos x="T4" y="T5"/>
                </a:cxn>
              </a:cxnLst>
              <a:rect l="0" t="0" r="r" b="b"/>
              <a:pathLst>
                <a:path w="60" h="90">
                  <a:moveTo>
                    <a:pt x="59" y="0"/>
                  </a:moveTo>
                  <a:lnTo>
                    <a:pt x="59" y="0"/>
                  </a:lnTo>
                  <a:cubicBezTo>
                    <a:pt x="50" y="30"/>
                    <a:pt x="30" y="69"/>
                    <a:pt x="0" y="89"/>
                  </a:cubicBezTo>
                </a:path>
              </a:pathLst>
            </a:custGeom>
            <a:noFill/>
            <a:ln w="4680" cap="flat">
              <a:solidFill>
                <a:schemeClr val="bg1"/>
              </a:solidFill>
              <a:round/>
            </a:ln>
            <a:effectLst/>
          </p:spPr>
          <p:txBody>
            <a:bodyPr/>
            <a:lstStyle/>
            <a:p>
              <a:endParaRPr lang="en-US" sz="900"/>
            </a:p>
          </p:txBody>
        </p:sp>
      </p:grpSp>
      <p:grpSp>
        <p:nvGrpSpPr>
          <p:cNvPr id="139" name="Group 138"/>
          <p:cNvGrpSpPr/>
          <p:nvPr/>
        </p:nvGrpSpPr>
        <p:grpSpPr>
          <a:xfrm>
            <a:off x="3521751" y="2068025"/>
            <a:ext cx="269739" cy="267086"/>
            <a:chOff x="5453001" y="7775630"/>
            <a:chExt cx="962950" cy="953477"/>
          </a:xfrm>
        </p:grpSpPr>
        <p:sp>
          <p:nvSpPr>
            <p:cNvPr id="140" name="Freeform 443"/>
            <p:cNvSpPr>
              <a:spLocks noChangeArrowheads="1"/>
            </p:cNvSpPr>
            <p:nvPr/>
          </p:nvSpPr>
          <p:spPr bwMode="auto">
            <a:xfrm>
              <a:off x="5805767" y="7775630"/>
              <a:ext cx="254244" cy="346431"/>
            </a:xfrm>
            <a:custGeom>
              <a:avLst/>
              <a:gdLst>
                <a:gd name="T0" fmla="*/ 0 w 352"/>
                <a:gd name="T1" fmla="*/ 481 h 482"/>
                <a:gd name="T2" fmla="*/ 180 w 352"/>
                <a:gd name="T3" fmla="*/ 0 h 482"/>
                <a:gd name="T4" fmla="*/ 351 w 352"/>
                <a:gd name="T5" fmla="*/ 481 h 482"/>
              </a:gdLst>
              <a:ahLst/>
              <a:cxnLst>
                <a:cxn ang="0">
                  <a:pos x="T0" y="T1"/>
                </a:cxn>
                <a:cxn ang="0">
                  <a:pos x="T2" y="T3"/>
                </a:cxn>
                <a:cxn ang="0">
                  <a:pos x="T4" y="T5"/>
                </a:cxn>
              </a:cxnLst>
              <a:rect l="0" t="0" r="r" b="b"/>
              <a:pathLst>
                <a:path w="352" h="482">
                  <a:moveTo>
                    <a:pt x="0" y="481"/>
                  </a:moveTo>
                  <a:lnTo>
                    <a:pt x="180" y="0"/>
                  </a:lnTo>
                  <a:lnTo>
                    <a:pt x="351" y="481"/>
                  </a:lnTo>
                </a:path>
              </a:pathLst>
            </a:custGeom>
            <a:noFill/>
            <a:ln w="4680" cap="flat">
              <a:solidFill>
                <a:schemeClr val="bg1"/>
              </a:solidFill>
              <a:round/>
            </a:ln>
            <a:effectLst/>
          </p:spPr>
          <p:txBody>
            <a:bodyPr/>
            <a:lstStyle/>
            <a:p>
              <a:endParaRPr lang="en-US" sz="900"/>
            </a:p>
          </p:txBody>
        </p:sp>
        <p:sp>
          <p:nvSpPr>
            <p:cNvPr id="141" name="Freeform 444"/>
            <p:cNvSpPr>
              <a:spLocks noChangeArrowheads="1"/>
            </p:cNvSpPr>
            <p:nvPr/>
          </p:nvSpPr>
          <p:spPr bwMode="auto">
            <a:xfrm>
              <a:off x="5936065" y="8325469"/>
              <a:ext cx="346408" cy="403638"/>
            </a:xfrm>
            <a:custGeom>
              <a:avLst/>
              <a:gdLst>
                <a:gd name="T0" fmla="*/ 271 w 482"/>
                <a:gd name="T1" fmla="*/ 0 h 562"/>
                <a:gd name="T2" fmla="*/ 481 w 482"/>
                <a:gd name="T3" fmla="*/ 561 h 562"/>
                <a:gd name="T4" fmla="*/ 0 w 482"/>
                <a:gd name="T5" fmla="*/ 210 h 562"/>
              </a:gdLst>
              <a:ahLst/>
              <a:cxnLst>
                <a:cxn ang="0">
                  <a:pos x="T0" y="T1"/>
                </a:cxn>
                <a:cxn ang="0">
                  <a:pos x="T2" y="T3"/>
                </a:cxn>
                <a:cxn ang="0">
                  <a:pos x="T4" y="T5"/>
                </a:cxn>
              </a:cxnLst>
              <a:rect l="0" t="0" r="r" b="b"/>
              <a:pathLst>
                <a:path w="482" h="562">
                  <a:moveTo>
                    <a:pt x="271" y="0"/>
                  </a:moveTo>
                  <a:lnTo>
                    <a:pt x="481" y="561"/>
                  </a:lnTo>
                  <a:lnTo>
                    <a:pt x="0" y="210"/>
                  </a:lnTo>
                </a:path>
              </a:pathLst>
            </a:custGeom>
            <a:noFill/>
            <a:ln w="4680" cap="flat">
              <a:solidFill>
                <a:schemeClr val="bg1"/>
              </a:solidFill>
              <a:round/>
            </a:ln>
            <a:effectLst/>
          </p:spPr>
          <p:txBody>
            <a:bodyPr/>
            <a:lstStyle/>
            <a:p>
              <a:endParaRPr lang="en-US" sz="900"/>
            </a:p>
          </p:txBody>
        </p:sp>
        <p:sp>
          <p:nvSpPr>
            <p:cNvPr id="142" name="Freeform 445"/>
            <p:cNvSpPr>
              <a:spLocks noChangeArrowheads="1"/>
            </p:cNvSpPr>
            <p:nvPr/>
          </p:nvSpPr>
          <p:spPr bwMode="auto">
            <a:xfrm>
              <a:off x="6066366" y="8122061"/>
              <a:ext cx="349585" cy="203408"/>
            </a:xfrm>
            <a:custGeom>
              <a:avLst/>
              <a:gdLst>
                <a:gd name="T0" fmla="*/ 0 w 483"/>
                <a:gd name="T1" fmla="*/ 0 h 282"/>
                <a:gd name="T2" fmla="*/ 482 w 483"/>
                <a:gd name="T3" fmla="*/ 0 h 282"/>
                <a:gd name="T4" fmla="*/ 91 w 483"/>
                <a:gd name="T5" fmla="*/ 281 h 282"/>
              </a:gdLst>
              <a:ahLst/>
              <a:cxnLst>
                <a:cxn ang="0">
                  <a:pos x="T0" y="T1"/>
                </a:cxn>
                <a:cxn ang="0">
                  <a:pos x="T2" y="T3"/>
                </a:cxn>
                <a:cxn ang="0">
                  <a:pos x="T4" y="T5"/>
                </a:cxn>
              </a:cxnLst>
              <a:rect l="0" t="0" r="r" b="b"/>
              <a:pathLst>
                <a:path w="483" h="282">
                  <a:moveTo>
                    <a:pt x="0" y="0"/>
                  </a:moveTo>
                  <a:lnTo>
                    <a:pt x="482" y="0"/>
                  </a:lnTo>
                  <a:lnTo>
                    <a:pt x="91" y="281"/>
                  </a:lnTo>
                </a:path>
              </a:pathLst>
            </a:custGeom>
            <a:noFill/>
            <a:ln w="4680" cap="flat">
              <a:solidFill>
                <a:schemeClr val="bg1"/>
              </a:solidFill>
              <a:round/>
            </a:ln>
            <a:effectLst/>
          </p:spPr>
          <p:txBody>
            <a:bodyPr/>
            <a:lstStyle/>
            <a:p>
              <a:endParaRPr lang="en-US" sz="900"/>
            </a:p>
          </p:txBody>
        </p:sp>
        <p:sp>
          <p:nvSpPr>
            <p:cNvPr id="143" name="Freeform 446"/>
            <p:cNvSpPr>
              <a:spLocks noChangeArrowheads="1"/>
            </p:cNvSpPr>
            <p:nvPr/>
          </p:nvSpPr>
          <p:spPr bwMode="auto">
            <a:xfrm>
              <a:off x="5453001" y="8122061"/>
              <a:ext cx="483064" cy="607046"/>
            </a:xfrm>
            <a:custGeom>
              <a:avLst/>
              <a:gdLst>
                <a:gd name="T0" fmla="*/ 671 w 672"/>
                <a:gd name="T1" fmla="*/ 491 h 843"/>
                <a:gd name="T2" fmla="*/ 181 w 672"/>
                <a:gd name="T3" fmla="*/ 842 h 843"/>
                <a:gd name="T4" fmla="*/ 390 w 672"/>
                <a:gd name="T5" fmla="*/ 281 h 843"/>
                <a:gd name="T6" fmla="*/ 0 w 672"/>
                <a:gd name="T7" fmla="*/ 0 h 843"/>
                <a:gd name="T8" fmla="*/ 491 w 672"/>
                <a:gd name="T9" fmla="*/ 0 h 843"/>
              </a:gdLst>
              <a:ahLst/>
              <a:cxnLst>
                <a:cxn ang="0">
                  <a:pos x="T0" y="T1"/>
                </a:cxn>
                <a:cxn ang="0">
                  <a:pos x="T2" y="T3"/>
                </a:cxn>
                <a:cxn ang="0">
                  <a:pos x="T4" y="T5"/>
                </a:cxn>
                <a:cxn ang="0">
                  <a:pos x="T6" y="T7"/>
                </a:cxn>
                <a:cxn ang="0">
                  <a:pos x="T8" y="T9"/>
                </a:cxn>
              </a:cxnLst>
              <a:rect l="0" t="0" r="r" b="b"/>
              <a:pathLst>
                <a:path w="672" h="843">
                  <a:moveTo>
                    <a:pt x="671" y="491"/>
                  </a:moveTo>
                  <a:lnTo>
                    <a:pt x="181" y="842"/>
                  </a:lnTo>
                  <a:lnTo>
                    <a:pt x="390" y="281"/>
                  </a:lnTo>
                  <a:lnTo>
                    <a:pt x="0" y="0"/>
                  </a:lnTo>
                  <a:lnTo>
                    <a:pt x="491" y="0"/>
                  </a:lnTo>
                </a:path>
              </a:pathLst>
            </a:custGeom>
            <a:noFill/>
            <a:ln w="4680" cap="flat">
              <a:solidFill>
                <a:schemeClr val="bg1"/>
              </a:solidFill>
              <a:round/>
            </a:ln>
            <a:effectLst/>
          </p:spPr>
          <p:txBody>
            <a:bodyPr/>
            <a:lstStyle/>
            <a:p>
              <a:endParaRPr lang="en-US" sz="900"/>
            </a:p>
          </p:txBody>
        </p:sp>
        <p:sp>
          <p:nvSpPr>
            <p:cNvPr id="144" name="Line 447"/>
            <p:cNvSpPr>
              <a:spLocks noChangeShapeType="1"/>
            </p:cNvSpPr>
            <p:nvPr/>
          </p:nvSpPr>
          <p:spPr bwMode="auto">
            <a:xfrm flipH="1">
              <a:off x="6066366" y="8122062"/>
              <a:ext cx="136655" cy="3177"/>
            </a:xfrm>
            <a:prstGeom prst="line">
              <a:avLst/>
            </a:prstGeom>
            <a:noFill/>
            <a:ln w="4680" cap="flat">
              <a:solidFill>
                <a:schemeClr val="bg1"/>
              </a:solidFill>
              <a:round/>
            </a:ln>
            <a:effectLst/>
          </p:spPr>
          <p:txBody>
            <a:bodyPr/>
            <a:lstStyle/>
            <a:p>
              <a:endParaRPr lang="en-US" sz="900"/>
            </a:p>
          </p:txBody>
        </p:sp>
      </p:grpSp>
      <p:sp>
        <p:nvSpPr>
          <p:cNvPr id="43" name="Rectangle 1"/>
          <p:cNvSpPr/>
          <p:nvPr/>
        </p:nvSpPr>
        <p:spPr bwMode="auto">
          <a:xfrm>
            <a:off x="718664" y="-16405"/>
            <a:ext cx="2718693" cy="369332"/>
          </a:xfrm>
          <a:prstGeom prst="rect">
            <a:avLst/>
          </a:prstGeom>
          <a:noFill/>
          <a:ln>
            <a:noFill/>
          </a:ln>
        </p:spPr>
        <p:txBody>
          <a:bodyPr wrap="none" lIns="0" tIns="0" rIns="0" bIns="0" anchor="ctr">
            <a:spAutoFit/>
          </a:bodyPr>
          <a:lstStyle/>
          <a:p>
            <a:pPr algn="l"/>
            <a:r>
              <a:rPr lang="en-US" sz="2400" b="1" dirty="0">
                <a:latin typeface="Arial" panose="020B0604020202020204" pitchFamily="34" charset="0"/>
                <a:ea typeface="微软雅黑" pitchFamily="34" charset="-122"/>
                <a:cs typeface="Arial" panose="020B0604020202020204" pitchFamily="34" charset="0"/>
                <a:sym typeface="Bebas Neue" charset="0"/>
              </a:rPr>
              <a:t>1-INTRODUCTION</a:t>
            </a:r>
          </a:p>
        </p:txBody>
      </p:sp>
      <p:sp>
        <p:nvSpPr>
          <p:cNvPr id="44" name="Rectangle 43"/>
          <p:cNvSpPr/>
          <p:nvPr/>
        </p:nvSpPr>
        <p:spPr>
          <a:xfrm>
            <a:off x="794053" y="307208"/>
            <a:ext cx="2567914" cy="45719"/>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900">
              <a:solidFill>
                <a:schemeClr val="tx1"/>
              </a:solidFill>
            </a:endParaRPr>
          </a:p>
        </p:txBody>
      </p:sp>
      <p:sp>
        <p:nvSpPr>
          <p:cNvPr id="33" name="矩形 83"/>
          <p:cNvSpPr/>
          <p:nvPr/>
        </p:nvSpPr>
        <p:spPr>
          <a:xfrm flipH="1">
            <a:off x="-4" y="6741368"/>
            <a:ext cx="12195177" cy="14448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Rectangle 4"/>
          <p:cNvSpPr txBox="1">
            <a:spLocks noChangeArrowheads="1"/>
          </p:cNvSpPr>
          <p:nvPr/>
        </p:nvSpPr>
        <p:spPr bwMode="auto">
          <a:xfrm>
            <a:off x="11282163" y="6617490"/>
            <a:ext cx="1152128" cy="392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r>
              <a:rPr lang="en-US" altLang="zh-CN" sz="1600" dirty="0">
                <a:latin typeface="方正兰亭超细黑简体" panose="02000000000000000000" pitchFamily="2" charset="-122"/>
                <a:ea typeface="方正兰亭超细黑简体" panose="02000000000000000000" pitchFamily="2" charset="-122"/>
              </a:rPr>
              <a:t>11</a:t>
            </a:r>
            <a:endParaRPr lang="zh-CN" sz="1600" dirty="0">
              <a:latin typeface="方正兰亭超细黑简体" panose="02000000000000000000" pitchFamily="2" charset="-122"/>
              <a:ea typeface="方正兰亭超细黑简体" panose="02000000000000000000" pitchFamily="2" charset="-122"/>
            </a:endParaRPr>
          </a:p>
        </p:txBody>
      </p:sp>
      <p:sp>
        <p:nvSpPr>
          <p:cNvPr id="15" name="Rectangle 13"/>
          <p:cNvSpPr>
            <a:spLocks noChangeArrowheads="1"/>
          </p:cNvSpPr>
          <p:nvPr/>
        </p:nvSpPr>
        <p:spPr bwMode="auto">
          <a:xfrm>
            <a:off x="1028700" y="247142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La terre est un atout unique qui délimite l'espace dans lequel les activités humaines et</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6" name="Rectangle 14"/>
          <p:cNvSpPr>
            <a:spLocks noChangeArrowheads="1"/>
          </p:cNvSpPr>
          <p:nvPr/>
        </p:nvSpPr>
        <p:spPr bwMode="auto">
          <a:xfrm>
            <a:off x="685800" y="248412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processus environnementaux ont lieu, et au sein desquels les actifs environnementaux et les actifs économiques</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7" name="Rectangle 15"/>
          <p:cNvSpPr>
            <a:spLocks noChangeArrowheads="1"/>
          </p:cNvSpPr>
          <p:nvPr/>
        </p:nvSpPr>
        <p:spPr bwMode="auto">
          <a:xfrm>
            <a:off x="685800" y="249745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sont situés. La terre est au cœur de la comptabilité économique et environnementale. Au-delà d'une évaluation de</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8" name="Rectangle 16"/>
          <p:cNvSpPr>
            <a:spLocks noChangeArrowheads="1"/>
          </p:cNvSpPr>
          <p:nvPr/>
        </p:nvSpPr>
        <p:spPr bwMode="auto">
          <a:xfrm>
            <a:off x="685800" y="251079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la propriété et l'utilisation de la terre dans le cadre de la production économique, certains des problèmes qui peuvent être</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9" name="Rectangle 17"/>
          <p:cNvSpPr>
            <a:spLocks noChangeArrowheads="1"/>
          </p:cNvSpPr>
          <p:nvPr/>
        </p:nvSpPr>
        <p:spPr bwMode="auto">
          <a:xfrm>
            <a:off x="685800" y="252349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pris en compte dans le contexte des comptes fonciers incluent les impacts de l'urbanisation, la durabilité</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0" name="Rectangle 18"/>
          <p:cNvSpPr>
            <a:spLocks noChangeArrowheads="1"/>
          </p:cNvSpPr>
          <p:nvPr/>
        </p:nvSpPr>
        <p:spPr bwMode="auto">
          <a:xfrm>
            <a:off x="685800" y="253682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de l'agriculture et de la foresterie, l'utilisation des ressources d'eau douce intérieures et la conservation de la biodiversité</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 name="Rectangle 1"/>
          <p:cNvSpPr/>
          <p:nvPr/>
        </p:nvSpPr>
        <p:spPr>
          <a:xfrm>
            <a:off x="264936" y="512261"/>
            <a:ext cx="11665296" cy="6133987"/>
          </a:xfrm>
          <a:prstGeom prst="rect">
            <a:avLst/>
          </a:prstGeom>
        </p:spPr>
        <p:txBody>
          <a:bodyPr wrap="square">
            <a:spAutoFit/>
          </a:bodyPr>
          <a:lstStyle/>
          <a:p>
            <a:pPr algn="just">
              <a:lnSpc>
                <a:spcPct val="130000"/>
              </a:lnSpc>
              <a:spcBef>
                <a:spcPts val="530"/>
              </a:spcBef>
              <a:spcAft>
                <a:spcPts val="800"/>
              </a:spcAft>
            </a:pPr>
            <a:r>
              <a:rPr lang="en-US" spc="-5" dirty="0">
                <a:latin typeface="Arial" panose="020B0604020202020204" pitchFamily="34" charset="0"/>
                <a:ea typeface="Arial" panose="020B0604020202020204" pitchFamily="34" charset="0"/>
                <a:cs typeface="Arial" panose="020B0604020202020204" pitchFamily="34" charset="0"/>
              </a:rPr>
              <a:t>The overall objective of the study on the economic valuation of forest ecosystem services is to determine the contribution of forest ecosystem goods and services to the national economy in Senegal. Specifically, it aims to: </a:t>
            </a:r>
          </a:p>
          <a:p>
            <a:pPr marL="285750" indent="-285750" algn="just">
              <a:lnSpc>
                <a:spcPct val="130000"/>
              </a:lnSpc>
              <a:spcBef>
                <a:spcPts val="530"/>
              </a:spcBef>
              <a:spcAft>
                <a:spcPts val="800"/>
              </a:spcAft>
              <a:buFont typeface="Wingdings" panose="05000000000000000000" pitchFamily="2" charset="2"/>
              <a:buChar char="q"/>
            </a:pPr>
            <a:r>
              <a:rPr lang="en-US" spc="-5" dirty="0">
                <a:latin typeface="Arial" panose="020B0604020202020204" pitchFamily="34" charset="0"/>
                <a:ea typeface="Arial" panose="020B0604020202020204" pitchFamily="34" charset="0"/>
                <a:cs typeface="Arial" panose="020B0604020202020204" pitchFamily="34" charset="0"/>
              </a:rPr>
              <a:t>assess the annual flow of forest ecosystem goods and services (market and non-market) relevant to community well-being at the local and/or national level; </a:t>
            </a:r>
          </a:p>
          <a:p>
            <a:pPr marL="285750" indent="-285750" algn="just">
              <a:lnSpc>
                <a:spcPct val="130000"/>
              </a:lnSpc>
              <a:spcBef>
                <a:spcPts val="530"/>
              </a:spcBef>
              <a:spcAft>
                <a:spcPts val="800"/>
              </a:spcAft>
              <a:buFont typeface="Wingdings" panose="05000000000000000000" pitchFamily="2" charset="2"/>
              <a:buChar char="q"/>
            </a:pPr>
            <a:r>
              <a:rPr lang="en-US" spc="-5" dirty="0">
                <a:latin typeface="Arial" panose="020B0604020202020204" pitchFamily="34" charset="0"/>
                <a:ea typeface="Arial" panose="020B0604020202020204" pitchFamily="34" charset="0"/>
                <a:cs typeface="Arial" panose="020B0604020202020204" pitchFamily="34" charset="0"/>
              </a:rPr>
              <a:t>assess the available forest capital stock;</a:t>
            </a:r>
          </a:p>
          <a:p>
            <a:pPr marL="285750" indent="-285750" algn="just">
              <a:lnSpc>
                <a:spcPct val="130000"/>
              </a:lnSpc>
              <a:spcBef>
                <a:spcPts val="530"/>
              </a:spcBef>
              <a:spcAft>
                <a:spcPts val="800"/>
              </a:spcAft>
              <a:buFont typeface="Wingdings" panose="05000000000000000000" pitchFamily="2" charset="2"/>
              <a:buChar char="q"/>
            </a:pPr>
            <a:r>
              <a:rPr lang="en-US" spc="-5" dirty="0">
                <a:latin typeface="Arial" panose="020B0604020202020204" pitchFamily="34" charset="0"/>
                <a:ea typeface="Arial" panose="020B0604020202020204" pitchFamily="34" charset="0"/>
                <a:cs typeface="Arial" panose="020B0604020202020204" pitchFamily="34" charset="0"/>
              </a:rPr>
              <a:t>determine the net contribution of forest ecosystem services to the national economy.</a:t>
            </a:r>
            <a:endParaRPr lang="fr-FR" sz="1600" dirty="0">
              <a:latin typeface="Arial" panose="020B0604020202020204" pitchFamily="34" charset="0"/>
              <a:ea typeface="Calibri" panose="020F0502020204030204" pitchFamily="34" charset="0"/>
              <a:cs typeface="Arial" panose="020B0604020202020204" pitchFamily="34" charset="0"/>
            </a:endParaRPr>
          </a:p>
          <a:p>
            <a:pPr algn="just">
              <a:lnSpc>
                <a:spcPct val="130000"/>
              </a:lnSpc>
              <a:spcBef>
                <a:spcPts val="530"/>
              </a:spcBef>
              <a:spcAft>
                <a:spcPts val="800"/>
              </a:spcAft>
            </a:pPr>
            <a:r>
              <a:rPr lang="en-US" spc="-5" dirty="0">
                <a:latin typeface="Arial" panose="020B0604020202020204" pitchFamily="34" charset="0"/>
                <a:ea typeface="Arial" panose="020B0604020202020204" pitchFamily="34" charset="0"/>
                <a:cs typeface="Arial" panose="020B0604020202020204" pitchFamily="34" charset="0"/>
              </a:rPr>
              <a:t>The studies carried out so far in the field of economic valuation of forest ecosystem services have many limitations in terms of the diversity of tools and methods used and the unavailability of some of the data needed for the valuation. </a:t>
            </a:r>
          </a:p>
          <a:p>
            <a:pPr algn="just">
              <a:lnSpc>
                <a:spcPct val="130000"/>
              </a:lnSpc>
              <a:spcBef>
                <a:spcPts val="530"/>
              </a:spcBef>
              <a:spcAft>
                <a:spcPts val="800"/>
              </a:spcAft>
            </a:pPr>
            <a:r>
              <a:rPr lang="en-US" spc="-5" dirty="0">
                <a:latin typeface="Arial" panose="020B0604020202020204" pitchFamily="34" charset="0"/>
                <a:ea typeface="Arial" panose="020B0604020202020204" pitchFamily="34" charset="0"/>
                <a:cs typeface="Arial" panose="020B0604020202020204" pitchFamily="34" charset="0"/>
              </a:rPr>
              <a:t>This explains the fact that specialists often find it difficult to agree on non-market values. However, it should be emphasized that the efforts made are valuable in that they contribute to an understanding of the multifunctional roles of forest ecosystems and can contribute to the conservation and sustainability of forest resources.</a:t>
            </a:r>
          </a:p>
          <a:p>
            <a:pPr marL="285750" indent="-285750" algn="just">
              <a:lnSpc>
                <a:spcPct val="130000"/>
              </a:lnSpc>
              <a:spcBef>
                <a:spcPts val="530"/>
              </a:spcBef>
              <a:spcAft>
                <a:spcPts val="800"/>
              </a:spcAft>
              <a:buFont typeface="Wingdings" panose="05000000000000000000" pitchFamily="2" charset="2"/>
              <a:buChar char="v"/>
            </a:pPr>
            <a:r>
              <a:rPr lang="en-US" b="1" i="1" spc="-5" dirty="0">
                <a:latin typeface="Arial" panose="020B0604020202020204" pitchFamily="34" charset="0"/>
                <a:ea typeface="Arial" panose="020B0604020202020204" pitchFamily="34" charset="0"/>
                <a:cs typeface="Arial" panose="020B0604020202020204" pitchFamily="34" charset="0"/>
              </a:rPr>
              <a:t>The results presented are mainly from the improvement and valorization project of forest ecosystem services in Senegal (PASEF)</a:t>
            </a:r>
            <a:endParaRPr lang="fr-FR" b="1" i="1" spc="-5" dirty="0">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15191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eelOff"/>
      </p:transition>
    </mc:Choice>
    <mc:Fallback xmlns="">
      <p:transition spd="slow" advClick="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 name="Group 101"/>
          <p:cNvGrpSpPr/>
          <p:nvPr/>
        </p:nvGrpSpPr>
        <p:grpSpPr>
          <a:xfrm>
            <a:off x="8334738" y="2201568"/>
            <a:ext cx="267070" cy="267086"/>
            <a:chOff x="9622603" y="7775631"/>
            <a:chExt cx="953415" cy="953477"/>
          </a:xfrm>
        </p:grpSpPr>
        <p:sp>
          <p:nvSpPr>
            <p:cNvPr id="103" name="Freeform 454"/>
            <p:cNvSpPr>
              <a:spLocks noChangeArrowheads="1"/>
            </p:cNvSpPr>
            <p:nvPr/>
          </p:nvSpPr>
          <p:spPr bwMode="auto">
            <a:xfrm>
              <a:off x="9622603" y="7775631"/>
              <a:ext cx="953415" cy="953477"/>
            </a:xfrm>
            <a:custGeom>
              <a:avLst/>
              <a:gdLst>
                <a:gd name="T0" fmla="*/ 1323 w 1324"/>
                <a:gd name="T1" fmla="*/ 662 h 1324"/>
                <a:gd name="T2" fmla="*/ 1323 w 1324"/>
                <a:gd name="T3" fmla="*/ 662 h 1324"/>
                <a:gd name="T4" fmla="*/ 659 w 1324"/>
                <a:gd name="T5" fmla="*/ 1323 h 1324"/>
                <a:gd name="T6" fmla="*/ 0 w 1324"/>
                <a:gd name="T7" fmla="*/ 662 h 1324"/>
                <a:gd name="T8" fmla="*/ 659 w 1324"/>
                <a:gd name="T9" fmla="*/ 0 h 1324"/>
                <a:gd name="T10" fmla="*/ 1323 w 1324"/>
                <a:gd name="T11" fmla="*/ 662 h 1324"/>
              </a:gdLst>
              <a:ahLst/>
              <a:cxnLst>
                <a:cxn ang="0">
                  <a:pos x="T0" y="T1"/>
                </a:cxn>
                <a:cxn ang="0">
                  <a:pos x="T2" y="T3"/>
                </a:cxn>
                <a:cxn ang="0">
                  <a:pos x="T4" y="T5"/>
                </a:cxn>
                <a:cxn ang="0">
                  <a:pos x="T6" y="T7"/>
                </a:cxn>
                <a:cxn ang="0">
                  <a:pos x="T8" y="T9"/>
                </a:cxn>
                <a:cxn ang="0">
                  <a:pos x="T10" y="T11"/>
                </a:cxn>
              </a:cxnLst>
              <a:rect l="0" t="0" r="r" b="b"/>
              <a:pathLst>
                <a:path w="1324" h="1324">
                  <a:moveTo>
                    <a:pt x="1323" y="662"/>
                  </a:moveTo>
                  <a:lnTo>
                    <a:pt x="1323" y="662"/>
                  </a:lnTo>
                  <a:cubicBezTo>
                    <a:pt x="1323" y="1033"/>
                    <a:pt x="1031" y="1323"/>
                    <a:pt x="659" y="1323"/>
                  </a:cubicBezTo>
                  <a:cubicBezTo>
                    <a:pt x="299" y="1323"/>
                    <a:pt x="0" y="1033"/>
                    <a:pt x="0" y="662"/>
                  </a:cubicBezTo>
                  <a:cubicBezTo>
                    <a:pt x="0" y="301"/>
                    <a:pt x="299" y="0"/>
                    <a:pt x="659" y="0"/>
                  </a:cubicBezTo>
                  <a:cubicBezTo>
                    <a:pt x="1031" y="0"/>
                    <a:pt x="1323" y="301"/>
                    <a:pt x="1323" y="662"/>
                  </a:cubicBezTo>
                </a:path>
              </a:pathLst>
            </a:custGeom>
            <a:noFill/>
            <a:ln w="4680" cap="flat">
              <a:solidFill>
                <a:schemeClr val="bg1"/>
              </a:solidFill>
              <a:round/>
            </a:ln>
            <a:effectLst/>
          </p:spPr>
          <p:txBody>
            <a:bodyPr wrap="none" anchor="ctr"/>
            <a:lstStyle/>
            <a:p>
              <a:endParaRPr lang="en-US" sz="900"/>
            </a:p>
          </p:txBody>
        </p:sp>
        <p:sp>
          <p:nvSpPr>
            <p:cNvPr id="104" name="Freeform 455"/>
            <p:cNvSpPr>
              <a:spLocks noChangeArrowheads="1"/>
            </p:cNvSpPr>
            <p:nvPr/>
          </p:nvSpPr>
          <p:spPr bwMode="auto">
            <a:xfrm>
              <a:off x="9752904" y="7867801"/>
              <a:ext cx="216107" cy="797741"/>
            </a:xfrm>
            <a:custGeom>
              <a:avLst/>
              <a:gdLst>
                <a:gd name="T0" fmla="*/ 89 w 300"/>
                <a:gd name="T1" fmla="*/ 0 h 1105"/>
                <a:gd name="T2" fmla="*/ 299 w 300"/>
                <a:gd name="T3" fmla="*/ 292 h 1105"/>
                <a:gd name="T4" fmla="*/ 181 w 300"/>
                <a:gd name="T5" fmla="*/ 411 h 1105"/>
                <a:gd name="T6" fmla="*/ 0 w 300"/>
                <a:gd name="T7" fmla="*/ 472 h 1105"/>
                <a:gd name="T8" fmla="*/ 0 w 300"/>
                <a:gd name="T9" fmla="*/ 652 h 1105"/>
                <a:gd name="T10" fmla="*/ 181 w 300"/>
                <a:gd name="T11" fmla="*/ 773 h 1105"/>
                <a:gd name="T12" fmla="*/ 240 w 300"/>
                <a:gd name="T13" fmla="*/ 892 h 1105"/>
                <a:gd name="T14" fmla="*/ 181 w 300"/>
                <a:gd name="T15" fmla="*/ 1072 h 1105"/>
                <a:gd name="T16" fmla="*/ 149 w 300"/>
                <a:gd name="T17" fmla="*/ 1104 h 1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0" h="1105">
                  <a:moveTo>
                    <a:pt x="89" y="0"/>
                  </a:moveTo>
                  <a:lnTo>
                    <a:pt x="299" y="292"/>
                  </a:lnTo>
                  <a:lnTo>
                    <a:pt x="181" y="411"/>
                  </a:lnTo>
                  <a:lnTo>
                    <a:pt x="0" y="472"/>
                  </a:lnTo>
                  <a:lnTo>
                    <a:pt x="0" y="652"/>
                  </a:lnTo>
                  <a:lnTo>
                    <a:pt x="181" y="773"/>
                  </a:lnTo>
                  <a:lnTo>
                    <a:pt x="240" y="892"/>
                  </a:lnTo>
                  <a:lnTo>
                    <a:pt x="181" y="1072"/>
                  </a:lnTo>
                  <a:lnTo>
                    <a:pt x="149" y="1104"/>
                  </a:lnTo>
                </a:path>
              </a:pathLst>
            </a:custGeom>
            <a:noFill/>
            <a:ln w="4680" cap="flat">
              <a:solidFill>
                <a:schemeClr val="bg1"/>
              </a:solidFill>
              <a:round/>
            </a:ln>
            <a:effectLst/>
          </p:spPr>
          <p:txBody>
            <a:bodyPr/>
            <a:lstStyle/>
            <a:p>
              <a:endParaRPr lang="en-US" sz="900"/>
            </a:p>
          </p:txBody>
        </p:sp>
        <p:sp>
          <p:nvSpPr>
            <p:cNvPr id="105" name="Freeform 456"/>
            <p:cNvSpPr>
              <a:spLocks noChangeArrowheads="1"/>
            </p:cNvSpPr>
            <p:nvPr/>
          </p:nvSpPr>
          <p:spPr bwMode="auto">
            <a:xfrm>
              <a:off x="10140625" y="7963148"/>
              <a:ext cx="375010" cy="549837"/>
            </a:xfrm>
            <a:custGeom>
              <a:avLst/>
              <a:gdLst>
                <a:gd name="T0" fmla="*/ 470 w 521"/>
                <a:gd name="T1" fmla="*/ 0 h 763"/>
                <a:gd name="T2" fmla="*/ 360 w 521"/>
                <a:gd name="T3" fmla="*/ 100 h 763"/>
                <a:gd name="T4" fmla="*/ 180 w 521"/>
                <a:gd name="T5" fmla="*/ 342 h 763"/>
                <a:gd name="T6" fmla="*/ 59 w 521"/>
                <a:gd name="T7" fmla="*/ 342 h 763"/>
                <a:gd name="T8" fmla="*/ 59 w 521"/>
                <a:gd name="T9" fmla="*/ 463 h 763"/>
                <a:gd name="T10" fmla="*/ 0 w 521"/>
                <a:gd name="T11" fmla="*/ 582 h 763"/>
                <a:gd name="T12" fmla="*/ 59 w 521"/>
                <a:gd name="T13" fmla="*/ 703 h 763"/>
                <a:gd name="T14" fmla="*/ 180 w 521"/>
                <a:gd name="T15" fmla="*/ 762 h 763"/>
                <a:gd name="T16" fmla="*/ 301 w 521"/>
                <a:gd name="T17" fmla="*/ 643 h 763"/>
                <a:gd name="T18" fmla="*/ 360 w 521"/>
                <a:gd name="T19" fmla="*/ 522 h 763"/>
                <a:gd name="T20" fmla="*/ 481 w 521"/>
                <a:gd name="T21" fmla="*/ 703 h 763"/>
                <a:gd name="T22" fmla="*/ 520 w 521"/>
                <a:gd name="T23" fmla="*/ 723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1" h="763">
                  <a:moveTo>
                    <a:pt x="470" y="0"/>
                  </a:moveTo>
                  <a:lnTo>
                    <a:pt x="360" y="100"/>
                  </a:lnTo>
                  <a:lnTo>
                    <a:pt x="180" y="342"/>
                  </a:lnTo>
                  <a:lnTo>
                    <a:pt x="59" y="342"/>
                  </a:lnTo>
                  <a:lnTo>
                    <a:pt x="59" y="463"/>
                  </a:lnTo>
                  <a:lnTo>
                    <a:pt x="0" y="582"/>
                  </a:lnTo>
                  <a:lnTo>
                    <a:pt x="59" y="703"/>
                  </a:lnTo>
                  <a:lnTo>
                    <a:pt x="180" y="762"/>
                  </a:lnTo>
                  <a:lnTo>
                    <a:pt x="301" y="643"/>
                  </a:lnTo>
                  <a:lnTo>
                    <a:pt x="360" y="522"/>
                  </a:lnTo>
                  <a:lnTo>
                    <a:pt x="481" y="703"/>
                  </a:lnTo>
                  <a:lnTo>
                    <a:pt x="520" y="723"/>
                  </a:lnTo>
                </a:path>
              </a:pathLst>
            </a:custGeom>
            <a:noFill/>
            <a:ln w="4680" cap="flat">
              <a:solidFill>
                <a:schemeClr val="bg1"/>
              </a:solidFill>
              <a:round/>
            </a:ln>
            <a:effectLst/>
          </p:spPr>
          <p:txBody>
            <a:bodyPr/>
            <a:lstStyle/>
            <a:p>
              <a:endParaRPr lang="en-US" sz="900"/>
            </a:p>
          </p:txBody>
        </p:sp>
      </p:grpSp>
      <p:grpSp>
        <p:nvGrpSpPr>
          <p:cNvPr id="106" name="Group 105"/>
          <p:cNvGrpSpPr/>
          <p:nvPr/>
        </p:nvGrpSpPr>
        <p:grpSpPr>
          <a:xfrm>
            <a:off x="3492234" y="4311122"/>
            <a:ext cx="267070" cy="218120"/>
            <a:chOff x="11707403" y="7861444"/>
            <a:chExt cx="953415" cy="778672"/>
          </a:xfrm>
        </p:grpSpPr>
        <p:sp>
          <p:nvSpPr>
            <p:cNvPr id="107" name="Freeform 457"/>
            <p:cNvSpPr>
              <a:spLocks noChangeArrowheads="1"/>
            </p:cNvSpPr>
            <p:nvPr/>
          </p:nvSpPr>
          <p:spPr bwMode="auto">
            <a:xfrm>
              <a:off x="11707403" y="7861444"/>
              <a:ext cx="953415" cy="435420"/>
            </a:xfrm>
            <a:custGeom>
              <a:avLst/>
              <a:gdLst>
                <a:gd name="T0" fmla="*/ 664 w 1324"/>
                <a:gd name="T1" fmla="*/ 0 h 603"/>
                <a:gd name="T2" fmla="*/ 0 w 1324"/>
                <a:gd name="T3" fmla="*/ 301 h 603"/>
                <a:gd name="T4" fmla="*/ 664 w 1324"/>
                <a:gd name="T5" fmla="*/ 602 h 603"/>
                <a:gd name="T6" fmla="*/ 1323 w 1324"/>
                <a:gd name="T7" fmla="*/ 301 h 603"/>
                <a:gd name="T8" fmla="*/ 664 w 1324"/>
                <a:gd name="T9" fmla="*/ 0 h 603"/>
              </a:gdLst>
              <a:ahLst/>
              <a:cxnLst>
                <a:cxn ang="0">
                  <a:pos x="T0" y="T1"/>
                </a:cxn>
                <a:cxn ang="0">
                  <a:pos x="T2" y="T3"/>
                </a:cxn>
                <a:cxn ang="0">
                  <a:pos x="T4" y="T5"/>
                </a:cxn>
                <a:cxn ang="0">
                  <a:pos x="T6" y="T7"/>
                </a:cxn>
                <a:cxn ang="0">
                  <a:pos x="T8" y="T9"/>
                </a:cxn>
              </a:cxnLst>
              <a:rect l="0" t="0" r="r" b="b"/>
              <a:pathLst>
                <a:path w="1324" h="603">
                  <a:moveTo>
                    <a:pt x="664" y="0"/>
                  </a:moveTo>
                  <a:lnTo>
                    <a:pt x="0" y="301"/>
                  </a:lnTo>
                  <a:lnTo>
                    <a:pt x="664" y="602"/>
                  </a:lnTo>
                  <a:lnTo>
                    <a:pt x="1323" y="301"/>
                  </a:lnTo>
                  <a:lnTo>
                    <a:pt x="664" y="0"/>
                  </a:lnTo>
                </a:path>
              </a:pathLst>
            </a:custGeom>
            <a:noFill/>
            <a:ln w="9525" cap="flat">
              <a:solidFill>
                <a:schemeClr val="bg1"/>
              </a:solidFill>
              <a:bevel/>
            </a:ln>
            <a:effectLst/>
          </p:spPr>
          <p:txBody>
            <a:bodyPr wrap="none" anchor="ctr"/>
            <a:lstStyle/>
            <a:p>
              <a:endParaRPr lang="en-US" sz="900"/>
            </a:p>
          </p:txBody>
        </p:sp>
        <p:sp>
          <p:nvSpPr>
            <p:cNvPr id="108" name="Freeform 458"/>
            <p:cNvSpPr>
              <a:spLocks noChangeArrowheads="1"/>
            </p:cNvSpPr>
            <p:nvPr/>
          </p:nvSpPr>
          <p:spPr bwMode="auto">
            <a:xfrm>
              <a:off x="11707403" y="8338183"/>
              <a:ext cx="953415" cy="301933"/>
            </a:xfrm>
            <a:custGeom>
              <a:avLst/>
              <a:gdLst>
                <a:gd name="T0" fmla="*/ 1054 w 1324"/>
                <a:gd name="T1" fmla="*/ 0 h 421"/>
                <a:gd name="T2" fmla="*/ 1323 w 1324"/>
                <a:gd name="T3" fmla="*/ 121 h 421"/>
                <a:gd name="T4" fmla="*/ 664 w 1324"/>
                <a:gd name="T5" fmla="*/ 420 h 421"/>
                <a:gd name="T6" fmla="*/ 0 w 1324"/>
                <a:gd name="T7" fmla="*/ 121 h 421"/>
                <a:gd name="T8" fmla="*/ 262 w 1324"/>
                <a:gd name="T9" fmla="*/ 0 h 421"/>
              </a:gdLst>
              <a:ahLst/>
              <a:cxnLst>
                <a:cxn ang="0">
                  <a:pos x="T0" y="T1"/>
                </a:cxn>
                <a:cxn ang="0">
                  <a:pos x="T2" y="T3"/>
                </a:cxn>
                <a:cxn ang="0">
                  <a:pos x="T4" y="T5"/>
                </a:cxn>
                <a:cxn ang="0">
                  <a:pos x="T6" y="T7"/>
                </a:cxn>
                <a:cxn ang="0">
                  <a:pos x="T8" y="T9"/>
                </a:cxn>
              </a:cxnLst>
              <a:rect l="0" t="0" r="r" b="b"/>
              <a:pathLst>
                <a:path w="1324" h="421">
                  <a:moveTo>
                    <a:pt x="1054" y="0"/>
                  </a:moveTo>
                  <a:lnTo>
                    <a:pt x="1323" y="121"/>
                  </a:lnTo>
                  <a:lnTo>
                    <a:pt x="664" y="420"/>
                  </a:lnTo>
                  <a:lnTo>
                    <a:pt x="0" y="121"/>
                  </a:lnTo>
                  <a:lnTo>
                    <a:pt x="262" y="0"/>
                  </a:lnTo>
                </a:path>
              </a:pathLst>
            </a:custGeom>
            <a:noFill/>
            <a:ln w="4680" cap="flat">
              <a:solidFill>
                <a:schemeClr val="bg1"/>
              </a:solidFill>
              <a:round/>
            </a:ln>
            <a:effectLst/>
          </p:spPr>
          <p:txBody>
            <a:bodyPr/>
            <a:lstStyle/>
            <a:p>
              <a:endParaRPr lang="en-US" sz="900"/>
            </a:p>
          </p:txBody>
        </p:sp>
        <p:sp>
          <p:nvSpPr>
            <p:cNvPr id="109" name="Freeform 459"/>
            <p:cNvSpPr>
              <a:spLocks noChangeArrowheads="1"/>
            </p:cNvSpPr>
            <p:nvPr/>
          </p:nvSpPr>
          <p:spPr bwMode="auto">
            <a:xfrm>
              <a:off x="11707403" y="8166558"/>
              <a:ext cx="953415" cy="305113"/>
            </a:xfrm>
            <a:custGeom>
              <a:avLst/>
              <a:gdLst>
                <a:gd name="T0" fmla="*/ 1054 w 1324"/>
                <a:gd name="T1" fmla="*/ 0 h 423"/>
                <a:gd name="T2" fmla="*/ 1323 w 1324"/>
                <a:gd name="T3" fmla="*/ 121 h 423"/>
                <a:gd name="T4" fmla="*/ 1054 w 1324"/>
                <a:gd name="T5" fmla="*/ 241 h 423"/>
                <a:gd name="T6" fmla="*/ 664 w 1324"/>
                <a:gd name="T7" fmla="*/ 422 h 423"/>
                <a:gd name="T8" fmla="*/ 262 w 1324"/>
                <a:gd name="T9" fmla="*/ 241 h 423"/>
                <a:gd name="T10" fmla="*/ 0 w 1324"/>
                <a:gd name="T11" fmla="*/ 121 h 423"/>
                <a:gd name="T12" fmla="*/ 262 w 1324"/>
                <a:gd name="T13" fmla="*/ 0 h 423"/>
              </a:gdLst>
              <a:ahLst/>
              <a:cxnLst>
                <a:cxn ang="0">
                  <a:pos x="T0" y="T1"/>
                </a:cxn>
                <a:cxn ang="0">
                  <a:pos x="T2" y="T3"/>
                </a:cxn>
                <a:cxn ang="0">
                  <a:pos x="T4" y="T5"/>
                </a:cxn>
                <a:cxn ang="0">
                  <a:pos x="T6" y="T7"/>
                </a:cxn>
                <a:cxn ang="0">
                  <a:pos x="T8" y="T9"/>
                </a:cxn>
                <a:cxn ang="0">
                  <a:pos x="T10" y="T11"/>
                </a:cxn>
                <a:cxn ang="0">
                  <a:pos x="T12" y="T13"/>
                </a:cxn>
              </a:cxnLst>
              <a:rect l="0" t="0" r="r" b="b"/>
              <a:pathLst>
                <a:path w="1324" h="423">
                  <a:moveTo>
                    <a:pt x="1054" y="0"/>
                  </a:moveTo>
                  <a:lnTo>
                    <a:pt x="1323" y="121"/>
                  </a:lnTo>
                  <a:lnTo>
                    <a:pt x="1054" y="241"/>
                  </a:lnTo>
                  <a:lnTo>
                    <a:pt x="664" y="422"/>
                  </a:lnTo>
                  <a:lnTo>
                    <a:pt x="262" y="241"/>
                  </a:lnTo>
                  <a:lnTo>
                    <a:pt x="0" y="121"/>
                  </a:lnTo>
                  <a:lnTo>
                    <a:pt x="262" y="0"/>
                  </a:lnTo>
                </a:path>
              </a:pathLst>
            </a:custGeom>
            <a:noFill/>
            <a:ln w="4680" cap="flat">
              <a:solidFill>
                <a:schemeClr val="bg1"/>
              </a:solidFill>
              <a:round/>
            </a:ln>
            <a:effectLst/>
          </p:spPr>
          <p:txBody>
            <a:bodyPr/>
            <a:lstStyle/>
            <a:p>
              <a:endParaRPr lang="en-US" sz="900"/>
            </a:p>
          </p:txBody>
        </p:sp>
      </p:grpSp>
      <p:grpSp>
        <p:nvGrpSpPr>
          <p:cNvPr id="110" name="Group 109"/>
          <p:cNvGrpSpPr/>
          <p:nvPr/>
        </p:nvGrpSpPr>
        <p:grpSpPr>
          <a:xfrm>
            <a:off x="8499440" y="4292458"/>
            <a:ext cx="194960" cy="267976"/>
            <a:chOff x="20167372" y="3605757"/>
            <a:chExt cx="695994" cy="956658"/>
          </a:xfrm>
        </p:grpSpPr>
        <p:sp>
          <p:nvSpPr>
            <p:cNvPr id="111" name="Freeform 369"/>
            <p:cNvSpPr>
              <a:spLocks noChangeArrowheads="1"/>
            </p:cNvSpPr>
            <p:nvPr/>
          </p:nvSpPr>
          <p:spPr bwMode="auto">
            <a:xfrm>
              <a:off x="20167372" y="3605758"/>
              <a:ext cx="695994" cy="953477"/>
            </a:xfrm>
            <a:custGeom>
              <a:avLst/>
              <a:gdLst>
                <a:gd name="T0" fmla="*/ 774 w 964"/>
                <a:gd name="T1" fmla="*/ 290 h 1324"/>
                <a:gd name="T2" fmla="*/ 774 w 964"/>
                <a:gd name="T3" fmla="*/ 290 h 1324"/>
                <a:gd name="T4" fmla="*/ 942 w 964"/>
                <a:gd name="T5" fmla="*/ 671 h 1324"/>
                <a:gd name="T6" fmla="*/ 963 w 964"/>
                <a:gd name="T7" fmla="*/ 842 h 1324"/>
                <a:gd name="T8" fmla="*/ 482 w 964"/>
                <a:gd name="T9" fmla="*/ 1323 h 1324"/>
                <a:gd name="T10" fmla="*/ 0 w 964"/>
                <a:gd name="T11" fmla="*/ 842 h 1324"/>
                <a:gd name="T12" fmla="*/ 482 w 964"/>
                <a:gd name="T13" fmla="*/ 0 h 1324"/>
              </a:gdLst>
              <a:ahLst/>
              <a:cxnLst>
                <a:cxn ang="0">
                  <a:pos x="T0" y="T1"/>
                </a:cxn>
                <a:cxn ang="0">
                  <a:pos x="T2" y="T3"/>
                </a:cxn>
                <a:cxn ang="0">
                  <a:pos x="T4" y="T5"/>
                </a:cxn>
                <a:cxn ang="0">
                  <a:pos x="T6" y="T7"/>
                </a:cxn>
                <a:cxn ang="0">
                  <a:pos x="T8" y="T9"/>
                </a:cxn>
                <a:cxn ang="0">
                  <a:pos x="T10" y="T11"/>
                </a:cxn>
                <a:cxn ang="0">
                  <a:pos x="T12" y="T13"/>
                </a:cxn>
              </a:cxnLst>
              <a:rect l="0" t="0" r="r" b="b"/>
              <a:pathLst>
                <a:path w="964" h="1324">
                  <a:moveTo>
                    <a:pt x="774" y="290"/>
                  </a:moveTo>
                  <a:lnTo>
                    <a:pt x="774" y="290"/>
                  </a:lnTo>
                  <a:cubicBezTo>
                    <a:pt x="842" y="400"/>
                    <a:pt x="913" y="541"/>
                    <a:pt x="942" y="671"/>
                  </a:cubicBezTo>
                  <a:cubicBezTo>
                    <a:pt x="954" y="730"/>
                    <a:pt x="963" y="792"/>
                    <a:pt x="963" y="842"/>
                  </a:cubicBezTo>
                  <a:cubicBezTo>
                    <a:pt x="963" y="1111"/>
                    <a:pt x="753" y="1323"/>
                    <a:pt x="482" y="1323"/>
                  </a:cubicBezTo>
                  <a:cubicBezTo>
                    <a:pt x="222" y="1323"/>
                    <a:pt x="0" y="1111"/>
                    <a:pt x="0" y="842"/>
                  </a:cubicBezTo>
                  <a:cubicBezTo>
                    <a:pt x="0" y="482"/>
                    <a:pt x="361" y="0"/>
                    <a:pt x="482" y="0"/>
                  </a:cubicBezTo>
                </a:path>
              </a:pathLst>
            </a:custGeom>
            <a:noFill/>
            <a:ln w="4680" cap="flat">
              <a:solidFill>
                <a:schemeClr val="bg1"/>
              </a:solidFill>
              <a:round/>
            </a:ln>
            <a:effectLst/>
          </p:spPr>
          <p:txBody>
            <a:bodyPr/>
            <a:lstStyle/>
            <a:p>
              <a:endParaRPr lang="en-US" sz="900"/>
            </a:p>
          </p:txBody>
        </p:sp>
        <p:sp>
          <p:nvSpPr>
            <p:cNvPr id="134" name="Freeform 370"/>
            <p:cNvSpPr>
              <a:spLocks noChangeArrowheads="1"/>
            </p:cNvSpPr>
            <p:nvPr/>
          </p:nvSpPr>
          <p:spPr bwMode="auto">
            <a:xfrm>
              <a:off x="20516956" y="3605757"/>
              <a:ext cx="130302" cy="349608"/>
            </a:xfrm>
            <a:custGeom>
              <a:avLst/>
              <a:gdLst>
                <a:gd name="T0" fmla="*/ 0 w 181"/>
                <a:gd name="T1" fmla="*/ 0 h 483"/>
                <a:gd name="T2" fmla="*/ 0 w 181"/>
                <a:gd name="T3" fmla="*/ 0 h 483"/>
                <a:gd name="T4" fmla="*/ 180 w 181"/>
                <a:gd name="T5" fmla="*/ 482 h 483"/>
              </a:gdLst>
              <a:ahLst/>
              <a:cxnLst>
                <a:cxn ang="0">
                  <a:pos x="T0" y="T1"/>
                </a:cxn>
                <a:cxn ang="0">
                  <a:pos x="T2" y="T3"/>
                </a:cxn>
                <a:cxn ang="0">
                  <a:pos x="T4" y="T5"/>
                </a:cxn>
              </a:cxnLst>
              <a:rect l="0" t="0" r="r" b="b"/>
              <a:pathLst>
                <a:path w="181" h="483">
                  <a:moveTo>
                    <a:pt x="0" y="0"/>
                  </a:moveTo>
                  <a:lnTo>
                    <a:pt x="0" y="0"/>
                  </a:lnTo>
                  <a:cubicBezTo>
                    <a:pt x="0" y="181"/>
                    <a:pt x="70" y="349"/>
                    <a:pt x="180" y="482"/>
                  </a:cubicBezTo>
                </a:path>
              </a:pathLst>
            </a:custGeom>
            <a:noFill/>
            <a:ln w="4680" cap="flat">
              <a:solidFill>
                <a:schemeClr val="bg1"/>
              </a:solidFill>
              <a:round/>
            </a:ln>
            <a:effectLst/>
          </p:spPr>
          <p:txBody>
            <a:bodyPr/>
            <a:lstStyle/>
            <a:p>
              <a:endParaRPr lang="en-US" sz="900"/>
            </a:p>
          </p:txBody>
        </p:sp>
        <p:sp>
          <p:nvSpPr>
            <p:cNvPr id="135" name="Freeform 371"/>
            <p:cNvSpPr>
              <a:spLocks noChangeArrowheads="1"/>
            </p:cNvSpPr>
            <p:nvPr/>
          </p:nvSpPr>
          <p:spPr bwMode="auto">
            <a:xfrm>
              <a:off x="20644079" y="3815523"/>
              <a:ext cx="82630" cy="139843"/>
            </a:xfrm>
            <a:custGeom>
              <a:avLst/>
              <a:gdLst>
                <a:gd name="T0" fmla="*/ 112 w 113"/>
                <a:gd name="T1" fmla="*/ 0 h 193"/>
                <a:gd name="T2" fmla="*/ 112 w 113"/>
                <a:gd name="T3" fmla="*/ 0 h 193"/>
                <a:gd name="T4" fmla="*/ 0 w 113"/>
                <a:gd name="T5" fmla="*/ 192 h 193"/>
              </a:gdLst>
              <a:ahLst/>
              <a:cxnLst>
                <a:cxn ang="0">
                  <a:pos x="T0" y="T1"/>
                </a:cxn>
                <a:cxn ang="0">
                  <a:pos x="T2" y="T3"/>
                </a:cxn>
                <a:cxn ang="0">
                  <a:pos x="T4" y="T5"/>
                </a:cxn>
              </a:cxnLst>
              <a:rect l="0" t="0" r="r" b="b"/>
              <a:pathLst>
                <a:path w="113" h="193">
                  <a:moveTo>
                    <a:pt x="112" y="0"/>
                  </a:moveTo>
                  <a:lnTo>
                    <a:pt x="112" y="0"/>
                  </a:lnTo>
                  <a:cubicBezTo>
                    <a:pt x="91" y="71"/>
                    <a:pt x="50" y="139"/>
                    <a:pt x="0" y="192"/>
                  </a:cubicBezTo>
                </a:path>
              </a:pathLst>
            </a:custGeom>
            <a:noFill/>
            <a:ln w="4680" cap="flat">
              <a:solidFill>
                <a:schemeClr val="bg1"/>
              </a:solidFill>
              <a:round/>
            </a:ln>
            <a:effectLst/>
          </p:spPr>
          <p:txBody>
            <a:bodyPr/>
            <a:lstStyle/>
            <a:p>
              <a:endParaRPr lang="en-US" sz="900"/>
            </a:p>
          </p:txBody>
        </p:sp>
        <p:sp>
          <p:nvSpPr>
            <p:cNvPr id="136" name="Freeform 372"/>
            <p:cNvSpPr>
              <a:spLocks noChangeArrowheads="1"/>
            </p:cNvSpPr>
            <p:nvPr/>
          </p:nvSpPr>
          <p:spPr bwMode="auto">
            <a:xfrm>
              <a:off x="20342166" y="4085676"/>
              <a:ext cx="346406" cy="476739"/>
            </a:xfrm>
            <a:custGeom>
              <a:avLst/>
              <a:gdLst>
                <a:gd name="T0" fmla="*/ 390 w 482"/>
                <a:gd name="T1" fmla="*/ 150 h 662"/>
                <a:gd name="T2" fmla="*/ 390 w 482"/>
                <a:gd name="T3" fmla="*/ 150 h 662"/>
                <a:gd name="T4" fmla="*/ 470 w 482"/>
                <a:gd name="T5" fmla="*/ 340 h 662"/>
                <a:gd name="T6" fmla="*/ 481 w 482"/>
                <a:gd name="T7" fmla="*/ 420 h 662"/>
                <a:gd name="T8" fmla="*/ 240 w 482"/>
                <a:gd name="T9" fmla="*/ 661 h 662"/>
                <a:gd name="T10" fmla="*/ 0 w 482"/>
                <a:gd name="T11" fmla="*/ 420 h 662"/>
                <a:gd name="T12" fmla="*/ 240 w 482"/>
                <a:gd name="T13" fmla="*/ 0 h 662"/>
              </a:gdLst>
              <a:ahLst/>
              <a:cxnLst>
                <a:cxn ang="0">
                  <a:pos x="T0" y="T1"/>
                </a:cxn>
                <a:cxn ang="0">
                  <a:pos x="T2" y="T3"/>
                </a:cxn>
                <a:cxn ang="0">
                  <a:pos x="T4" y="T5"/>
                </a:cxn>
                <a:cxn ang="0">
                  <a:pos x="T6" y="T7"/>
                </a:cxn>
                <a:cxn ang="0">
                  <a:pos x="T8" y="T9"/>
                </a:cxn>
                <a:cxn ang="0">
                  <a:pos x="T10" y="T11"/>
                </a:cxn>
                <a:cxn ang="0">
                  <a:pos x="T12" y="T13"/>
                </a:cxn>
              </a:cxnLst>
              <a:rect l="0" t="0" r="r" b="b"/>
              <a:pathLst>
                <a:path w="482" h="662">
                  <a:moveTo>
                    <a:pt x="390" y="150"/>
                  </a:moveTo>
                  <a:lnTo>
                    <a:pt x="390" y="150"/>
                  </a:lnTo>
                  <a:cubicBezTo>
                    <a:pt x="420" y="198"/>
                    <a:pt x="449" y="269"/>
                    <a:pt x="470" y="340"/>
                  </a:cubicBezTo>
                  <a:cubicBezTo>
                    <a:pt x="481" y="369"/>
                    <a:pt x="481" y="399"/>
                    <a:pt x="481" y="420"/>
                  </a:cubicBezTo>
                  <a:cubicBezTo>
                    <a:pt x="481" y="561"/>
                    <a:pt x="370" y="661"/>
                    <a:pt x="240" y="661"/>
                  </a:cubicBezTo>
                  <a:cubicBezTo>
                    <a:pt x="110" y="661"/>
                    <a:pt x="0" y="561"/>
                    <a:pt x="0" y="420"/>
                  </a:cubicBezTo>
                  <a:cubicBezTo>
                    <a:pt x="0" y="239"/>
                    <a:pt x="180" y="0"/>
                    <a:pt x="240" y="0"/>
                  </a:cubicBezTo>
                </a:path>
              </a:pathLst>
            </a:custGeom>
            <a:noFill/>
            <a:ln w="4680" cap="flat">
              <a:solidFill>
                <a:schemeClr val="bg1"/>
              </a:solidFill>
              <a:round/>
            </a:ln>
            <a:effectLst/>
          </p:spPr>
          <p:txBody>
            <a:bodyPr/>
            <a:lstStyle/>
            <a:p>
              <a:endParaRPr lang="en-US" sz="900"/>
            </a:p>
          </p:txBody>
        </p:sp>
        <p:sp>
          <p:nvSpPr>
            <p:cNvPr id="137" name="Freeform 373"/>
            <p:cNvSpPr>
              <a:spLocks noChangeArrowheads="1"/>
            </p:cNvSpPr>
            <p:nvPr/>
          </p:nvSpPr>
          <p:spPr bwMode="auto">
            <a:xfrm>
              <a:off x="20516956" y="4085675"/>
              <a:ext cx="66740" cy="171626"/>
            </a:xfrm>
            <a:custGeom>
              <a:avLst/>
              <a:gdLst>
                <a:gd name="T0" fmla="*/ 0 w 92"/>
                <a:gd name="T1" fmla="*/ 0 h 240"/>
                <a:gd name="T2" fmla="*/ 0 w 92"/>
                <a:gd name="T3" fmla="*/ 0 h 240"/>
                <a:gd name="T4" fmla="*/ 91 w 92"/>
                <a:gd name="T5" fmla="*/ 239 h 240"/>
              </a:gdLst>
              <a:ahLst/>
              <a:cxnLst>
                <a:cxn ang="0">
                  <a:pos x="T0" y="T1"/>
                </a:cxn>
                <a:cxn ang="0">
                  <a:pos x="T2" y="T3"/>
                </a:cxn>
                <a:cxn ang="0">
                  <a:pos x="T4" y="T5"/>
                </a:cxn>
              </a:cxnLst>
              <a:rect l="0" t="0" r="r" b="b"/>
              <a:pathLst>
                <a:path w="92" h="240">
                  <a:moveTo>
                    <a:pt x="0" y="0"/>
                  </a:moveTo>
                  <a:lnTo>
                    <a:pt x="0" y="0"/>
                  </a:lnTo>
                  <a:cubicBezTo>
                    <a:pt x="0" y="89"/>
                    <a:pt x="41" y="180"/>
                    <a:pt x="91" y="239"/>
                  </a:cubicBezTo>
                </a:path>
              </a:pathLst>
            </a:custGeom>
            <a:noFill/>
            <a:ln w="4680" cap="flat">
              <a:solidFill>
                <a:schemeClr val="bg1"/>
              </a:solidFill>
              <a:round/>
            </a:ln>
            <a:effectLst/>
          </p:spPr>
          <p:txBody>
            <a:bodyPr/>
            <a:lstStyle/>
            <a:p>
              <a:endParaRPr lang="en-US" sz="900"/>
            </a:p>
          </p:txBody>
        </p:sp>
        <p:sp>
          <p:nvSpPr>
            <p:cNvPr id="138" name="Freeform 374"/>
            <p:cNvSpPr>
              <a:spLocks noChangeArrowheads="1"/>
            </p:cNvSpPr>
            <p:nvPr/>
          </p:nvSpPr>
          <p:spPr bwMode="auto">
            <a:xfrm>
              <a:off x="20580517" y="4193737"/>
              <a:ext cx="44493" cy="63565"/>
            </a:xfrm>
            <a:custGeom>
              <a:avLst/>
              <a:gdLst>
                <a:gd name="T0" fmla="*/ 59 w 60"/>
                <a:gd name="T1" fmla="*/ 0 h 90"/>
                <a:gd name="T2" fmla="*/ 59 w 60"/>
                <a:gd name="T3" fmla="*/ 0 h 90"/>
                <a:gd name="T4" fmla="*/ 0 w 60"/>
                <a:gd name="T5" fmla="*/ 89 h 90"/>
              </a:gdLst>
              <a:ahLst/>
              <a:cxnLst>
                <a:cxn ang="0">
                  <a:pos x="T0" y="T1"/>
                </a:cxn>
                <a:cxn ang="0">
                  <a:pos x="T2" y="T3"/>
                </a:cxn>
                <a:cxn ang="0">
                  <a:pos x="T4" y="T5"/>
                </a:cxn>
              </a:cxnLst>
              <a:rect l="0" t="0" r="r" b="b"/>
              <a:pathLst>
                <a:path w="60" h="90">
                  <a:moveTo>
                    <a:pt x="59" y="0"/>
                  </a:moveTo>
                  <a:lnTo>
                    <a:pt x="59" y="0"/>
                  </a:lnTo>
                  <a:cubicBezTo>
                    <a:pt x="50" y="30"/>
                    <a:pt x="30" y="69"/>
                    <a:pt x="0" y="89"/>
                  </a:cubicBezTo>
                </a:path>
              </a:pathLst>
            </a:custGeom>
            <a:noFill/>
            <a:ln w="4680" cap="flat">
              <a:solidFill>
                <a:schemeClr val="bg1"/>
              </a:solidFill>
              <a:round/>
            </a:ln>
            <a:effectLst/>
          </p:spPr>
          <p:txBody>
            <a:bodyPr/>
            <a:lstStyle/>
            <a:p>
              <a:endParaRPr lang="en-US" sz="900"/>
            </a:p>
          </p:txBody>
        </p:sp>
      </p:grpSp>
      <p:grpSp>
        <p:nvGrpSpPr>
          <p:cNvPr id="139" name="Group 138"/>
          <p:cNvGrpSpPr/>
          <p:nvPr/>
        </p:nvGrpSpPr>
        <p:grpSpPr>
          <a:xfrm>
            <a:off x="3521751" y="2068025"/>
            <a:ext cx="269739" cy="267086"/>
            <a:chOff x="5453001" y="7775630"/>
            <a:chExt cx="962950" cy="953477"/>
          </a:xfrm>
        </p:grpSpPr>
        <p:sp>
          <p:nvSpPr>
            <p:cNvPr id="140" name="Freeform 443"/>
            <p:cNvSpPr>
              <a:spLocks noChangeArrowheads="1"/>
            </p:cNvSpPr>
            <p:nvPr/>
          </p:nvSpPr>
          <p:spPr bwMode="auto">
            <a:xfrm>
              <a:off x="5805767" y="7775630"/>
              <a:ext cx="254244" cy="346431"/>
            </a:xfrm>
            <a:custGeom>
              <a:avLst/>
              <a:gdLst>
                <a:gd name="T0" fmla="*/ 0 w 352"/>
                <a:gd name="T1" fmla="*/ 481 h 482"/>
                <a:gd name="T2" fmla="*/ 180 w 352"/>
                <a:gd name="T3" fmla="*/ 0 h 482"/>
                <a:gd name="T4" fmla="*/ 351 w 352"/>
                <a:gd name="T5" fmla="*/ 481 h 482"/>
              </a:gdLst>
              <a:ahLst/>
              <a:cxnLst>
                <a:cxn ang="0">
                  <a:pos x="T0" y="T1"/>
                </a:cxn>
                <a:cxn ang="0">
                  <a:pos x="T2" y="T3"/>
                </a:cxn>
                <a:cxn ang="0">
                  <a:pos x="T4" y="T5"/>
                </a:cxn>
              </a:cxnLst>
              <a:rect l="0" t="0" r="r" b="b"/>
              <a:pathLst>
                <a:path w="352" h="482">
                  <a:moveTo>
                    <a:pt x="0" y="481"/>
                  </a:moveTo>
                  <a:lnTo>
                    <a:pt x="180" y="0"/>
                  </a:lnTo>
                  <a:lnTo>
                    <a:pt x="351" y="481"/>
                  </a:lnTo>
                </a:path>
              </a:pathLst>
            </a:custGeom>
            <a:noFill/>
            <a:ln w="4680" cap="flat">
              <a:solidFill>
                <a:schemeClr val="bg1"/>
              </a:solidFill>
              <a:round/>
            </a:ln>
            <a:effectLst/>
          </p:spPr>
          <p:txBody>
            <a:bodyPr/>
            <a:lstStyle/>
            <a:p>
              <a:endParaRPr lang="en-US" sz="900"/>
            </a:p>
          </p:txBody>
        </p:sp>
        <p:sp>
          <p:nvSpPr>
            <p:cNvPr id="141" name="Freeform 444"/>
            <p:cNvSpPr>
              <a:spLocks noChangeArrowheads="1"/>
            </p:cNvSpPr>
            <p:nvPr/>
          </p:nvSpPr>
          <p:spPr bwMode="auto">
            <a:xfrm>
              <a:off x="5936065" y="8325469"/>
              <a:ext cx="346408" cy="403638"/>
            </a:xfrm>
            <a:custGeom>
              <a:avLst/>
              <a:gdLst>
                <a:gd name="T0" fmla="*/ 271 w 482"/>
                <a:gd name="T1" fmla="*/ 0 h 562"/>
                <a:gd name="T2" fmla="*/ 481 w 482"/>
                <a:gd name="T3" fmla="*/ 561 h 562"/>
                <a:gd name="T4" fmla="*/ 0 w 482"/>
                <a:gd name="T5" fmla="*/ 210 h 562"/>
              </a:gdLst>
              <a:ahLst/>
              <a:cxnLst>
                <a:cxn ang="0">
                  <a:pos x="T0" y="T1"/>
                </a:cxn>
                <a:cxn ang="0">
                  <a:pos x="T2" y="T3"/>
                </a:cxn>
                <a:cxn ang="0">
                  <a:pos x="T4" y="T5"/>
                </a:cxn>
              </a:cxnLst>
              <a:rect l="0" t="0" r="r" b="b"/>
              <a:pathLst>
                <a:path w="482" h="562">
                  <a:moveTo>
                    <a:pt x="271" y="0"/>
                  </a:moveTo>
                  <a:lnTo>
                    <a:pt x="481" y="561"/>
                  </a:lnTo>
                  <a:lnTo>
                    <a:pt x="0" y="210"/>
                  </a:lnTo>
                </a:path>
              </a:pathLst>
            </a:custGeom>
            <a:noFill/>
            <a:ln w="4680" cap="flat">
              <a:solidFill>
                <a:schemeClr val="bg1"/>
              </a:solidFill>
              <a:round/>
            </a:ln>
            <a:effectLst/>
          </p:spPr>
          <p:txBody>
            <a:bodyPr/>
            <a:lstStyle/>
            <a:p>
              <a:endParaRPr lang="en-US" sz="900"/>
            </a:p>
          </p:txBody>
        </p:sp>
        <p:sp>
          <p:nvSpPr>
            <p:cNvPr id="142" name="Freeform 445"/>
            <p:cNvSpPr>
              <a:spLocks noChangeArrowheads="1"/>
            </p:cNvSpPr>
            <p:nvPr/>
          </p:nvSpPr>
          <p:spPr bwMode="auto">
            <a:xfrm>
              <a:off x="6066366" y="8122061"/>
              <a:ext cx="349585" cy="203408"/>
            </a:xfrm>
            <a:custGeom>
              <a:avLst/>
              <a:gdLst>
                <a:gd name="T0" fmla="*/ 0 w 483"/>
                <a:gd name="T1" fmla="*/ 0 h 282"/>
                <a:gd name="T2" fmla="*/ 482 w 483"/>
                <a:gd name="T3" fmla="*/ 0 h 282"/>
                <a:gd name="T4" fmla="*/ 91 w 483"/>
                <a:gd name="T5" fmla="*/ 281 h 282"/>
              </a:gdLst>
              <a:ahLst/>
              <a:cxnLst>
                <a:cxn ang="0">
                  <a:pos x="T0" y="T1"/>
                </a:cxn>
                <a:cxn ang="0">
                  <a:pos x="T2" y="T3"/>
                </a:cxn>
                <a:cxn ang="0">
                  <a:pos x="T4" y="T5"/>
                </a:cxn>
              </a:cxnLst>
              <a:rect l="0" t="0" r="r" b="b"/>
              <a:pathLst>
                <a:path w="483" h="282">
                  <a:moveTo>
                    <a:pt x="0" y="0"/>
                  </a:moveTo>
                  <a:lnTo>
                    <a:pt x="482" y="0"/>
                  </a:lnTo>
                  <a:lnTo>
                    <a:pt x="91" y="281"/>
                  </a:lnTo>
                </a:path>
              </a:pathLst>
            </a:custGeom>
            <a:noFill/>
            <a:ln w="4680" cap="flat">
              <a:solidFill>
                <a:schemeClr val="bg1"/>
              </a:solidFill>
              <a:round/>
            </a:ln>
            <a:effectLst/>
          </p:spPr>
          <p:txBody>
            <a:bodyPr/>
            <a:lstStyle/>
            <a:p>
              <a:endParaRPr lang="en-US" sz="900"/>
            </a:p>
          </p:txBody>
        </p:sp>
        <p:sp>
          <p:nvSpPr>
            <p:cNvPr id="143" name="Freeform 446"/>
            <p:cNvSpPr>
              <a:spLocks noChangeArrowheads="1"/>
            </p:cNvSpPr>
            <p:nvPr/>
          </p:nvSpPr>
          <p:spPr bwMode="auto">
            <a:xfrm>
              <a:off x="5453001" y="8122061"/>
              <a:ext cx="483064" cy="607046"/>
            </a:xfrm>
            <a:custGeom>
              <a:avLst/>
              <a:gdLst>
                <a:gd name="T0" fmla="*/ 671 w 672"/>
                <a:gd name="T1" fmla="*/ 491 h 843"/>
                <a:gd name="T2" fmla="*/ 181 w 672"/>
                <a:gd name="T3" fmla="*/ 842 h 843"/>
                <a:gd name="T4" fmla="*/ 390 w 672"/>
                <a:gd name="T5" fmla="*/ 281 h 843"/>
                <a:gd name="T6" fmla="*/ 0 w 672"/>
                <a:gd name="T7" fmla="*/ 0 h 843"/>
                <a:gd name="T8" fmla="*/ 491 w 672"/>
                <a:gd name="T9" fmla="*/ 0 h 843"/>
              </a:gdLst>
              <a:ahLst/>
              <a:cxnLst>
                <a:cxn ang="0">
                  <a:pos x="T0" y="T1"/>
                </a:cxn>
                <a:cxn ang="0">
                  <a:pos x="T2" y="T3"/>
                </a:cxn>
                <a:cxn ang="0">
                  <a:pos x="T4" y="T5"/>
                </a:cxn>
                <a:cxn ang="0">
                  <a:pos x="T6" y="T7"/>
                </a:cxn>
                <a:cxn ang="0">
                  <a:pos x="T8" y="T9"/>
                </a:cxn>
              </a:cxnLst>
              <a:rect l="0" t="0" r="r" b="b"/>
              <a:pathLst>
                <a:path w="672" h="843">
                  <a:moveTo>
                    <a:pt x="671" y="491"/>
                  </a:moveTo>
                  <a:lnTo>
                    <a:pt x="181" y="842"/>
                  </a:lnTo>
                  <a:lnTo>
                    <a:pt x="390" y="281"/>
                  </a:lnTo>
                  <a:lnTo>
                    <a:pt x="0" y="0"/>
                  </a:lnTo>
                  <a:lnTo>
                    <a:pt x="491" y="0"/>
                  </a:lnTo>
                </a:path>
              </a:pathLst>
            </a:custGeom>
            <a:noFill/>
            <a:ln w="4680" cap="flat">
              <a:solidFill>
                <a:schemeClr val="bg1"/>
              </a:solidFill>
              <a:round/>
            </a:ln>
            <a:effectLst/>
          </p:spPr>
          <p:txBody>
            <a:bodyPr/>
            <a:lstStyle/>
            <a:p>
              <a:endParaRPr lang="en-US" sz="900"/>
            </a:p>
          </p:txBody>
        </p:sp>
        <p:sp>
          <p:nvSpPr>
            <p:cNvPr id="144" name="Line 447"/>
            <p:cNvSpPr>
              <a:spLocks noChangeShapeType="1"/>
            </p:cNvSpPr>
            <p:nvPr/>
          </p:nvSpPr>
          <p:spPr bwMode="auto">
            <a:xfrm flipH="1">
              <a:off x="6066366" y="8122062"/>
              <a:ext cx="136655" cy="3177"/>
            </a:xfrm>
            <a:prstGeom prst="line">
              <a:avLst/>
            </a:prstGeom>
            <a:noFill/>
            <a:ln w="4680" cap="flat">
              <a:solidFill>
                <a:schemeClr val="bg1"/>
              </a:solidFill>
              <a:round/>
            </a:ln>
            <a:effectLst/>
          </p:spPr>
          <p:txBody>
            <a:bodyPr/>
            <a:lstStyle/>
            <a:p>
              <a:endParaRPr lang="en-US" sz="900"/>
            </a:p>
          </p:txBody>
        </p:sp>
      </p:grpSp>
      <p:sp>
        <p:nvSpPr>
          <p:cNvPr id="43" name="Rectangle 1"/>
          <p:cNvSpPr/>
          <p:nvPr/>
        </p:nvSpPr>
        <p:spPr bwMode="auto">
          <a:xfrm>
            <a:off x="912955" y="140861"/>
            <a:ext cx="9361040" cy="738664"/>
          </a:xfrm>
          <a:prstGeom prst="rect">
            <a:avLst/>
          </a:prstGeom>
          <a:noFill/>
          <a:ln>
            <a:noFill/>
          </a:ln>
        </p:spPr>
        <p:txBody>
          <a:bodyPr wrap="square" lIns="0" tIns="0" rIns="0" bIns="0" anchor="ctr">
            <a:spAutoFit/>
          </a:bodyPr>
          <a:lstStyle/>
          <a:p>
            <a:r>
              <a:rPr lang="en-US" sz="2400" b="1" dirty="0">
                <a:latin typeface="Arial" panose="020B0604020202020204" pitchFamily="34" charset="0"/>
                <a:ea typeface="微软雅黑" pitchFamily="34" charset="-122"/>
                <a:cs typeface="Arial" panose="020B0604020202020204" pitchFamily="34" charset="0"/>
                <a:sym typeface="Bebas Neue" charset="0"/>
              </a:rPr>
              <a:t>2-</a:t>
            </a:r>
            <a:r>
              <a:rPr lang="fr-FR" sz="2400" b="1" dirty="0">
                <a:latin typeface="Arial" panose="020B0604020202020204" pitchFamily="34" charset="0"/>
                <a:cs typeface="Arial" panose="020B0604020202020204" pitchFamily="34" charset="0"/>
              </a:rPr>
              <a:t>OVERVIEW OF THE STATE OF THE FOREST IN SENEGAL</a:t>
            </a:r>
          </a:p>
          <a:p>
            <a:pPr algn="l"/>
            <a:endParaRPr lang="en-US" sz="2400" b="1" dirty="0">
              <a:latin typeface="Arial" panose="020B0604020202020204" pitchFamily="34" charset="0"/>
              <a:ea typeface="微软雅黑" pitchFamily="34" charset="-122"/>
              <a:cs typeface="Arial" panose="020B0604020202020204" pitchFamily="34" charset="0"/>
              <a:sym typeface="Bebas Neue" charset="0"/>
            </a:endParaRPr>
          </a:p>
        </p:txBody>
      </p:sp>
      <p:sp>
        <p:nvSpPr>
          <p:cNvPr id="44" name="Rectangle 43"/>
          <p:cNvSpPr/>
          <p:nvPr/>
        </p:nvSpPr>
        <p:spPr>
          <a:xfrm>
            <a:off x="940169" y="470745"/>
            <a:ext cx="8613801" cy="45719"/>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900">
              <a:solidFill>
                <a:schemeClr val="tx1"/>
              </a:solidFill>
            </a:endParaRPr>
          </a:p>
        </p:txBody>
      </p:sp>
      <p:sp>
        <p:nvSpPr>
          <p:cNvPr id="33" name="矩形 83"/>
          <p:cNvSpPr/>
          <p:nvPr/>
        </p:nvSpPr>
        <p:spPr>
          <a:xfrm flipH="1">
            <a:off x="-4" y="6741368"/>
            <a:ext cx="12195177" cy="14448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Rectangle 4"/>
          <p:cNvSpPr txBox="1">
            <a:spLocks noChangeArrowheads="1"/>
          </p:cNvSpPr>
          <p:nvPr/>
        </p:nvSpPr>
        <p:spPr bwMode="auto">
          <a:xfrm>
            <a:off x="11282163" y="6617490"/>
            <a:ext cx="1152128" cy="392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r>
              <a:rPr lang="en-US" altLang="zh-CN" sz="1600" dirty="0">
                <a:latin typeface="方正兰亭超细黑简体" panose="02000000000000000000" pitchFamily="2" charset="-122"/>
                <a:ea typeface="方正兰亭超细黑简体" panose="02000000000000000000" pitchFamily="2" charset="-122"/>
              </a:rPr>
              <a:t>11</a:t>
            </a:r>
            <a:endParaRPr lang="zh-CN" sz="1600" dirty="0">
              <a:latin typeface="方正兰亭超细黑简体" panose="02000000000000000000" pitchFamily="2" charset="-122"/>
              <a:ea typeface="方正兰亭超细黑简体" panose="02000000000000000000" pitchFamily="2" charset="-122"/>
            </a:endParaRPr>
          </a:p>
        </p:txBody>
      </p:sp>
      <p:sp>
        <p:nvSpPr>
          <p:cNvPr id="2" name="ZoneTexte 1"/>
          <p:cNvSpPr txBox="1"/>
          <p:nvPr/>
        </p:nvSpPr>
        <p:spPr>
          <a:xfrm>
            <a:off x="408955" y="846348"/>
            <a:ext cx="11665296" cy="5262979"/>
          </a:xfrm>
          <a:prstGeom prst="rect">
            <a:avLst/>
          </a:prstGeom>
          <a:noFill/>
        </p:spPr>
        <p:txBody>
          <a:bodyPr wrap="square" rtlCol="0">
            <a:spAutoFit/>
          </a:bodyPr>
          <a:lstStyle/>
          <a:p>
            <a:pPr algn="just"/>
            <a:r>
              <a:rPr lang="en-US" sz="2400" dirty="0">
                <a:latin typeface="Arial" panose="020B0604020202020204" pitchFamily="34" charset="0"/>
                <a:cs typeface="Arial" panose="020B0604020202020204" pitchFamily="34" charset="0"/>
              </a:rPr>
              <a:t>The forest estate of Senegal includes a classified estate and a protected estate. The management of the classified domain is the responsibility of the Water and Forest Service, the National Parks Service and local communities in accordance with the texts of the 3rd phase of the Decentralization.</a:t>
            </a:r>
          </a:p>
          <a:p>
            <a:pPr algn="just"/>
            <a:endParaRPr lang="fr-FR"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The national classified domain covers 35.7% of the national territory and includes classified forests, reforestation and restoration areas, integral nature reserves, national parks and special reserves and community reserves. The classified forests cover a total area of 7,135,617.5 ha, including seventeen (17) </a:t>
            </a:r>
            <a:r>
              <a:rPr lang="en-US" sz="2400" dirty="0" err="1">
                <a:latin typeface="Arial" panose="020B0604020202020204" pitchFamily="34" charset="0"/>
                <a:cs typeface="Arial" panose="020B0604020202020204" pitchFamily="34" charset="0"/>
              </a:rPr>
              <a:t>sylvo</a:t>
            </a:r>
            <a:r>
              <a:rPr lang="en-US" sz="2400" dirty="0">
                <a:latin typeface="Arial" panose="020B0604020202020204" pitchFamily="34" charset="0"/>
                <a:cs typeface="Arial" panose="020B0604020202020204" pitchFamily="34" charset="0"/>
              </a:rPr>
              <a:t>-pastoral reserves (914,580 ha) and seven (7) areas of hunting interest (1,445,115 ha). </a:t>
            </a:r>
          </a:p>
          <a:p>
            <a:pPr algn="just"/>
            <a:endParaRPr lang="fr-FR" sz="2400" dirty="0">
              <a:latin typeface="Arial" panose="020B0604020202020204" pitchFamily="34" charset="0"/>
              <a:cs typeface="Arial" panose="020B0604020202020204" pitchFamily="34" charset="0"/>
            </a:endParaRPr>
          </a:p>
          <a:p>
            <a:pPr algn="just"/>
            <a:r>
              <a:rPr lang="en-US" sz="2400" dirty="0">
                <a:latin typeface="Arial" panose="020B0604020202020204" pitchFamily="34" charset="0"/>
                <a:cs typeface="Arial" panose="020B0604020202020204" pitchFamily="34" charset="0"/>
              </a:rPr>
              <a:t>The six (6) national parks and the single integral and special reserve cover a total area of 1,613,790 ha, or about 8% of the territory, and constitute the places where biodiversity is best conserved because of their status as fully protected areas.</a:t>
            </a:r>
            <a:endParaRPr lang="fr-F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72753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eelOff"/>
      </p:transition>
    </mc:Choice>
    <mc:Fallback xmlns="">
      <p:transition spd="slow"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 name="Group 101"/>
          <p:cNvGrpSpPr/>
          <p:nvPr/>
        </p:nvGrpSpPr>
        <p:grpSpPr>
          <a:xfrm>
            <a:off x="8334738" y="2201568"/>
            <a:ext cx="267070" cy="267086"/>
            <a:chOff x="9622603" y="7775631"/>
            <a:chExt cx="953415" cy="953477"/>
          </a:xfrm>
        </p:grpSpPr>
        <p:sp>
          <p:nvSpPr>
            <p:cNvPr id="103" name="Freeform 454"/>
            <p:cNvSpPr>
              <a:spLocks noChangeArrowheads="1"/>
            </p:cNvSpPr>
            <p:nvPr/>
          </p:nvSpPr>
          <p:spPr bwMode="auto">
            <a:xfrm>
              <a:off x="9622603" y="7775631"/>
              <a:ext cx="953415" cy="953477"/>
            </a:xfrm>
            <a:custGeom>
              <a:avLst/>
              <a:gdLst>
                <a:gd name="T0" fmla="*/ 1323 w 1324"/>
                <a:gd name="T1" fmla="*/ 662 h 1324"/>
                <a:gd name="T2" fmla="*/ 1323 w 1324"/>
                <a:gd name="T3" fmla="*/ 662 h 1324"/>
                <a:gd name="T4" fmla="*/ 659 w 1324"/>
                <a:gd name="T5" fmla="*/ 1323 h 1324"/>
                <a:gd name="T6" fmla="*/ 0 w 1324"/>
                <a:gd name="T7" fmla="*/ 662 h 1324"/>
                <a:gd name="T8" fmla="*/ 659 w 1324"/>
                <a:gd name="T9" fmla="*/ 0 h 1324"/>
                <a:gd name="T10" fmla="*/ 1323 w 1324"/>
                <a:gd name="T11" fmla="*/ 662 h 1324"/>
              </a:gdLst>
              <a:ahLst/>
              <a:cxnLst>
                <a:cxn ang="0">
                  <a:pos x="T0" y="T1"/>
                </a:cxn>
                <a:cxn ang="0">
                  <a:pos x="T2" y="T3"/>
                </a:cxn>
                <a:cxn ang="0">
                  <a:pos x="T4" y="T5"/>
                </a:cxn>
                <a:cxn ang="0">
                  <a:pos x="T6" y="T7"/>
                </a:cxn>
                <a:cxn ang="0">
                  <a:pos x="T8" y="T9"/>
                </a:cxn>
                <a:cxn ang="0">
                  <a:pos x="T10" y="T11"/>
                </a:cxn>
              </a:cxnLst>
              <a:rect l="0" t="0" r="r" b="b"/>
              <a:pathLst>
                <a:path w="1324" h="1324">
                  <a:moveTo>
                    <a:pt x="1323" y="662"/>
                  </a:moveTo>
                  <a:lnTo>
                    <a:pt x="1323" y="662"/>
                  </a:lnTo>
                  <a:cubicBezTo>
                    <a:pt x="1323" y="1033"/>
                    <a:pt x="1031" y="1323"/>
                    <a:pt x="659" y="1323"/>
                  </a:cubicBezTo>
                  <a:cubicBezTo>
                    <a:pt x="299" y="1323"/>
                    <a:pt x="0" y="1033"/>
                    <a:pt x="0" y="662"/>
                  </a:cubicBezTo>
                  <a:cubicBezTo>
                    <a:pt x="0" y="301"/>
                    <a:pt x="299" y="0"/>
                    <a:pt x="659" y="0"/>
                  </a:cubicBezTo>
                  <a:cubicBezTo>
                    <a:pt x="1031" y="0"/>
                    <a:pt x="1323" y="301"/>
                    <a:pt x="1323" y="662"/>
                  </a:cubicBezTo>
                </a:path>
              </a:pathLst>
            </a:custGeom>
            <a:noFill/>
            <a:ln w="4680" cap="flat">
              <a:solidFill>
                <a:schemeClr val="bg1"/>
              </a:solidFill>
              <a:round/>
            </a:ln>
            <a:effectLst/>
          </p:spPr>
          <p:txBody>
            <a:bodyPr wrap="none" anchor="ctr"/>
            <a:lstStyle/>
            <a:p>
              <a:endParaRPr lang="en-US" sz="900"/>
            </a:p>
          </p:txBody>
        </p:sp>
        <p:sp>
          <p:nvSpPr>
            <p:cNvPr id="104" name="Freeform 455"/>
            <p:cNvSpPr>
              <a:spLocks noChangeArrowheads="1"/>
            </p:cNvSpPr>
            <p:nvPr/>
          </p:nvSpPr>
          <p:spPr bwMode="auto">
            <a:xfrm>
              <a:off x="9752904" y="7867801"/>
              <a:ext cx="216107" cy="797741"/>
            </a:xfrm>
            <a:custGeom>
              <a:avLst/>
              <a:gdLst>
                <a:gd name="T0" fmla="*/ 89 w 300"/>
                <a:gd name="T1" fmla="*/ 0 h 1105"/>
                <a:gd name="T2" fmla="*/ 299 w 300"/>
                <a:gd name="T3" fmla="*/ 292 h 1105"/>
                <a:gd name="T4" fmla="*/ 181 w 300"/>
                <a:gd name="T5" fmla="*/ 411 h 1105"/>
                <a:gd name="T6" fmla="*/ 0 w 300"/>
                <a:gd name="T7" fmla="*/ 472 h 1105"/>
                <a:gd name="T8" fmla="*/ 0 w 300"/>
                <a:gd name="T9" fmla="*/ 652 h 1105"/>
                <a:gd name="T10" fmla="*/ 181 w 300"/>
                <a:gd name="T11" fmla="*/ 773 h 1105"/>
                <a:gd name="T12" fmla="*/ 240 w 300"/>
                <a:gd name="T13" fmla="*/ 892 h 1105"/>
                <a:gd name="T14" fmla="*/ 181 w 300"/>
                <a:gd name="T15" fmla="*/ 1072 h 1105"/>
                <a:gd name="T16" fmla="*/ 149 w 300"/>
                <a:gd name="T17" fmla="*/ 1104 h 1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0" h="1105">
                  <a:moveTo>
                    <a:pt x="89" y="0"/>
                  </a:moveTo>
                  <a:lnTo>
                    <a:pt x="299" y="292"/>
                  </a:lnTo>
                  <a:lnTo>
                    <a:pt x="181" y="411"/>
                  </a:lnTo>
                  <a:lnTo>
                    <a:pt x="0" y="472"/>
                  </a:lnTo>
                  <a:lnTo>
                    <a:pt x="0" y="652"/>
                  </a:lnTo>
                  <a:lnTo>
                    <a:pt x="181" y="773"/>
                  </a:lnTo>
                  <a:lnTo>
                    <a:pt x="240" y="892"/>
                  </a:lnTo>
                  <a:lnTo>
                    <a:pt x="181" y="1072"/>
                  </a:lnTo>
                  <a:lnTo>
                    <a:pt x="149" y="1104"/>
                  </a:lnTo>
                </a:path>
              </a:pathLst>
            </a:custGeom>
            <a:noFill/>
            <a:ln w="4680" cap="flat">
              <a:solidFill>
                <a:schemeClr val="bg1"/>
              </a:solidFill>
              <a:round/>
            </a:ln>
            <a:effectLst/>
          </p:spPr>
          <p:txBody>
            <a:bodyPr/>
            <a:lstStyle/>
            <a:p>
              <a:endParaRPr lang="en-US" sz="900"/>
            </a:p>
          </p:txBody>
        </p:sp>
        <p:sp>
          <p:nvSpPr>
            <p:cNvPr id="105" name="Freeform 456"/>
            <p:cNvSpPr>
              <a:spLocks noChangeArrowheads="1"/>
            </p:cNvSpPr>
            <p:nvPr/>
          </p:nvSpPr>
          <p:spPr bwMode="auto">
            <a:xfrm>
              <a:off x="10140625" y="7963148"/>
              <a:ext cx="375010" cy="549837"/>
            </a:xfrm>
            <a:custGeom>
              <a:avLst/>
              <a:gdLst>
                <a:gd name="T0" fmla="*/ 470 w 521"/>
                <a:gd name="T1" fmla="*/ 0 h 763"/>
                <a:gd name="T2" fmla="*/ 360 w 521"/>
                <a:gd name="T3" fmla="*/ 100 h 763"/>
                <a:gd name="T4" fmla="*/ 180 w 521"/>
                <a:gd name="T5" fmla="*/ 342 h 763"/>
                <a:gd name="T6" fmla="*/ 59 w 521"/>
                <a:gd name="T7" fmla="*/ 342 h 763"/>
                <a:gd name="T8" fmla="*/ 59 w 521"/>
                <a:gd name="T9" fmla="*/ 463 h 763"/>
                <a:gd name="T10" fmla="*/ 0 w 521"/>
                <a:gd name="T11" fmla="*/ 582 h 763"/>
                <a:gd name="T12" fmla="*/ 59 w 521"/>
                <a:gd name="T13" fmla="*/ 703 h 763"/>
                <a:gd name="T14" fmla="*/ 180 w 521"/>
                <a:gd name="T15" fmla="*/ 762 h 763"/>
                <a:gd name="T16" fmla="*/ 301 w 521"/>
                <a:gd name="T17" fmla="*/ 643 h 763"/>
                <a:gd name="T18" fmla="*/ 360 w 521"/>
                <a:gd name="T19" fmla="*/ 522 h 763"/>
                <a:gd name="T20" fmla="*/ 481 w 521"/>
                <a:gd name="T21" fmla="*/ 703 h 763"/>
                <a:gd name="T22" fmla="*/ 520 w 521"/>
                <a:gd name="T23" fmla="*/ 723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1" h="763">
                  <a:moveTo>
                    <a:pt x="470" y="0"/>
                  </a:moveTo>
                  <a:lnTo>
                    <a:pt x="360" y="100"/>
                  </a:lnTo>
                  <a:lnTo>
                    <a:pt x="180" y="342"/>
                  </a:lnTo>
                  <a:lnTo>
                    <a:pt x="59" y="342"/>
                  </a:lnTo>
                  <a:lnTo>
                    <a:pt x="59" y="463"/>
                  </a:lnTo>
                  <a:lnTo>
                    <a:pt x="0" y="582"/>
                  </a:lnTo>
                  <a:lnTo>
                    <a:pt x="59" y="703"/>
                  </a:lnTo>
                  <a:lnTo>
                    <a:pt x="180" y="762"/>
                  </a:lnTo>
                  <a:lnTo>
                    <a:pt x="301" y="643"/>
                  </a:lnTo>
                  <a:lnTo>
                    <a:pt x="360" y="522"/>
                  </a:lnTo>
                  <a:lnTo>
                    <a:pt x="481" y="703"/>
                  </a:lnTo>
                  <a:lnTo>
                    <a:pt x="520" y="723"/>
                  </a:lnTo>
                </a:path>
              </a:pathLst>
            </a:custGeom>
            <a:noFill/>
            <a:ln w="4680" cap="flat">
              <a:solidFill>
                <a:schemeClr val="bg1"/>
              </a:solidFill>
              <a:round/>
            </a:ln>
            <a:effectLst/>
          </p:spPr>
          <p:txBody>
            <a:bodyPr/>
            <a:lstStyle/>
            <a:p>
              <a:endParaRPr lang="en-US" sz="900"/>
            </a:p>
          </p:txBody>
        </p:sp>
      </p:grpSp>
      <p:grpSp>
        <p:nvGrpSpPr>
          <p:cNvPr id="106" name="Group 105"/>
          <p:cNvGrpSpPr/>
          <p:nvPr/>
        </p:nvGrpSpPr>
        <p:grpSpPr>
          <a:xfrm>
            <a:off x="3492234" y="4311122"/>
            <a:ext cx="267070" cy="218120"/>
            <a:chOff x="11707403" y="7861444"/>
            <a:chExt cx="953415" cy="778672"/>
          </a:xfrm>
        </p:grpSpPr>
        <p:sp>
          <p:nvSpPr>
            <p:cNvPr id="107" name="Freeform 457"/>
            <p:cNvSpPr>
              <a:spLocks noChangeArrowheads="1"/>
            </p:cNvSpPr>
            <p:nvPr/>
          </p:nvSpPr>
          <p:spPr bwMode="auto">
            <a:xfrm>
              <a:off x="11707403" y="7861444"/>
              <a:ext cx="953415" cy="435420"/>
            </a:xfrm>
            <a:custGeom>
              <a:avLst/>
              <a:gdLst>
                <a:gd name="T0" fmla="*/ 664 w 1324"/>
                <a:gd name="T1" fmla="*/ 0 h 603"/>
                <a:gd name="T2" fmla="*/ 0 w 1324"/>
                <a:gd name="T3" fmla="*/ 301 h 603"/>
                <a:gd name="T4" fmla="*/ 664 w 1324"/>
                <a:gd name="T5" fmla="*/ 602 h 603"/>
                <a:gd name="T6" fmla="*/ 1323 w 1324"/>
                <a:gd name="T7" fmla="*/ 301 h 603"/>
                <a:gd name="T8" fmla="*/ 664 w 1324"/>
                <a:gd name="T9" fmla="*/ 0 h 603"/>
              </a:gdLst>
              <a:ahLst/>
              <a:cxnLst>
                <a:cxn ang="0">
                  <a:pos x="T0" y="T1"/>
                </a:cxn>
                <a:cxn ang="0">
                  <a:pos x="T2" y="T3"/>
                </a:cxn>
                <a:cxn ang="0">
                  <a:pos x="T4" y="T5"/>
                </a:cxn>
                <a:cxn ang="0">
                  <a:pos x="T6" y="T7"/>
                </a:cxn>
                <a:cxn ang="0">
                  <a:pos x="T8" y="T9"/>
                </a:cxn>
              </a:cxnLst>
              <a:rect l="0" t="0" r="r" b="b"/>
              <a:pathLst>
                <a:path w="1324" h="603">
                  <a:moveTo>
                    <a:pt x="664" y="0"/>
                  </a:moveTo>
                  <a:lnTo>
                    <a:pt x="0" y="301"/>
                  </a:lnTo>
                  <a:lnTo>
                    <a:pt x="664" y="602"/>
                  </a:lnTo>
                  <a:lnTo>
                    <a:pt x="1323" y="301"/>
                  </a:lnTo>
                  <a:lnTo>
                    <a:pt x="664" y="0"/>
                  </a:lnTo>
                </a:path>
              </a:pathLst>
            </a:custGeom>
            <a:noFill/>
            <a:ln w="9525" cap="flat">
              <a:solidFill>
                <a:schemeClr val="bg1"/>
              </a:solidFill>
              <a:bevel/>
            </a:ln>
            <a:effectLst/>
          </p:spPr>
          <p:txBody>
            <a:bodyPr wrap="none" anchor="ctr"/>
            <a:lstStyle/>
            <a:p>
              <a:endParaRPr lang="en-US" sz="900"/>
            </a:p>
          </p:txBody>
        </p:sp>
        <p:sp>
          <p:nvSpPr>
            <p:cNvPr id="108" name="Freeform 458"/>
            <p:cNvSpPr>
              <a:spLocks noChangeArrowheads="1"/>
            </p:cNvSpPr>
            <p:nvPr/>
          </p:nvSpPr>
          <p:spPr bwMode="auto">
            <a:xfrm>
              <a:off x="11707403" y="8338183"/>
              <a:ext cx="953415" cy="301933"/>
            </a:xfrm>
            <a:custGeom>
              <a:avLst/>
              <a:gdLst>
                <a:gd name="T0" fmla="*/ 1054 w 1324"/>
                <a:gd name="T1" fmla="*/ 0 h 421"/>
                <a:gd name="T2" fmla="*/ 1323 w 1324"/>
                <a:gd name="T3" fmla="*/ 121 h 421"/>
                <a:gd name="T4" fmla="*/ 664 w 1324"/>
                <a:gd name="T5" fmla="*/ 420 h 421"/>
                <a:gd name="T6" fmla="*/ 0 w 1324"/>
                <a:gd name="T7" fmla="*/ 121 h 421"/>
                <a:gd name="T8" fmla="*/ 262 w 1324"/>
                <a:gd name="T9" fmla="*/ 0 h 421"/>
              </a:gdLst>
              <a:ahLst/>
              <a:cxnLst>
                <a:cxn ang="0">
                  <a:pos x="T0" y="T1"/>
                </a:cxn>
                <a:cxn ang="0">
                  <a:pos x="T2" y="T3"/>
                </a:cxn>
                <a:cxn ang="0">
                  <a:pos x="T4" y="T5"/>
                </a:cxn>
                <a:cxn ang="0">
                  <a:pos x="T6" y="T7"/>
                </a:cxn>
                <a:cxn ang="0">
                  <a:pos x="T8" y="T9"/>
                </a:cxn>
              </a:cxnLst>
              <a:rect l="0" t="0" r="r" b="b"/>
              <a:pathLst>
                <a:path w="1324" h="421">
                  <a:moveTo>
                    <a:pt x="1054" y="0"/>
                  </a:moveTo>
                  <a:lnTo>
                    <a:pt x="1323" y="121"/>
                  </a:lnTo>
                  <a:lnTo>
                    <a:pt x="664" y="420"/>
                  </a:lnTo>
                  <a:lnTo>
                    <a:pt x="0" y="121"/>
                  </a:lnTo>
                  <a:lnTo>
                    <a:pt x="262" y="0"/>
                  </a:lnTo>
                </a:path>
              </a:pathLst>
            </a:custGeom>
            <a:noFill/>
            <a:ln w="4680" cap="flat">
              <a:solidFill>
                <a:schemeClr val="bg1"/>
              </a:solidFill>
              <a:round/>
            </a:ln>
            <a:effectLst/>
          </p:spPr>
          <p:txBody>
            <a:bodyPr/>
            <a:lstStyle/>
            <a:p>
              <a:endParaRPr lang="en-US" sz="900"/>
            </a:p>
          </p:txBody>
        </p:sp>
        <p:sp>
          <p:nvSpPr>
            <p:cNvPr id="109" name="Freeform 459"/>
            <p:cNvSpPr>
              <a:spLocks noChangeArrowheads="1"/>
            </p:cNvSpPr>
            <p:nvPr/>
          </p:nvSpPr>
          <p:spPr bwMode="auto">
            <a:xfrm>
              <a:off x="11707403" y="8166558"/>
              <a:ext cx="953415" cy="305113"/>
            </a:xfrm>
            <a:custGeom>
              <a:avLst/>
              <a:gdLst>
                <a:gd name="T0" fmla="*/ 1054 w 1324"/>
                <a:gd name="T1" fmla="*/ 0 h 423"/>
                <a:gd name="T2" fmla="*/ 1323 w 1324"/>
                <a:gd name="T3" fmla="*/ 121 h 423"/>
                <a:gd name="T4" fmla="*/ 1054 w 1324"/>
                <a:gd name="T5" fmla="*/ 241 h 423"/>
                <a:gd name="T6" fmla="*/ 664 w 1324"/>
                <a:gd name="T7" fmla="*/ 422 h 423"/>
                <a:gd name="T8" fmla="*/ 262 w 1324"/>
                <a:gd name="T9" fmla="*/ 241 h 423"/>
                <a:gd name="T10" fmla="*/ 0 w 1324"/>
                <a:gd name="T11" fmla="*/ 121 h 423"/>
                <a:gd name="T12" fmla="*/ 262 w 1324"/>
                <a:gd name="T13" fmla="*/ 0 h 423"/>
              </a:gdLst>
              <a:ahLst/>
              <a:cxnLst>
                <a:cxn ang="0">
                  <a:pos x="T0" y="T1"/>
                </a:cxn>
                <a:cxn ang="0">
                  <a:pos x="T2" y="T3"/>
                </a:cxn>
                <a:cxn ang="0">
                  <a:pos x="T4" y="T5"/>
                </a:cxn>
                <a:cxn ang="0">
                  <a:pos x="T6" y="T7"/>
                </a:cxn>
                <a:cxn ang="0">
                  <a:pos x="T8" y="T9"/>
                </a:cxn>
                <a:cxn ang="0">
                  <a:pos x="T10" y="T11"/>
                </a:cxn>
                <a:cxn ang="0">
                  <a:pos x="T12" y="T13"/>
                </a:cxn>
              </a:cxnLst>
              <a:rect l="0" t="0" r="r" b="b"/>
              <a:pathLst>
                <a:path w="1324" h="423">
                  <a:moveTo>
                    <a:pt x="1054" y="0"/>
                  </a:moveTo>
                  <a:lnTo>
                    <a:pt x="1323" y="121"/>
                  </a:lnTo>
                  <a:lnTo>
                    <a:pt x="1054" y="241"/>
                  </a:lnTo>
                  <a:lnTo>
                    <a:pt x="664" y="422"/>
                  </a:lnTo>
                  <a:lnTo>
                    <a:pt x="262" y="241"/>
                  </a:lnTo>
                  <a:lnTo>
                    <a:pt x="0" y="121"/>
                  </a:lnTo>
                  <a:lnTo>
                    <a:pt x="262" y="0"/>
                  </a:lnTo>
                </a:path>
              </a:pathLst>
            </a:custGeom>
            <a:noFill/>
            <a:ln w="4680" cap="flat">
              <a:solidFill>
                <a:schemeClr val="bg1"/>
              </a:solidFill>
              <a:round/>
            </a:ln>
            <a:effectLst/>
          </p:spPr>
          <p:txBody>
            <a:bodyPr/>
            <a:lstStyle/>
            <a:p>
              <a:endParaRPr lang="en-US" sz="900"/>
            </a:p>
          </p:txBody>
        </p:sp>
      </p:grpSp>
      <p:grpSp>
        <p:nvGrpSpPr>
          <p:cNvPr id="110" name="Group 109"/>
          <p:cNvGrpSpPr/>
          <p:nvPr/>
        </p:nvGrpSpPr>
        <p:grpSpPr>
          <a:xfrm>
            <a:off x="8499440" y="4292458"/>
            <a:ext cx="194960" cy="267976"/>
            <a:chOff x="20167372" y="3605757"/>
            <a:chExt cx="695994" cy="956658"/>
          </a:xfrm>
        </p:grpSpPr>
        <p:sp>
          <p:nvSpPr>
            <p:cNvPr id="111" name="Freeform 369"/>
            <p:cNvSpPr>
              <a:spLocks noChangeArrowheads="1"/>
            </p:cNvSpPr>
            <p:nvPr/>
          </p:nvSpPr>
          <p:spPr bwMode="auto">
            <a:xfrm>
              <a:off x="20167372" y="3605758"/>
              <a:ext cx="695994" cy="953477"/>
            </a:xfrm>
            <a:custGeom>
              <a:avLst/>
              <a:gdLst>
                <a:gd name="T0" fmla="*/ 774 w 964"/>
                <a:gd name="T1" fmla="*/ 290 h 1324"/>
                <a:gd name="T2" fmla="*/ 774 w 964"/>
                <a:gd name="T3" fmla="*/ 290 h 1324"/>
                <a:gd name="T4" fmla="*/ 942 w 964"/>
                <a:gd name="T5" fmla="*/ 671 h 1324"/>
                <a:gd name="T6" fmla="*/ 963 w 964"/>
                <a:gd name="T7" fmla="*/ 842 h 1324"/>
                <a:gd name="T8" fmla="*/ 482 w 964"/>
                <a:gd name="T9" fmla="*/ 1323 h 1324"/>
                <a:gd name="T10" fmla="*/ 0 w 964"/>
                <a:gd name="T11" fmla="*/ 842 h 1324"/>
                <a:gd name="T12" fmla="*/ 482 w 964"/>
                <a:gd name="T13" fmla="*/ 0 h 1324"/>
              </a:gdLst>
              <a:ahLst/>
              <a:cxnLst>
                <a:cxn ang="0">
                  <a:pos x="T0" y="T1"/>
                </a:cxn>
                <a:cxn ang="0">
                  <a:pos x="T2" y="T3"/>
                </a:cxn>
                <a:cxn ang="0">
                  <a:pos x="T4" y="T5"/>
                </a:cxn>
                <a:cxn ang="0">
                  <a:pos x="T6" y="T7"/>
                </a:cxn>
                <a:cxn ang="0">
                  <a:pos x="T8" y="T9"/>
                </a:cxn>
                <a:cxn ang="0">
                  <a:pos x="T10" y="T11"/>
                </a:cxn>
                <a:cxn ang="0">
                  <a:pos x="T12" y="T13"/>
                </a:cxn>
              </a:cxnLst>
              <a:rect l="0" t="0" r="r" b="b"/>
              <a:pathLst>
                <a:path w="964" h="1324">
                  <a:moveTo>
                    <a:pt x="774" y="290"/>
                  </a:moveTo>
                  <a:lnTo>
                    <a:pt x="774" y="290"/>
                  </a:lnTo>
                  <a:cubicBezTo>
                    <a:pt x="842" y="400"/>
                    <a:pt x="913" y="541"/>
                    <a:pt x="942" y="671"/>
                  </a:cubicBezTo>
                  <a:cubicBezTo>
                    <a:pt x="954" y="730"/>
                    <a:pt x="963" y="792"/>
                    <a:pt x="963" y="842"/>
                  </a:cubicBezTo>
                  <a:cubicBezTo>
                    <a:pt x="963" y="1111"/>
                    <a:pt x="753" y="1323"/>
                    <a:pt x="482" y="1323"/>
                  </a:cubicBezTo>
                  <a:cubicBezTo>
                    <a:pt x="222" y="1323"/>
                    <a:pt x="0" y="1111"/>
                    <a:pt x="0" y="842"/>
                  </a:cubicBezTo>
                  <a:cubicBezTo>
                    <a:pt x="0" y="482"/>
                    <a:pt x="361" y="0"/>
                    <a:pt x="482" y="0"/>
                  </a:cubicBezTo>
                </a:path>
              </a:pathLst>
            </a:custGeom>
            <a:noFill/>
            <a:ln w="4680" cap="flat">
              <a:solidFill>
                <a:schemeClr val="bg1"/>
              </a:solidFill>
              <a:round/>
            </a:ln>
            <a:effectLst/>
          </p:spPr>
          <p:txBody>
            <a:bodyPr/>
            <a:lstStyle/>
            <a:p>
              <a:endParaRPr lang="en-US" sz="900"/>
            </a:p>
          </p:txBody>
        </p:sp>
        <p:sp>
          <p:nvSpPr>
            <p:cNvPr id="134" name="Freeform 370"/>
            <p:cNvSpPr>
              <a:spLocks noChangeArrowheads="1"/>
            </p:cNvSpPr>
            <p:nvPr/>
          </p:nvSpPr>
          <p:spPr bwMode="auto">
            <a:xfrm>
              <a:off x="20516956" y="3605757"/>
              <a:ext cx="130302" cy="349608"/>
            </a:xfrm>
            <a:custGeom>
              <a:avLst/>
              <a:gdLst>
                <a:gd name="T0" fmla="*/ 0 w 181"/>
                <a:gd name="T1" fmla="*/ 0 h 483"/>
                <a:gd name="T2" fmla="*/ 0 w 181"/>
                <a:gd name="T3" fmla="*/ 0 h 483"/>
                <a:gd name="T4" fmla="*/ 180 w 181"/>
                <a:gd name="T5" fmla="*/ 482 h 483"/>
              </a:gdLst>
              <a:ahLst/>
              <a:cxnLst>
                <a:cxn ang="0">
                  <a:pos x="T0" y="T1"/>
                </a:cxn>
                <a:cxn ang="0">
                  <a:pos x="T2" y="T3"/>
                </a:cxn>
                <a:cxn ang="0">
                  <a:pos x="T4" y="T5"/>
                </a:cxn>
              </a:cxnLst>
              <a:rect l="0" t="0" r="r" b="b"/>
              <a:pathLst>
                <a:path w="181" h="483">
                  <a:moveTo>
                    <a:pt x="0" y="0"/>
                  </a:moveTo>
                  <a:lnTo>
                    <a:pt x="0" y="0"/>
                  </a:lnTo>
                  <a:cubicBezTo>
                    <a:pt x="0" y="181"/>
                    <a:pt x="70" y="349"/>
                    <a:pt x="180" y="482"/>
                  </a:cubicBezTo>
                </a:path>
              </a:pathLst>
            </a:custGeom>
            <a:noFill/>
            <a:ln w="4680" cap="flat">
              <a:solidFill>
                <a:schemeClr val="bg1"/>
              </a:solidFill>
              <a:round/>
            </a:ln>
            <a:effectLst/>
          </p:spPr>
          <p:txBody>
            <a:bodyPr/>
            <a:lstStyle/>
            <a:p>
              <a:endParaRPr lang="en-US" sz="900"/>
            </a:p>
          </p:txBody>
        </p:sp>
        <p:sp>
          <p:nvSpPr>
            <p:cNvPr id="135" name="Freeform 371"/>
            <p:cNvSpPr>
              <a:spLocks noChangeArrowheads="1"/>
            </p:cNvSpPr>
            <p:nvPr/>
          </p:nvSpPr>
          <p:spPr bwMode="auto">
            <a:xfrm>
              <a:off x="20644079" y="3815523"/>
              <a:ext cx="82630" cy="139843"/>
            </a:xfrm>
            <a:custGeom>
              <a:avLst/>
              <a:gdLst>
                <a:gd name="T0" fmla="*/ 112 w 113"/>
                <a:gd name="T1" fmla="*/ 0 h 193"/>
                <a:gd name="T2" fmla="*/ 112 w 113"/>
                <a:gd name="T3" fmla="*/ 0 h 193"/>
                <a:gd name="T4" fmla="*/ 0 w 113"/>
                <a:gd name="T5" fmla="*/ 192 h 193"/>
              </a:gdLst>
              <a:ahLst/>
              <a:cxnLst>
                <a:cxn ang="0">
                  <a:pos x="T0" y="T1"/>
                </a:cxn>
                <a:cxn ang="0">
                  <a:pos x="T2" y="T3"/>
                </a:cxn>
                <a:cxn ang="0">
                  <a:pos x="T4" y="T5"/>
                </a:cxn>
              </a:cxnLst>
              <a:rect l="0" t="0" r="r" b="b"/>
              <a:pathLst>
                <a:path w="113" h="193">
                  <a:moveTo>
                    <a:pt x="112" y="0"/>
                  </a:moveTo>
                  <a:lnTo>
                    <a:pt x="112" y="0"/>
                  </a:lnTo>
                  <a:cubicBezTo>
                    <a:pt x="91" y="71"/>
                    <a:pt x="50" y="139"/>
                    <a:pt x="0" y="192"/>
                  </a:cubicBezTo>
                </a:path>
              </a:pathLst>
            </a:custGeom>
            <a:noFill/>
            <a:ln w="4680" cap="flat">
              <a:solidFill>
                <a:schemeClr val="bg1"/>
              </a:solidFill>
              <a:round/>
            </a:ln>
            <a:effectLst/>
          </p:spPr>
          <p:txBody>
            <a:bodyPr/>
            <a:lstStyle/>
            <a:p>
              <a:endParaRPr lang="en-US" sz="900"/>
            </a:p>
          </p:txBody>
        </p:sp>
        <p:sp>
          <p:nvSpPr>
            <p:cNvPr id="136" name="Freeform 372"/>
            <p:cNvSpPr>
              <a:spLocks noChangeArrowheads="1"/>
            </p:cNvSpPr>
            <p:nvPr/>
          </p:nvSpPr>
          <p:spPr bwMode="auto">
            <a:xfrm>
              <a:off x="20342166" y="4085676"/>
              <a:ext cx="346406" cy="476739"/>
            </a:xfrm>
            <a:custGeom>
              <a:avLst/>
              <a:gdLst>
                <a:gd name="T0" fmla="*/ 390 w 482"/>
                <a:gd name="T1" fmla="*/ 150 h 662"/>
                <a:gd name="T2" fmla="*/ 390 w 482"/>
                <a:gd name="T3" fmla="*/ 150 h 662"/>
                <a:gd name="T4" fmla="*/ 470 w 482"/>
                <a:gd name="T5" fmla="*/ 340 h 662"/>
                <a:gd name="T6" fmla="*/ 481 w 482"/>
                <a:gd name="T7" fmla="*/ 420 h 662"/>
                <a:gd name="T8" fmla="*/ 240 w 482"/>
                <a:gd name="T9" fmla="*/ 661 h 662"/>
                <a:gd name="T10" fmla="*/ 0 w 482"/>
                <a:gd name="T11" fmla="*/ 420 h 662"/>
                <a:gd name="T12" fmla="*/ 240 w 482"/>
                <a:gd name="T13" fmla="*/ 0 h 662"/>
              </a:gdLst>
              <a:ahLst/>
              <a:cxnLst>
                <a:cxn ang="0">
                  <a:pos x="T0" y="T1"/>
                </a:cxn>
                <a:cxn ang="0">
                  <a:pos x="T2" y="T3"/>
                </a:cxn>
                <a:cxn ang="0">
                  <a:pos x="T4" y="T5"/>
                </a:cxn>
                <a:cxn ang="0">
                  <a:pos x="T6" y="T7"/>
                </a:cxn>
                <a:cxn ang="0">
                  <a:pos x="T8" y="T9"/>
                </a:cxn>
                <a:cxn ang="0">
                  <a:pos x="T10" y="T11"/>
                </a:cxn>
                <a:cxn ang="0">
                  <a:pos x="T12" y="T13"/>
                </a:cxn>
              </a:cxnLst>
              <a:rect l="0" t="0" r="r" b="b"/>
              <a:pathLst>
                <a:path w="482" h="662">
                  <a:moveTo>
                    <a:pt x="390" y="150"/>
                  </a:moveTo>
                  <a:lnTo>
                    <a:pt x="390" y="150"/>
                  </a:lnTo>
                  <a:cubicBezTo>
                    <a:pt x="420" y="198"/>
                    <a:pt x="449" y="269"/>
                    <a:pt x="470" y="340"/>
                  </a:cubicBezTo>
                  <a:cubicBezTo>
                    <a:pt x="481" y="369"/>
                    <a:pt x="481" y="399"/>
                    <a:pt x="481" y="420"/>
                  </a:cubicBezTo>
                  <a:cubicBezTo>
                    <a:pt x="481" y="561"/>
                    <a:pt x="370" y="661"/>
                    <a:pt x="240" y="661"/>
                  </a:cubicBezTo>
                  <a:cubicBezTo>
                    <a:pt x="110" y="661"/>
                    <a:pt x="0" y="561"/>
                    <a:pt x="0" y="420"/>
                  </a:cubicBezTo>
                  <a:cubicBezTo>
                    <a:pt x="0" y="239"/>
                    <a:pt x="180" y="0"/>
                    <a:pt x="240" y="0"/>
                  </a:cubicBezTo>
                </a:path>
              </a:pathLst>
            </a:custGeom>
            <a:noFill/>
            <a:ln w="4680" cap="flat">
              <a:solidFill>
                <a:schemeClr val="bg1"/>
              </a:solidFill>
              <a:round/>
            </a:ln>
            <a:effectLst/>
          </p:spPr>
          <p:txBody>
            <a:bodyPr/>
            <a:lstStyle/>
            <a:p>
              <a:endParaRPr lang="en-US" sz="900"/>
            </a:p>
          </p:txBody>
        </p:sp>
        <p:sp>
          <p:nvSpPr>
            <p:cNvPr id="137" name="Freeform 373"/>
            <p:cNvSpPr>
              <a:spLocks noChangeArrowheads="1"/>
            </p:cNvSpPr>
            <p:nvPr/>
          </p:nvSpPr>
          <p:spPr bwMode="auto">
            <a:xfrm>
              <a:off x="20516956" y="4085675"/>
              <a:ext cx="66740" cy="171626"/>
            </a:xfrm>
            <a:custGeom>
              <a:avLst/>
              <a:gdLst>
                <a:gd name="T0" fmla="*/ 0 w 92"/>
                <a:gd name="T1" fmla="*/ 0 h 240"/>
                <a:gd name="T2" fmla="*/ 0 w 92"/>
                <a:gd name="T3" fmla="*/ 0 h 240"/>
                <a:gd name="T4" fmla="*/ 91 w 92"/>
                <a:gd name="T5" fmla="*/ 239 h 240"/>
              </a:gdLst>
              <a:ahLst/>
              <a:cxnLst>
                <a:cxn ang="0">
                  <a:pos x="T0" y="T1"/>
                </a:cxn>
                <a:cxn ang="0">
                  <a:pos x="T2" y="T3"/>
                </a:cxn>
                <a:cxn ang="0">
                  <a:pos x="T4" y="T5"/>
                </a:cxn>
              </a:cxnLst>
              <a:rect l="0" t="0" r="r" b="b"/>
              <a:pathLst>
                <a:path w="92" h="240">
                  <a:moveTo>
                    <a:pt x="0" y="0"/>
                  </a:moveTo>
                  <a:lnTo>
                    <a:pt x="0" y="0"/>
                  </a:lnTo>
                  <a:cubicBezTo>
                    <a:pt x="0" y="89"/>
                    <a:pt x="41" y="180"/>
                    <a:pt x="91" y="239"/>
                  </a:cubicBezTo>
                </a:path>
              </a:pathLst>
            </a:custGeom>
            <a:noFill/>
            <a:ln w="4680" cap="flat">
              <a:solidFill>
                <a:schemeClr val="bg1"/>
              </a:solidFill>
              <a:round/>
            </a:ln>
            <a:effectLst/>
          </p:spPr>
          <p:txBody>
            <a:bodyPr/>
            <a:lstStyle/>
            <a:p>
              <a:endParaRPr lang="en-US" sz="900"/>
            </a:p>
          </p:txBody>
        </p:sp>
        <p:sp>
          <p:nvSpPr>
            <p:cNvPr id="138" name="Freeform 374"/>
            <p:cNvSpPr>
              <a:spLocks noChangeArrowheads="1"/>
            </p:cNvSpPr>
            <p:nvPr/>
          </p:nvSpPr>
          <p:spPr bwMode="auto">
            <a:xfrm>
              <a:off x="20580517" y="4193737"/>
              <a:ext cx="44493" cy="63565"/>
            </a:xfrm>
            <a:custGeom>
              <a:avLst/>
              <a:gdLst>
                <a:gd name="T0" fmla="*/ 59 w 60"/>
                <a:gd name="T1" fmla="*/ 0 h 90"/>
                <a:gd name="T2" fmla="*/ 59 w 60"/>
                <a:gd name="T3" fmla="*/ 0 h 90"/>
                <a:gd name="T4" fmla="*/ 0 w 60"/>
                <a:gd name="T5" fmla="*/ 89 h 90"/>
              </a:gdLst>
              <a:ahLst/>
              <a:cxnLst>
                <a:cxn ang="0">
                  <a:pos x="T0" y="T1"/>
                </a:cxn>
                <a:cxn ang="0">
                  <a:pos x="T2" y="T3"/>
                </a:cxn>
                <a:cxn ang="0">
                  <a:pos x="T4" y="T5"/>
                </a:cxn>
              </a:cxnLst>
              <a:rect l="0" t="0" r="r" b="b"/>
              <a:pathLst>
                <a:path w="60" h="90">
                  <a:moveTo>
                    <a:pt x="59" y="0"/>
                  </a:moveTo>
                  <a:lnTo>
                    <a:pt x="59" y="0"/>
                  </a:lnTo>
                  <a:cubicBezTo>
                    <a:pt x="50" y="30"/>
                    <a:pt x="30" y="69"/>
                    <a:pt x="0" y="89"/>
                  </a:cubicBezTo>
                </a:path>
              </a:pathLst>
            </a:custGeom>
            <a:noFill/>
            <a:ln w="4680" cap="flat">
              <a:solidFill>
                <a:schemeClr val="bg1"/>
              </a:solidFill>
              <a:round/>
            </a:ln>
            <a:effectLst/>
          </p:spPr>
          <p:txBody>
            <a:bodyPr/>
            <a:lstStyle/>
            <a:p>
              <a:endParaRPr lang="en-US" sz="900"/>
            </a:p>
          </p:txBody>
        </p:sp>
      </p:grpSp>
      <p:grpSp>
        <p:nvGrpSpPr>
          <p:cNvPr id="139" name="Group 138"/>
          <p:cNvGrpSpPr/>
          <p:nvPr/>
        </p:nvGrpSpPr>
        <p:grpSpPr>
          <a:xfrm>
            <a:off x="3521751" y="2068025"/>
            <a:ext cx="269739" cy="267086"/>
            <a:chOff x="5453001" y="7775630"/>
            <a:chExt cx="962950" cy="953477"/>
          </a:xfrm>
        </p:grpSpPr>
        <p:sp>
          <p:nvSpPr>
            <p:cNvPr id="140" name="Freeform 443"/>
            <p:cNvSpPr>
              <a:spLocks noChangeArrowheads="1"/>
            </p:cNvSpPr>
            <p:nvPr/>
          </p:nvSpPr>
          <p:spPr bwMode="auto">
            <a:xfrm>
              <a:off x="5805767" y="7775630"/>
              <a:ext cx="254244" cy="346431"/>
            </a:xfrm>
            <a:custGeom>
              <a:avLst/>
              <a:gdLst>
                <a:gd name="T0" fmla="*/ 0 w 352"/>
                <a:gd name="T1" fmla="*/ 481 h 482"/>
                <a:gd name="T2" fmla="*/ 180 w 352"/>
                <a:gd name="T3" fmla="*/ 0 h 482"/>
                <a:gd name="T4" fmla="*/ 351 w 352"/>
                <a:gd name="T5" fmla="*/ 481 h 482"/>
              </a:gdLst>
              <a:ahLst/>
              <a:cxnLst>
                <a:cxn ang="0">
                  <a:pos x="T0" y="T1"/>
                </a:cxn>
                <a:cxn ang="0">
                  <a:pos x="T2" y="T3"/>
                </a:cxn>
                <a:cxn ang="0">
                  <a:pos x="T4" y="T5"/>
                </a:cxn>
              </a:cxnLst>
              <a:rect l="0" t="0" r="r" b="b"/>
              <a:pathLst>
                <a:path w="352" h="482">
                  <a:moveTo>
                    <a:pt x="0" y="481"/>
                  </a:moveTo>
                  <a:lnTo>
                    <a:pt x="180" y="0"/>
                  </a:lnTo>
                  <a:lnTo>
                    <a:pt x="351" y="481"/>
                  </a:lnTo>
                </a:path>
              </a:pathLst>
            </a:custGeom>
            <a:noFill/>
            <a:ln w="4680" cap="flat">
              <a:solidFill>
                <a:schemeClr val="bg1"/>
              </a:solidFill>
              <a:round/>
            </a:ln>
            <a:effectLst/>
          </p:spPr>
          <p:txBody>
            <a:bodyPr/>
            <a:lstStyle/>
            <a:p>
              <a:endParaRPr lang="en-US" sz="900"/>
            </a:p>
          </p:txBody>
        </p:sp>
        <p:sp>
          <p:nvSpPr>
            <p:cNvPr id="141" name="Freeform 444"/>
            <p:cNvSpPr>
              <a:spLocks noChangeArrowheads="1"/>
            </p:cNvSpPr>
            <p:nvPr/>
          </p:nvSpPr>
          <p:spPr bwMode="auto">
            <a:xfrm>
              <a:off x="5936065" y="8325469"/>
              <a:ext cx="346408" cy="403638"/>
            </a:xfrm>
            <a:custGeom>
              <a:avLst/>
              <a:gdLst>
                <a:gd name="T0" fmla="*/ 271 w 482"/>
                <a:gd name="T1" fmla="*/ 0 h 562"/>
                <a:gd name="T2" fmla="*/ 481 w 482"/>
                <a:gd name="T3" fmla="*/ 561 h 562"/>
                <a:gd name="T4" fmla="*/ 0 w 482"/>
                <a:gd name="T5" fmla="*/ 210 h 562"/>
              </a:gdLst>
              <a:ahLst/>
              <a:cxnLst>
                <a:cxn ang="0">
                  <a:pos x="T0" y="T1"/>
                </a:cxn>
                <a:cxn ang="0">
                  <a:pos x="T2" y="T3"/>
                </a:cxn>
                <a:cxn ang="0">
                  <a:pos x="T4" y="T5"/>
                </a:cxn>
              </a:cxnLst>
              <a:rect l="0" t="0" r="r" b="b"/>
              <a:pathLst>
                <a:path w="482" h="562">
                  <a:moveTo>
                    <a:pt x="271" y="0"/>
                  </a:moveTo>
                  <a:lnTo>
                    <a:pt x="481" y="561"/>
                  </a:lnTo>
                  <a:lnTo>
                    <a:pt x="0" y="210"/>
                  </a:lnTo>
                </a:path>
              </a:pathLst>
            </a:custGeom>
            <a:noFill/>
            <a:ln w="4680" cap="flat">
              <a:solidFill>
                <a:schemeClr val="bg1"/>
              </a:solidFill>
              <a:round/>
            </a:ln>
            <a:effectLst/>
          </p:spPr>
          <p:txBody>
            <a:bodyPr/>
            <a:lstStyle/>
            <a:p>
              <a:endParaRPr lang="en-US" sz="900"/>
            </a:p>
          </p:txBody>
        </p:sp>
        <p:sp>
          <p:nvSpPr>
            <p:cNvPr id="142" name="Freeform 445"/>
            <p:cNvSpPr>
              <a:spLocks noChangeArrowheads="1"/>
            </p:cNvSpPr>
            <p:nvPr/>
          </p:nvSpPr>
          <p:spPr bwMode="auto">
            <a:xfrm>
              <a:off x="6066366" y="8122061"/>
              <a:ext cx="349585" cy="203408"/>
            </a:xfrm>
            <a:custGeom>
              <a:avLst/>
              <a:gdLst>
                <a:gd name="T0" fmla="*/ 0 w 483"/>
                <a:gd name="T1" fmla="*/ 0 h 282"/>
                <a:gd name="T2" fmla="*/ 482 w 483"/>
                <a:gd name="T3" fmla="*/ 0 h 282"/>
                <a:gd name="T4" fmla="*/ 91 w 483"/>
                <a:gd name="T5" fmla="*/ 281 h 282"/>
              </a:gdLst>
              <a:ahLst/>
              <a:cxnLst>
                <a:cxn ang="0">
                  <a:pos x="T0" y="T1"/>
                </a:cxn>
                <a:cxn ang="0">
                  <a:pos x="T2" y="T3"/>
                </a:cxn>
                <a:cxn ang="0">
                  <a:pos x="T4" y="T5"/>
                </a:cxn>
              </a:cxnLst>
              <a:rect l="0" t="0" r="r" b="b"/>
              <a:pathLst>
                <a:path w="483" h="282">
                  <a:moveTo>
                    <a:pt x="0" y="0"/>
                  </a:moveTo>
                  <a:lnTo>
                    <a:pt x="482" y="0"/>
                  </a:lnTo>
                  <a:lnTo>
                    <a:pt x="91" y="281"/>
                  </a:lnTo>
                </a:path>
              </a:pathLst>
            </a:custGeom>
            <a:noFill/>
            <a:ln w="4680" cap="flat">
              <a:solidFill>
                <a:schemeClr val="bg1"/>
              </a:solidFill>
              <a:round/>
            </a:ln>
            <a:effectLst/>
          </p:spPr>
          <p:txBody>
            <a:bodyPr/>
            <a:lstStyle/>
            <a:p>
              <a:endParaRPr lang="en-US" sz="900"/>
            </a:p>
          </p:txBody>
        </p:sp>
        <p:sp>
          <p:nvSpPr>
            <p:cNvPr id="143" name="Freeform 446"/>
            <p:cNvSpPr>
              <a:spLocks noChangeArrowheads="1"/>
            </p:cNvSpPr>
            <p:nvPr/>
          </p:nvSpPr>
          <p:spPr bwMode="auto">
            <a:xfrm>
              <a:off x="5453001" y="8122061"/>
              <a:ext cx="483064" cy="607046"/>
            </a:xfrm>
            <a:custGeom>
              <a:avLst/>
              <a:gdLst>
                <a:gd name="T0" fmla="*/ 671 w 672"/>
                <a:gd name="T1" fmla="*/ 491 h 843"/>
                <a:gd name="T2" fmla="*/ 181 w 672"/>
                <a:gd name="T3" fmla="*/ 842 h 843"/>
                <a:gd name="T4" fmla="*/ 390 w 672"/>
                <a:gd name="T5" fmla="*/ 281 h 843"/>
                <a:gd name="T6" fmla="*/ 0 w 672"/>
                <a:gd name="T7" fmla="*/ 0 h 843"/>
                <a:gd name="T8" fmla="*/ 491 w 672"/>
                <a:gd name="T9" fmla="*/ 0 h 843"/>
              </a:gdLst>
              <a:ahLst/>
              <a:cxnLst>
                <a:cxn ang="0">
                  <a:pos x="T0" y="T1"/>
                </a:cxn>
                <a:cxn ang="0">
                  <a:pos x="T2" y="T3"/>
                </a:cxn>
                <a:cxn ang="0">
                  <a:pos x="T4" y="T5"/>
                </a:cxn>
                <a:cxn ang="0">
                  <a:pos x="T6" y="T7"/>
                </a:cxn>
                <a:cxn ang="0">
                  <a:pos x="T8" y="T9"/>
                </a:cxn>
              </a:cxnLst>
              <a:rect l="0" t="0" r="r" b="b"/>
              <a:pathLst>
                <a:path w="672" h="843">
                  <a:moveTo>
                    <a:pt x="671" y="491"/>
                  </a:moveTo>
                  <a:lnTo>
                    <a:pt x="181" y="842"/>
                  </a:lnTo>
                  <a:lnTo>
                    <a:pt x="390" y="281"/>
                  </a:lnTo>
                  <a:lnTo>
                    <a:pt x="0" y="0"/>
                  </a:lnTo>
                  <a:lnTo>
                    <a:pt x="491" y="0"/>
                  </a:lnTo>
                </a:path>
              </a:pathLst>
            </a:custGeom>
            <a:noFill/>
            <a:ln w="4680" cap="flat">
              <a:solidFill>
                <a:schemeClr val="bg1"/>
              </a:solidFill>
              <a:round/>
            </a:ln>
            <a:effectLst/>
          </p:spPr>
          <p:txBody>
            <a:bodyPr/>
            <a:lstStyle/>
            <a:p>
              <a:endParaRPr lang="en-US" sz="900"/>
            </a:p>
          </p:txBody>
        </p:sp>
        <p:sp>
          <p:nvSpPr>
            <p:cNvPr id="144" name="Line 447"/>
            <p:cNvSpPr>
              <a:spLocks noChangeShapeType="1"/>
            </p:cNvSpPr>
            <p:nvPr/>
          </p:nvSpPr>
          <p:spPr bwMode="auto">
            <a:xfrm flipH="1">
              <a:off x="6066366" y="8122062"/>
              <a:ext cx="136655" cy="3177"/>
            </a:xfrm>
            <a:prstGeom prst="line">
              <a:avLst/>
            </a:prstGeom>
            <a:noFill/>
            <a:ln w="4680" cap="flat">
              <a:solidFill>
                <a:schemeClr val="bg1"/>
              </a:solidFill>
              <a:round/>
            </a:ln>
            <a:effectLst/>
          </p:spPr>
          <p:txBody>
            <a:bodyPr/>
            <a:lstStyle/>
            <a:p>
              <a:endParaRPr lang="en-US" sz="900"/>
            </a:p>
          </p:txBody>
        </p:sp>
      </p:grpSp>
      <p:sp>
        <p:nvSpPr>
          <p:cNvPr id="43" name="Rectangle 1"/>
          <p:cNvSpPr/>
          <p:nvPr/>
        </p:nvSpPr>
        <p:spPr bwMode="auto">
          <a:xfrm>
            <a:off x="264939" y="7347"/>
            <a:ext cx="9358505" cy="369332"/>
          </a:xfrm>
          <a:prstGeom prst="rect">
            <a:avLst/>
          </a:prstGeom>
          <a:noFill/>
          <a:ln>
            <a:noFill/>
          </a:ln>
        </p:spPr>
        <p:txBody>
          <a:bodyPr wrap="square" lIns="0" tIns="0" rIns="0" bIns="0" anchor="ctr">
            <a:spAutoFit/>
          </a:bodyPr>
          <a:lstStyle/>
          <a:p>
            <a:pPr lvl="0"/>
            <a:r>
              <a:rPr lang="fr-FR" sz="2400" b="1" dirty="0">
                <a:latin typeface="Arial" panose="020B0604020202020204" pitchFamily="34" charset="0"/>
                <a:cs typeface="Arial" panose="020B0604020202020204" pitchFamily="34" charset="0"/>
              </a:rPr>
              <a:t>3-EVALUATION METHOD OF FOREST ECOSYSTEMS SERVICES</a:t>
            </a:r>
          </a:p>
        </p:txBody>
      </p:sp>
      <p:sp>
        <p:nvSpPr>
          <p:cNvPr id="44" name="Rectangle 43"/>
          <p:cNvSpPr/>
          <p:nvPr/>
        </p:nvSpPr>
        <p:spPr>
          <a:xfrm flipV="1">
            <a:off x="332976" y="349688"/>
            <a:ext cx="9222430" cy="52526"/>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900">
              <a:solidFill>
                <a:schemeClr val="tx1"/>
              </a:solidFill>
            </a:endParaRPr>
          </a:p>
        </p:txBody>
      </p:sp>
      <p:sp>
        <p:nvSpPr>
          <p:cNvPr id="33" name="矩形 83"/>
          <p:cNvSpPr/>
          <p:nvPr/>
        </p:nvSpPr>
        <p:spPr>
          <a:xfrm flipH="1">
            <a:off x="-4" y="6741368"/>
            <a:ext cx="12195177" cy="14448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Rectangle 4"/>
          <p:cNvSpPr txBox="1">
            <a:spLocks noChangeArrowheads="1"/>
          </p:cNvSpPr>
          <p:nvPr/>
        </p:nvSpPr>
        <p:spPr bwMode="auto">
          <a:xfrm>
            <a:off x="11282163" y="6617490"/>
            <a:ext cx="1152128" cy="392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r>
              <a:rPr lang="en-US" altLang="zh-CN" sz="1600" dirty="0">
                <a:latin typeface="方正兰亭超细黑简体" panose="02000000000000000000" pitchFamily="2" charset="-122"/>
                <a:ea typeface="方正兰亭超细黑简体" panose="02000000000000000000" pitchFamily="2" charset="-122"/>
              </a:rPr>
              <a:t>11</a:t>
            </a:r>
            <a:endParaRPr lang="zh-CN" sz="1600" dirty="0">
              <a:latin typeface="方正兰亭超细黑简体" panose="02000000000000000000" pitchFamily="2" charset="-122"/>
              <a:ea typeface="方正兰亭超细黑简体" panose="02000000000000000000" pitchFamily="2" charset="-122"/>
            </a:endParaRPr>
          </a:p>
        </p:txBody>
      </p:sp>
      <p:sp>
        <p:nvSpPr>
          <p:cNvPr id="3" name="Rectangle 1"/>
          <p:cNvSpPr>
            <a:spLocks noChangeArrowheads="1"/>
          </p:cNvSpPr>
          <p:nvPr/>
        </p:nvSpPr>
        <p:spPr bwMode="auto">
          <a:xfrm>
            <a:off x="609600" y="2505075"/>
            <a:ext cx="121951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a:ln>
                  <a:noFill/>
                </a:ln>
                <a:solidFill>
                  <a:schemeClr val="tx1"/>
                </a:solidFill>
                <a:effectLst/>
                <a:latin typeface="Arial" panose="020B0604020202020204" pitchFamily="34" charset="0"/>
              </a:rPr>
            </a:br>
            <a:endParaRPr kumimoji="0" lang="fr-FR" altLang="fr-FR" sz="1800" b="0" i="0" u="none" strike="noStrike" cap="none" normalizeH="0" baseline="0">
              <a:ln>
                <a:noFill/>
              </a:ln>
              <a:solidFill>
                <a:schemeClr val="tx1"/>
              </a:solidFill>
              <a:effectLst/>
              <a:latin typeface="Arial" panose="020B0604020202020204" pitchFamily="34" charset="0"/>
            </a:endParaRPr>
          </a:p>
        </p:txBody>
      </p:sp>
      <p:graphicFrame>
        <p:nvGraphicFramePr>
          <p:cNvPr id="4" name="Diagramme 3"/>
          <p:cNvGraphicFramePr/>
          <p:nvPr>
            <p:extLst>
              <p:ext uri="{D42A27DB-BD31-4B8C-83A1-F6EECF244321}">
                <p14:modId xmlns:p14="http://schemas.microsoft.com/office/powerpoint/2010/main" val="4280294219"/>
              </p:ext>
            </p:extLst>
          </p:nvPr>
        </p:nvGraphicFramePr>
        <p:xfrm>
          <a:off x="192931" y="534941"/>
          <a:ext cx="11881320" cy="595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39557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eelOff"/>
      </p:transition>
    </mc:Choice>
    <mc:Fallback xmlns="">
      <p:transition spd="slow"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 name="Group 101"/>
          <p:cNvGrpSpPr/>
          <p:nvPr/>
        </p:nvGrpSpPr>
        <p:grpSpPr>
          <a:xfrm>
            <a:off x="8334738" y="2201568"/>
            <a:ext cx="267070" cy="267086"/>
            <a:chOff x="9622603" y="7775631"/>
            <a:chExt cx="953415" cy="953477"/>
          </a:xfrm>
        </p:grpSpPr>
        <p:sp>
          <p:nvSpPr>
            <p:cNvPr id="103" name="Freeform 454"/>
            <p:cNvSpPr>
              <a:spLocks noChangeArrowheads="1"/>
            </p:cNvSpPr>
            <p:nvPr/>
          </p:nvSpPr>
          <p:spPr bwMode="auto">
            <a:xfrm>
              <a:off x="9622603" y="7775631"/>
              <a:ext cx="953415" cy="953477"/>
            </a:xfrm>
            <a:custGeom>
              <a:avLst/>
              <a:gdLst>
                <a:gd name="T0" fmla="*/ 1323 w 1324"/>
                <a:gd name="T1" fmla="*/ 662 h 1324"/>
                <a:gd name="T2" fmla="*/ 1323 w 1324"/>
                <a:gd name="T3" fmla="*/ 662 h 1324"/>
                <a:gd name="T4" fmla="*/ 659 w 1324"/>
                <a:gd name="T5" fmla="*/ 1323 h 1324"/>
                <a:gd name="T6" fmla="*/ 0 w 1324"/>
                <a:gd name="T7" fmla="*/ 662 h 1324"/>
                <a:gd name="T8" fmla="*/ 659 w 1324"/>
                <a:gd name="T9" fmla="*/ 0 h 1324"/>
                <a:gd name="T10" fmla="*/ 1323 w 1324"/>
                <a:gd name="T11" fmla="*/ 662 h 1324"/>
              </a:gdLst>
              <a:ahLst/>
              <a:cxnLst>
                <a:cxn ang="0">
                  <a:pos x="T0" y="T1"/>
                </a:cxn>
                <a:cxn ang="0">
                  <a:pos x="T2" y="T3"/>
                </a:cxn>
                <a:cxn ang="0">
                  <a:pos x="T4" y="T5"/>
                </a:cxn>
                <a:cxn ang="0">
                  <a:pos x="T6" y="T7"/>
                </a:cxn>
                <a:cxn ang="0">
                  <a:pos x="T8" y="T9"/>
                </a:cxn>
                <a:cxn ang="0">
                  <a:pos x="T10" y="T11"/>
                </a:cxn>
              </a:cxnLst>
              <a:rect l="0" t="0" r="r" b="b"/>
              <a:pathLst>
                <a:path w="1324" h="1324">
                  <a:moveTo>
                    <a:pt x="1323" y="662"/>
                  </a:moveTo>
                  <a:lnTo>
                    <a:pt x="1323" y="662"/>
                  </a:lnTo>
                  <a:cubicBezTo>
                    <a:pt x="1323" y="1033"/>
                    <a:pt x="1031" y="1323"/>
                    <a:pt x="659" y="1323"/>
                  </a:cubicBezTo>
                  <a:cubicBezTo>
                    <a:pt x="299" y="1323"/>
                    <a:pt x="0" y="1033"/>
                    <a:pt x="0" y="662"/>
                  </a:cubicBezTo>
                  <a:cubicBezTo>
                    <a:pt x="0" y="301"/>
                    <a:pt x="299" y="0"/>
                    <a:pt x="659" y="0"/>
                  </a:cubicBezTo>
                  <a:cubicBezTo>
                    <a:pt x="1031" y="0"/>
                    <a:pt x="1323" y="301"/>
                    <a:pt x="1323" y="662"/>
                  </a:cubicBezTo>
                </a:path>
              </a:pathLst>
            </a:custGeom>
            <a:noFill/>
            <a:ln w="4680" cap="flat">
              <a:solidFill>
                <a:schemeClr val="bg1"/>
              </a:solidFill>
              <a:round/>
            </a:ln>
            <a:effectLst/>
          </p:spPr>
          <p:txBody>
            <a:bodyPr wrap="none" anchor="ctr"/>
            <a:lstStyle/>
            <a:p>
              <a:endParaRPr lang="en-US" sz="900"/>
            </a:p>
          </p:txBody>
        </p:sp>
        <p:sp>
          <p:nvSpPr>
            <p:cNvPr id="104" name="Freeform 455"/>
            <p:cNvSpPr>
              <a:spLocks noChangeArrowheads="1"/>
            </p:cNvSpPr>
            <p:nvPr/>
          </p:nvSpPr>
          <p:spPr bwMode="auto">
            <a:xfrm>
              <a:off x="9752904" y="7867801"/>
              <a:ext cx="216107" cy="797741"/>
            </a:xfrm>
            <a:custGeom>
              <a:avLst/>
              <a:gdLst>
                <a:gd name="T0" fmla="*/ 89 w 300"/>
                <a:gd name="T1" fmla="*/ 0 h 1105"/>
                <a:gd name="T2" fmla="*/ 299 w 300"/>
                <a:gd name="T3" fmla="*/ 292 h 1105"/>
                <a:gd name="T4" fmla="*/ 181 w 300"/>
                <a:gd name="T5" fmla="*/ 411 h 1105"/>
                <a:gd name="T6" fmla="*/ 0 w 300"/>
                <a:gd name="T7" fmla="*/ 472 h 1105"/>
                <a:gd name="T8" fmla="*/ 0 w 300"/>
                <a:gd name="T9" fmla="*/ 652 h 1105"/>
                <a:gd name="T10" fmla="*/ 181 w 300"/>
                <a:gd name="T11" fmla="*/ 773 h 1105"/>
                <a:gd name="T12" fmla="*/ 240 w 300"/>
                <a:gd name="T13" fmla="*/ 892 h 1105"/>
                <a:gd name="T14" fmla="*/ 181 w 300"/>
                <a:gd name="T15" fmla="*/ 1072 h 1105"/>
                <a:gd name="T16" fmla="*/ 149 w 300"/>
                <a:gd name="T17" fmla="*/ 1104 h 1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0" h="1105">
                  <a:moveTo>
                    <a:pt x="89" y="0"/>
                  </a:moveTo>
                  <a:lnTo>
                    <a:pt x="299" y="292"/>
                  </a:lnTo>
                  <a:lnTo>
                    <a:pt x="181" y="411"/>
                  </a:lnTo>
                  <a:lnTo>
                    <a:pt x="0" y="472"/>
                  </a:lnTo>
                  <a:lnTo>
                    <a:pt x="0" y="652"/>
                  </a:lnTo>
                  <a:lnTo>
                    <a:pt x="181" y="773"/>
                  </a:lnTo>
                  <a:lnTo>
                    <a:pt x="240" y="892"/>
                  </a:lnTo>
                  <a:lnTo>
                    <a:pt x="181" y="1072"/>
                  </a:lnTo>
                  <a:lnTo>
                    <a:pt x="149" y="1104"/>
                  </a:lnTo>
                </a:path>
              </a:pathLst>
            </a:custGeom>
            <a:noFill/>
            <a:ln w="4680" cap="flat">
              <a:solidFill>
                <a:schemeClr val="bg1"/>
              </a:solidFill>
              <a:round/>
            </a:ln>
            <a:effectLst/>
          </p:spPr>
          <p:txBody>
            <a:bodyPr/>
            <a:lstStyle/>
            <a:p>
              <a:endParaRPr lang="en-US" sz="900"/>
            </a:p>
          </p:txBody>
        </p:sp>
        <p:sp>
          <p:nvSpPr>
            <p:cNvPr id="105" name="Freeform 456"/>
            <p:cNvSpPr>
              <a:spLocks noChangeArrowheads="1"/>
            </p:cNvSpPr>
            <p:nvPr/>
          </p:nvSpPr>
          <p:spPr bwMode="auto">
            <a:xfrm>
              <a:off x="10140625" y="7963148"/>
              <a:ext cx="375010" cy="549837"/>
            </a:xfrm>
            <a:custGeom>
              <a:avLst/>
              <a:gdLst>
                <a:gd name="T0" fmla="*/ 470 w 521"/>
                <a:gd name="T1" fmla="*/ 0 h 763"/>
                <a:gd name="T2" fmla="*/ 360 w 521"/>
                <a:gd name="T3" fmla="*/ 100 h 763"/>
                <a:gd name="T4" fmla="*/ 180 w 521"/>
                <a:gd name="T5" fmla="*/ 342 h 763"/>
                <a:gd name="T6" fmla="*/ 59 w 521"/>
                <a:gd name="T7" fmla="*/ 342 h 763"/>
                <a:gd name="T8" fmla="*/ 59 w 521"/>
                <a:gd name="T9" fmla="*/ 463 h 763"/>
                <a:gd name="T10" fmla="*/ 0 w 521"/>
                <a:gd name="T11" fmla="*/ 582 h 763"/>
                <a:gd name="T12" fmla="*/ 59 w 521"/>
                <a:gd name="T13" fmla="*/ 703 h 763"/>
                <a:gd name="T14" fmla="*/ 180 w 521"/>
                <a:gd name="T15" fmla="*/ 762 h 763"/>
                <a:gd name="T16" fmla="*/ 301 w 521"/>
                <a:gd name="T17" fmla="*/ 643 h 763"/>
                <a:gd name="T18" fmla="*/ 360 w 521"/>
                <a:gd name="T19" fmla="*/ 522 h 763"/>
                <a:gd name="T20" fmla="*/ 481 w 521"/>
                <a:gd name="T21" fmla="*/ 703 h 763"/>
                <a:gd name="T22" fmla="*/ 520 w 521"/>
                <a:gd name="T23" fmla="*/ 723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21" h="763">
                  <a:moveTo>
                    <a:pt x="470" y="0"/>
                  </a:moveTo>
                  <a:lnTo>
                    <a:pt x="360" y="100"/>
                  </a:lnTo>
                  <a:lnTo>
                    <a:pt x="180" y="342"/>
                  </a:lnTo>
                  <a:lnTo>
                    <a:pt x="59" y="342"/>
                  </a:lnTo>
                  <a:lnTo>
                    <a:pt x="59" y="463"/>
                  </a:lnTo>
                  <a:lnTo>
                    <a:pt x="0" y="582"/>
                  </a:lnTo>
                  <a:lnTo>
                    <a:pt x="59" y="703"/>
                  </a:lnTo>
                  <a:lnTo>
                    <a:pt x="180" y="762"/>
                  </a:lnTo>
                  <a:lnTo>
                    <a:pt x="301" y="643"/>
                  </a:lnTo>
                  <a:lnTo>
                    <a:pt x="360" y="522"/>
                  </a:lnTo>
                  <a:lnTo>
                    <a:pt x="481" y="703"/>
                  </a:lnTo>
                  <a:lnTo>
                    <a:pt x="520" y="723"/>
                  </a:lnTo>
                </a:path>
              </a:pathLst>
            </a:custGeom>
            <a:noFill/>
            <a:ln w="4680" cap="flat">
              <a:solidFill>
                <a:schemeClr val="bg1"/>
              </a:solidFill>
              <a:round/>
            </a:ln>
            <a:effectLst/>
          </p:spPr>
          <p:txBody>
            <a:bodyPr/>
            <a:lstStyle/>
            <a:p>
              <a:endParaRPr lang="en-US" sz="900"/>
            </a:p>
          </p:txBody>
        </p:sp>
      </p:grpSp>
      <p:grpSp>
        <p:nvGrpSpPr>
          <p:cNvPr id="106" name="Group 105"/>
          <p:cNvGrpSpPr/>
          <p:nvPr/>
        </p:nvGrpSpPr>
        <p:grpSpPr>
          <a:xfrm>
            <a:off x="3492234" y="4311122"/>
            <a:ext cx="267070" cy="218120"/>
            <a:chOff x="11707403" y="7861444"/>
            <a:chExt cx="953415" cy="778672"/>
          </a:xfrm>
        </p:grpSpPr>
        <p:sp>
          <p:nvSpPr>
            <p:cNvPr id="107" name="Freeform 457"/>
            <p:cNvSpPr>
              <a:spLocks noChangeArrowheads="1"/>
            </p:cNvSpPr>
            <p:nvPr/>
          </p:nvSpPr>
          <p:spPr bwMode="auto">
            <a:xfrm>
              <a:off x="11707403" y="7861444"/>
              <a:ext cx="953415" cy="435420"/>
            </a:xfrm>
            <a:custGeom>
              <a:avLst/>
              <a:gdLst>
                <a:gd name="T0" fmla="*/ 664 w 1324"/>
                <a:gd name="T1" fmla="*/ 0 h 603"/>
                <a:gd name="T2" fmla="*/ 0 w 1324"/>
                <a:gd name="T3" fmla="*/ 301 h 603"/>
                <a:gd name="T4" fmla="*/ 664 w 1324"/>
                <a:gd name="T5" fmla="*/ 602 h 603"/>
                <a:gd name="T6" fmla="*/ 1323 w 1324"/>
                <a:gd name="T7" fmla="*/ 301 h 603"/>
                <a:gd name="T8" fmla="*/ 664 w 1324"/>
                <a:gd name="T9" fmla="*/ 0 h 603"/>
              </a:gdLst>
              <a:ahLst/>
              <a:cxnLst>
                <a:cxn ang="0">
                  <a:pos x="T0" y="T1"/>
                </a:cxn>
                <a:cxn ang="0">
                  <a:pos x="T2" y="T3"/>
                </a:cxn>
                <a:cxn ang="0">
                  <a:pos x="T4" y="T5"/>
                </a:cxn>
                <a:cxn ang="0">
                  <a:pos x="T6" y="T7"/>
                </a:cxn>
                <a:cxn ang="0">
                  <a:pos x="T8" y="T9"/>
                </a:cxn>
              </a:cxnLst>
              <a:rect l="0" t="0" r="r" b="b"/>
              <a:pathLst>
                <a:path w="1324" h="603">
                  <a:moveTo>
                    <a:pt x="664" y="0"/>
                  </a:moveTo>
                  <a:lnTo>
                    <a:pt x="0" y="301"/>
                  </a:lnTo>
                  <a:lnTo>
                    <a:pt x="664" y="602"/>
                  </a:lnTo>
                  <a:lnTo>
                    <a:pt x="1323" y="301"/>
                  </a:lnTo>
                  <a:lnTo>
                    <a:pt x="664" y="0"/>
                  </a:lnTo>
                </a:path>
              </a:pathLst>
            </a:custGeom>
            <a:noFill/>
            <a:ln w="9525" cap="flat">
              <a:solidFill>
                <a:schemeClr val="bg1"/>
              </a:solidFill>
              <a:bevel/>
            </a:ln>
            <a:effectLst/>
          </p:spPr>
          <p:txBody>
            <a:bodyPr wrap="none" anchor="ctr"/>
            <a:lstStyle/>
            <a:p>
              <a:endParaRPr lang="en-US" sz="900"/>
            </a:p>
          </p:txBody>
        </p:sp>
        <p:sp>
          <p:nvSpPr>
            <p:cNvPr id="108" name="Freeform 458"/>
            <p:cNvSpPr>
              <a:spLocks noChangeArrowheads="1"/>
            </p:cNvSpPr>
            <p:nvPr/>
          </p:nvSpPr>
          <p:spPr bwMode="auto">
            <a:xfrm>
              <a:off x="11707403" y="8338183"/>
              <a:ext cx="953415" cy="301933"/>
            </a:xfrm>
            <a:custGeom>
              <a:avLst/>
              <a:gdLst>
                <a:gd name="T0" fmla="*/ 1054 w 1324"/>
                <a:gd name="T1" fmla="*/ 0 h 421"/>
                <a:gd name="T2" fmla="*/ 1323 w 1324"/>
                <a:gd name="T3" fmla="*/ 121 h 421"/>
                <a:gd name="T4" fmla="*/ 664 w 1324"/>
                <a:gd name="T5" fmla="*/ 420 h 421"/>
                <a:gd name="T6" fmla="*/ 0 w 1324"/>
                <a:gd name="T7" fmla="*/ 121 h 421"/>
                <a:gd name="T8" fmla="*/ 262 w 1324"/>
                <a:gd name="T9" fmla="*/ 0 h 421"/>
              </a:gdLst>
              <a:ahLst/>
              <a:cxnLst>
                <a:cxn ang="0">
                  <a:pos x="T0" y="T1"/>
                </a:cxn>
                <a:cxn ang="0">
                  <a:pos x="T2" y="T3"/>
                </a:cxn>
                <a:cxn ang="0">
                  <a:pos x="T4" y="T5"/>
                </a:cxn>
                <a:cxn ang="0">
                  <a:pos x="T6" y="T7"/>
                </a:cxn>
                <a:cxn ang="0">
                  <a:pos x="T8" y="T9"/>
                </a:cxn>
              </a:cxnLst>
              <a:rect l="0" t="0" r="r" b="b"/>
              <a:pathLst>
                <a:path w="1324" h="421">
                  <a:moveTo>
                    <a:pt x="1054" y="0"/>
                  </a:moveTo>
                  <a:lnTo>
                    <a:pt x="1323" y="121"/>
                  </a:lnTo>
                  <a:lnTo>
                    <a:pt x="664" y="420"/>
                  </a:lnTo>
                  <a:lnTo>
                    <a:pt x="0" y="121"/>
                  </a:lnTo>
                  <a:lnTo>
                    <a:pt x="262" y="0"/>
                  </a:lnTo>
                </a:path>
              </a:pathLst>
            </a:custGeom>
            <a:noFill/>
            <a:ln w="4680" cap="flat">
              <a:solidFill>
                <a:schemeClr val="bg1"/>
              </a:solidFill>
              <a:round/>
            </a:ln>
            <a:effectLst/>
          </p:spPr>
          <p:txBody>
            <a:bodyPr/>
            <a:lstStyle/>
            <a:p>
              <a:endParaRPr lang="en-US" sz="900"/>
            </a:p>
          </p:txBody>
        </p:sp>
        <p:sp>
          <p:nvSpPr>
            <p:cNvPr id="109" name="Freeform 459"/>
            <p:cNvSpPr>
              <a:spLocks noChangeArrowheads="1"/>
            </p:cNvSpPr>
            <p:nvPr/>
          </p:nvSpPr>
          <p:spPr bwMode="auto">
            <a:xfrm>
              <a:off x="11707403" y="8166558"/>
              <a:ext cx="953415" cy="305113"/>
            </a:xfrm>
            <a:custGeom>
              <a:avLst/>
              <a:gdLst>
                <a:gd name="T0" fmla="*/ 1054 w 1324"/>
                <a:gd name="T1" fmla="*/ 0 h 423"/>
                <a:gd name="T2" fmla="*/ 1323 w 1324"/>
                <a:gd name="T3" fmla="*/ 121 h 423"/>
                <a:gd name="T4" fmla="*/ 1054 w 1324"/>
                <a:gd name="T5" fmla="*/ 241 h 423"/>
                <a:gd name="T6" fmla="*/ 664 w 1324"/>
                <a:gd name="T7" fmla="*/ 422 h 423"/>
                <a:gd name="T8" fmla="*/ 262 w 1324"/>
                <a:gd name="T9" fmla="*/ 241 h 423"/>
                <a:gd name="T10" fmla="*/ 0 w 1324"/>
                <a:gd name="T11" fmla="*/ 121 h 423"/>
                <a:gd name="T12" fmla="*/ 262 w 1324"/>
                <a:gd name="T13" fmla="*/ 0 h 423"/>
              </a:gdLst>
              <a:ahLst/>
              <a:cxnLst>
                <a:cxn ang="0">
                  <a:pos x="T0" y="T1"/>
                </a:cxn>
                <a:cxn ang="0">
                  <a:pos x="T2" y="T3"/>
                </a:cxn>
                <a:cxn ang="0">
                  <a:pos x="T4" y="T5"/>
                </a:cxn>
                <a:cxn ang="0">
                  <a:pos x="T6" y="T7"/>
                </a:cxn>
                <a:cxn ang="0">
                  <a:pos x="T8" y="T9"/>
                </a:cxn>
                <a:cxn ang="0">
                  <a:pos x="T10" y="T11"/>
                </a:cxn>
                <a:cxn ang="0">
                  <a:pos x="T12" y="T13"/>
                </a:cxn>
              </a:cxnLst>
              <a:rect l="0" t="0" r="r" b="b"/>
              <a:pathLst>
                <a:path w="1324" h="423">
                  <a:moveTo>
                    <a:pt x="1054" y="0"/>
                  </a:moveTo>
                  <a:lnTo>
                    <a:pt x="1323" y="121"/>
                  </a:lnTo>
                  <a:lnTo>
                    <a:pt x="1054" y="241"/>
                  </a:lnTo>
                  <a:lnTo>
                    <a:pt x="664" y="422"/>
                  </a:lnTo>
                  <a:lnTo>
                    <a:pt x="262" y="241"/>
                  </a:lnTo>
                  <a:lnTo>
                    <a:pt x="0" y="121"/>
                  </a:lnTo>
                  <a:lnTo>
                    <a:pt x="262" y="0"/>
                  </a:lnTo>
                </a:path>
              </a:pathLst>
            </a:custGeom>
            <a:noFill/>
            <a:ln w="4680" cap="flat">
              <a:solidFill>
                <a:schemeClr val="bg1"/>
              </a:solidFill>
              <a:round/>
            </a:ln>
            <a:effectLst/>
          </p:spPr>
          <p:txBody>
            <a:bodyPr/>
            <a:lstStyle/>
            <a:p>
              <a:endParaRPr lang="en-US" sz="900"/>
            </a:p>
          </p:txBody>
        </p:sp>
      </p:grpSp>
      <p:grpSp>
        <p:nvGrpSpPr>
          <p:cNvPr id="110" name="Group 109"/>
          <p:cNvGrpSpPr/>
          <p:nvPr/>
        </p:nvGrpSpPr>
        <p:grpSpPr>
          <a:xfrm>
            <a:off x="8499440" y="4292458"/>
            <a:ext cx="194960" cy="267976"/>
            <a:chOff x="20167372" y="3605757"/>
            <a:chExt cx="695994" cy="956658"/>
          </a:xfrm>
        </p:grpSpPr>
        <p:sp>
          <p:nvSpPr>
            <p:cNvPr id="111" name="Freeform 369"/>
            <p:cNvSpPr>
              <a:spLocks noChangeArrowheads="1"/>
            </p:cNvSpPr>
            <p:nvPr/>
          </p:nvSpPr>
          <p:spPr bwMode="auto">
            <a:xfrm>
              <a:off x="20167372" y="3605758"/>
              <a:ext cx="695994" cy="953477"/>
            </a:xfrm>
            <a:custGeom>
              <a:avLst/>
              <a:gdLst>
                <a:gd name="T0" fmla="*/ 774 w 964"/>
                <a:gd name="T1" fmla="*/ 290 h 1324"/>
                <a:gd name="T2" fmla="*/ 774 w 964"/>
                <a:gd name="T3" fmla="*/ 290 h 1324"/>
                <a:gd name="T4" fmla="*/ 942 w 964"/>
                <a:gd name="T5" fmla="*/ 671 h 1324"/>
                <a:gd name="T6" fmla="*/ 963 w 964"/>
                <a:gd name="T7" fmla="*/ 842 h 1324"/>
                <a:gd name="T8" fmla="*/ 482 w 964"/>
                <a:gd name="T9" fmla="*/ 1323 h 1324"/>
                <a:gd name="T10" fmla="*/ 0 w 964"/>
                <a:gd name="T11" fmla="*/ 842 h 1324"/>
                <a:gd name="T12" fmla="*/ 482 w 964"/>
                <a:gd name="T13" fmla="*/ 0 h 1324"/>
              </a:gdLst>
              <a:ahLst/>
              <a:cxnLst>
                <a:cxn ang="0">
                  <a:pos x="T0" y="T1"/>
                </a:cxn>
                <a:cxn ang="0">
                  <a:pos x="T2" y="T3"/>
                </a:cxn>
                <a:cxn ang="0">
                  <a:pos x="T4" y="T5"/>
                </a:cxn>
                <a:cxn ang="0">
                  <a:pos x="T6" y="T7"/>
                </a:cxn>
                <a:cxn ang="0">
                  <a:pos x="T8" y="T9"/>
                </a:cxn>
                <a:cxn ang="0">
                  <a:pos x="T10" y="T11"/>
                </a:cxn>
                <a:cxn ang="0">
                  <a:pos x="T12" y="T13"/>
                </a:cxn>
              </a:cxnLst>
              <a:rect l="0" t="0" r="r" b="b"/>
              <a:pathLst>
                <a:path w="964" h="1324">
                  <a:moveTo>
                    <a:pt x="774" y="290"/>
                  </a:moveTo>
                  <a:lnTo>
                    <a:pt x="774" y="290"/>
                  </a:lnTo>
                  <a:cubicBezTo>
                    <a:pt x="842" y="400"/>
                    <a:pt x="913" y="541"/>
                    <a:pt x="942" y="671"/>
                  </a:cubicBezTo>
                  <a:cubicBezTo>
                    <a:pt x="954" y="730"/>
                    <a:pt x="963" y="792"/>
                    <a:pt x="963" y="842"/>
                  </a:cubicBezTo>
                  <a:cubicBezTo>
                    <a:pt x="963" y="1111"/>
                    <a:pt x="753" y="1323"/>
                    <a:pt x="482" y="1323"/>
                  </a:cubicBezTo>
                  <a:cubicBezTo>
                    <a:pt x="222" y="1323"/>
                    <a:pt x="0" y="1111"/>
                    <a:pt x="0" y="842"/>
                  </a:cubicBezTo>
                  <a:cubicBezTo>
                    <a:pt x="0" y="482"/>
                    <a:pt x="361" y="0"/>
                    <a:pt x="482" y="0"/>
                  </a:cubicBezTo>
                </a:path>
              </a:pathLst>
            </a:custGeom>
            <a:noFill/>
            <a:ln w="4680" cap="flat">
              <a:solidFill>
                <a:schemeClr val="bg1"/>
              </a:solidFill>
              <a:round/>
            </a:ln>
            <a:effectLst/>
          </p:spPr>
          <p:txBody>
            <a:bodyPr/>
            <a:lstStyle/>
            <a:p>
              <a:endParaRPr lang="en-US" sz="900"/>
            </a:p>
          </p:txBody>
        </p:sp>
        <p:sp>
          <p:nvSpPr>
            <p:cNvPr id="134" name="Freeform 370"/>
            <p:cNvSpPr>
              <a:spLocks noChangeArrowheads="1"/>
            </p:cNvSpPr>
            <p:nvPr/>
          </p:nvSpPr>
          <p:spPr bwMode="auto">
            <a:xfrm>
              <a:off x="20516956" y="3605757"/>
              <a:ext cx="130302" cy="349608"/>
            </a:xfrm>
            <a:custGeom>
              <a:avLst/>
              <a:gdLst>
                <a:gd name="T0" fmla="*/ 0 w 181"/>
                <a:gd name="T1" fmla="*/ 0 h 483"/>
                <a:gd name="T2" fmla="*/ 0 w 181"/>
                <a:gd name="T3" fmla="*/ 0 h 483"/>
                <a:gd name="T4" fmla="*/ 180 w 181"/>
                <a:gd name="T5" fmla="*/ 482 h 483"/>
              </a:gdLst>
              <a:ahLst/>
              <a:cxnLst>
                <a:cxn ang="0">
                  <a:pos x="T0" y="T1"/>
                </a:cxn>
                <a:cxn ang="0">
                  <a:pos x="T2" y="T3"/>
                </a:cxn>
                <a:cxn ang="0">
                  <a:pos x="T4" y="T5"/>
                </a:cxn>
              </a:cxnLst>
              <a:rect l="0" t="0" r="r" b="b"/>
              <a:pathLst>
                <a:path w="181" h="483">
                  <a:moveTo>
                    <a:pt x="0" y="0"/>
                  </a:moveTo>
                  <a:lnTo>
                    <a:pt x="0" y="0"/>
                  </a:lnTo>
                  <a:cubicBezTo>
                    <a:pt x="0" y="181"/>
                    <a:pt x="70" y="349"/>
                    <a:pt x="180" y="482"/>
                  </a:cubicBezTo>
                </a:path>
              </a:pathLst>
            </a:custGeom>
            <a:noFill/>
            <a:ln w="4680" cap="flat">
              <a:solidFill>
                <a:schemeClr val="bg1"/>
              </a:solidFill>
              <a:round/>
            </a:ln>
            <a:effectLst/>
          </p:spPr>
          <p:txBody>
            <a:bodyPr/>
            <a:lstStyle/>
            <a:p>
              <a:endParaRPr lang="en-US" sz="900"/>
            </a:p>
          </p:txBody>
        </p:sp>
        <p:sp>
          <p:nvSpPr>
            <p:cNvPr id="135" name="Freeform 371"/>
            <p:cNvSpPr>
              <a:spLocks noChangeArrowheads="1"/>
            </p:cNvSpPr>
            <p:nvPr/>
          </p:nvSpPr>
          <p:spPr bwMode="auto">
            <a:xfrm>
              <a:off x="20644079" y="3815523"/>
              <a:ext cx="82630" cy="139843"/>
            </a:xfrm>
            <a:custGeom>
              <a:avLst/>
              <a:gdLst>
                <a:gd name="T0" fmla="*/ 112 w 113"/>
                <a:gd name="T1" fmla="*/ 0 h 193"/>
                <a:gd name="T2" fmla="*/ 112 w 113"/>
                <a:gd name="T3" fmla="*/ 0 h 193"/>
                <a:gd name="T4" fmla="*/ 0 w 113"/>
                <a:gd name="T5" fmla="*/ 192 h 193"/>
              </a:gdLst>
              <a:ahLst/>
              <a:cxnLst>
                <a:cxn ang="0">
                  <a:pos x="T0" y="T1"/>
                </a:cxn>
                <a:cxn ang="0">
                  <a:pos x="T2" y="T3"/>
                </a:cxn>
                <a:cxn ang="0">
                  <a:pos x="T4" y="T5"/>
                </a:cxn>
              </a:cxnLst>
              <a:rect l="0" t="0" r="r" b="b"/>
              <a:pathLst>
                <a:path w="113" h="193">
                  <a:moveTo>
                    <a:pt x="112" y="0"/>
                  </a:moveTo>
                  <a:lnTo>
                    <a:pt x="112" y="0"/>
                  </a:lnTo>
                  <a:cubicBezTo>
                    <a:pt x="91" y="71"/>
                    <a:pt x="50" y="139"/>
                    <a:pt x="0" y="192"/>
                  </a:cubicBezTo>
                </a:path>
              </a:pathLst>
            </a:custGeom>
            <a:noFill/>
            <a:ln w="4680" cap="flat">
              <a:solidFill>
                <a:schemeClr val="bg1"/>
              </a:solidFill>
              <a:round/>
            </a:ln>
            <a:effectLst/>
          </p:spPr>
          <p:txBody>
            <a:bodyPr/>
            <a:lstStyle/>
            <a:p>
              <a:endParaRPr lang="en-US" sz="900"/>
            </a:p>
          </p:txBody>
        </p:sp>
        <p:sp>
          <p:nvSpPr>
            <p:cNvPr id="136" name="Freeform 372"/>
            <p:cNvSpPr>
              <a:spLocks noChangeArrowheads="1"/>
            </p:cNvSpPr>
            <p:nvPr/>
          </p:nvSpPr>
          <p:spPr bwMode="auto">
            <a:xfrm>
              <a:off x="20342166" y="4085676"/>
              <a:ext cx="346406" cy="476739"/>
            </a:xfrm>
            <a:custGeom>
              <a:avLst/>
              <a:gdLst>
                <a:gd name="T0" fmla="*/ 390 w 482"/>
                <a:gd name="T1" fmla="*/ 150 h 662"/>
                <a:gd name="T2" fmla="*/ 390 w 482"/>
                <a:gd name="T3" fmla="*/ 150 h 662"/>
                <a:gd name="T4" fmla="*/ 470 w 482"/>
                <a:gd name="T5" fmla="*/ 340 h 662"/>
                <a:gd name="T6" fmla="*/ 481 w 482"/>
                <a:gd name="T7" fmla="*/ 420 h 662"/>
                <a:gd name="T8" fmla="*/ 240 w 482"/>
                <a:gd name="T9" fmla="*/ 661 h 662"/>
                <a:gd name="T10" fmla="*/ 0 w 482"/>
                <a:gd name="T11" fmla="*/ 420 h 662"/>
                <a:gd name="T12" fmla="*/ 240 w 482"/>
                <a:gd name="T13" fmla="*/ 0 h 662"/>
              </a:gdLst>
              <a:ahLst/>
              <a:cxnLst>
                <a:cxn ang="0">
                  <a:pos x="T0" y="T1"/>
                </a:cxn>
                <a:cxn ang="0">
                  <a:pos x="T2" y="T3"/>
                </a:cxn>
                <a:cxn ang="0">
                  <a:pos x="T4" y="T5"/>
                </a:cxn>
                <a:cxn ang="0">
                  <a:pos x="T6" y="T7"/>
                </a:cxn>
                <a:cxn ang="0">
                  <a:pos x="T8" y="T9"/>
                </a:cxn>
                <a:cxn ang="0">
                  <a:pos x="T10" y="T11"/>
                </a:cxn>
                <a:cxn ang="0">
                  <a:pos x="T12" y="T13"/>
                </a:cxn>
              </a:cxnLst>
              <a:rect l="0" t="0" r="r" b="b"/>
              <a:pathLst>
                <a:path w="482" h="662">
                  <a:moveTo>
                    <a:pt x="390" y="150"/>
                  </a:moveTo>
                  <a:lnTo>
                    <a:pt x="390" y="150"/>
                  </a:lnTo>
                  <a:cubicBezTo>
                    <a:pt x="420" y="198"/>
                    <a:pt x="449" y="269"/>
                    <a:pt x="470" y="340"/>
                  </a:cubicBezTo>
                  <a:cubicBezTo>
                    <a:pt x="481" y="369"/>
                    <a:pt x="481" y="399"/>
                    <a:pt x="481" y="420"/>
                  </a:cubicBezTo>
                  <a:cubicBezTo>
                    <a:pt x="481" y="561"/>
                    <a:pt x="370" y="661"/>
                    <a:pt x="240" y="661"/>
                  </a:cubicBezTo>
                  <a:cubicBezTo>
                    <a:pt x="110" y="661"/>
                    <a:pt x="0" y="561"/>
                    <a:pt x="0" y="420"/>
                  </a:cubicBezTo>
                  <a:cubicBezTo>
                    <a:pt x="0" y="239"/>
                    <a:pt x="180" y="0"/>
                    <a:pt x="240" y="0"/>
                  </a:cubicBezTo>
                </a:path>
              </a:pathLst>
            </a:custGeom>
            <a:noFill/>
            <a:ln w="4680" cap="flat">
              <a:solidFill>
                <a:schemeClr val="bg1"/>
              </a:solidFill>
              <a:round/>
            </a:ln>
            <a:effectLst/>
          </p:spPr>
          <p:txBody>
            <a:bodyPr/>
            <a:lstStyle/>
            <a:p>
              <a:endParaRPr lang="en-US" sz="900"/>
            </a:p>
          </p:txBody>
        </p:sp>
        <p:sp>
          <p:nvSpPr>
            <p:cNvPr id="137" name="Freeform 373"/>
            <p:cNvSpPr>
              <a:spLocks noChangeArrowheads="1"/>
            </p:cNvSpPr>
            <p:nvPr/>
          </p:nvSpPr>
          <p:spPr bwMode="auto">
            <a:xfrm>
              <a:off x="20516956" y="4085675"/>
              <a:ext cx="66740" cy="171626"/>
            </a:xfrm>
            <a:custGeom>
              <a:avLst/>
              <a:gdLst>
                <a:gd name="T0" fmla="*/ 0 w 92"/>
                <a:gd name="T1" fmla="*/ 0 h 240"/>
                <a:gd name="T2" fmla="*/ 0 w 92"/>
                <a:gd name="T3" fmla="*/ 0 h 240"/>
                <a:gd name="T4" fmla="*/ 91 w 92"/>
                <a:gd name="T5" fmla="*/ 239 h 240"/>
              </a:gdLst>
              <a:ahLst/>
              <a:cxnLst>
                <a:cxn ang="0">
                  <a:pos x="T0" y="T1"/>
                </a:cxn>
                <a:cxn ang="0">
                  <a:pos x="T2" y="T3"/>
                </a:cxn>
                <a:cxn ang="0">
                  <a:pos x="T4" y="T5"/>
                </a:cxn>
              </a:cxnLst>
              <a:rect l="0" t="0" r="r" b="b"/>
              <a:pathLst>
                <a:path w="92" h="240">
                  <a:moveTo>
                    <a:pt x="0" y="0"/>
                  </a:moveTo>
                  <a:lnTo>
                    <a:pt x="0" y="0"/>
                  </a:lnTo>
                  <a:cubicBezTo>
                    <a:pt x="0" y="89"/>
                    <a:pt x="41" y="180"/>
                    <a:pt x="91" y="239"/>
                  </a:cubicBezTo>
                </a:path>
              </a:pathLst>
            </a:custGeom>
            <a:noFill/>
            <a:ln w="4680" cap="flat">
              <a:solidFill>
                <a:schemeClr val="bg1"/>
              </a:solidFill>
              <a:round/>
            </a:ln>
            <a:effectLst/>
          </p:spPr>
          <p:txBody>
            <a:bodyPr/>
            <a:lstStyle/>
            <a:p>
              <a:endParaRPr lang="en-US" sz="900"/>
            </a:p>
          </p:txBody>
        </p:sp>
        <p:sp>
          <p:nvSpPr>
            <p:cNvPr id="138" name="Freeform 374"/>
            <p:cNvSpPr>
              <a:spLocks noChangeArrowheads="1"/>
            </p:cNvSpPr>
            <p:nvPr/>
          </p:nvSpPr>
          <p:spPr bwMode="auto">
            <a:xfrm>
              <a:off x="20580517" y="4193737"/>
              <a:ext cx="44493" cy="63565"/>
            </a:xfrm>
            <a:custGeom>
              <a:avLst/>
              <a:gdLst>
                <a:gd name="T0" fmla="*/ 59 w 60"/>
                <a:gd name="T1" fmla="*/ 0 h 90"/>
                <a:gd name="T2" fmla="*/ 59 w 60"/>
                <a:gd name="T3" fmla="*/ 0 h 90"/>
                <a:gd name="T4" fmla="*/ 0 w 60"/>
                <a:gd name="T5" fmla="*/ 89 h 90"/>
              </a:gdLst>
              <a:ahLst/>
              <a:cxnLst>
                <a:cxn ang="0">
                  <a:pos x="T0" y="T1"/>
                </a:cxn>
                <a:cxn ang="0">
                  <a:pos x="T2" y="T3"/>
                </a:cxn>
                <a:cxn ang="0">
                  <a:pos x="T4" y="T5"/>
                </a:cxn>
              </a:cxnLst>
              <a:rect l="0" t="0" r="r" b="b"/>
              <a:pathLst>
                <a:path w="60" h="90">
                  <a:moveTo>
                    <a:pt x="59" y="0"/>
                  </a:moveTo>
                  <a:lnTo>
                    <a:pt x="59" y="0"/>
                  </a:lnTo>
                  <a:cubicBezTo>
                    <a:pt x="50" y="30"/>
                    <a:pt x="30" y="69"/>
                    <a:pt x="0" y="89"/>
                  </a:cubicBezTo>
                </a:path>
              </a:pathLst>
            </a:custGeom>
            <a:noFill/>
            <a:ln w="4680" cap="flat">
              <a:solidFill>
                <a:schemeClr val="bg1"/>
              </a:solidFill>
              <a:round/>
            </a:ln>
            <a:effectLst/>
          </p:spPr>
          <p:txBody>
            <a:bodyPr/>
            <a:lstStyle/>
            <a:p>
              <a:endParaRPr lang="en-US" sz="900"/>
            </a:p>
          </p:txBody>
        </p:sp>
      </p:grpSp>
      <p:grpSp>
        <p:nvGrpSpPr>
          <p:cNvPr id="139" name="Group 138"/>
          <p:cNvGrpSpPr/>
          <p:nvPr/>
        </p:nvGrpSpPr>
        <p:grpSpPr>
          <a:xfrm>
            <a:off x="3521751" y="2068025"/>
            <a:ext cx="269739" cy="267086"/>
            <a:chOff x="5453001" y="7775630"/>
            <a:chExt cx="962950" cy="953477"/>
          </a:xfrm>
        </p:grpSpPr>
        <p:sp>
          <p:nvSpPr>
            <p:cNvPr id="140" name="Freeform 443"/>
            <p:cNvSpPr>
              <a:spLocks noChangeArrowheads="1"/>
            </p:cNvSpPr>
            <p:nvPr/>
          </p:nvSpPr>
          <p:spPr bwMode="auto">
            <a:xfrm>
              <a:off x="5805767" y="7775630"/>
              <a:ext cx="254244" cy="346431"/>
            </a:xfrm>
            <a:custGeom>
              <a:avLst/>
              <a:gdLst>
                <a:gd name="T0" fmla="*/ 0 w 352"/>
                <a:gd name="T1" fmla="*/ 481 h 482"/>
                <a:gd name="T2" fmla="*/ 180 w 352"/>
                <a:gd name="T3" fmla="*/ 0 h 482"/>
                <a:gd name="T4" fmla="*/ 351 w 352"/>
                <a:gd name="T5" fmla="*/ 481 h 482"/>
              </a:gdLst>
              <a:ahLst/>
              <a:cxnLst>
                <a:cxn ang="0">
                  <a:pos x="T0" y="T1"/>
                </a:cxn>
                <a:cxn ang="0">
                  <a:pos x="T2" y="T3"/>
                </a:cxn>
                <a:cxn ang="0">
                  <a:pos x="T4" y="T5"/>
                </a:cxn>
              </a:cxnLst>
              <a:rect l="0" t="0" r="r" b="b"/>
              <a:pathLst>
                <a:path w="352" h="482">
                  <a:moveTo>
                    <a:pt x="0" y="481"/>
                  </a:moveTo>
                  <a:lnTo>
                    <a:pt x="180" y="0"/>
                  </a:lnTo>
                  <a:lnTo>
                    <a:pt x="351" y="481"/>
                  </a:lnTo>
                </a:path>
              </a:pathLst>
            </a:custGeom>
            <a:noFill/>
            <a:ln w="4680" cap="flat">
              <a:solidFill>
                <a:schemeClr val="bg1"/>
              </a:solidFill>
              <a:round/>
            </a:ln>
            <a:effectLst/>
          </p:spPr>
          <p:txBody>
            <a:bodyPr/>
            <a:lstStyle/>
            <a:p>
              <a:endParaRPr lang="en-US" sz="900"/>
            </a:p>
          </p:txBody>
        </p:sp>
        <p:sp>
          <p:nvSpPr>
            <p:cNvPr id="141" name="Freeform 444"/>
            <p:cNvSpPr>
              <a:spLocks noChangeArrowheads="1"/>
            </p:cNvSpPr>
            <p:nvPr/>
          </p:nvSpPr>
          <p:spPr bwMode="auto">
            <a:xfrm>
              <a:off x="5936065" y="8325469"/>
              <a:ext cx="346408" cy="403638"/>
            </a:xfrm>
            <a:custGeom>
              <a:avLst/>
              <a:gdLst>
                <a:gd name="T0" fmla="*/ 271 w 482"/>
                <a:gd name="T1" fmla="*/ 0 h 562"/>
                <a:gd name="T2" fmla="*/ 481 w 482"/>
                <a:gd name="T3" fmla="*/ 561 h 562"/>
                <a:gd name="T4" fmla="*/ 0 w 482"/>
                <a:gd name="T5" fmla="*/ 210 h 562"/>
              </a:gdLst>
              <a:ahLst/>
              <a:cxnLst>
                <a:cxn ang="0">
                  <a:pos x="T0" y="T1"/>
                </a:cxn>
                <a:cxn ang="0">
                  <a:pos x="T2" y="T3"/>
                </a:cxn>
                <a:cxn ang="0">
                  <a:pos x="T4" y="T5"/>
                </a:cxn>
              </a:cxnLst>
              <a:rect l="0" t="0" r="r" b="b"/>
              <a:pathLst>
                <a:path w="482" h="562">
                  <a:moveTo>
                    <a:pt x="271" y="0"/>
                  </a:moveTo>
                  <a:lnTo>
                    <a:pt x="481" y="561"/>
                  </a:lnTo>
                  <a:lnTo>
                    <a:pt x="0" y="210"/>
                  </a:lnTo>
                </a:path>
              </a:pathLst>
            </a:custGeom>
            <a:noFill/>
            <a:ln w="4680" cap="flat">
              <a:solidFill>
                <a:schemeClr val="bg1"/>
              </a:solidFill>
              <a:round/>
            </a:ln>
            <a:effectLst/>
          </p:spPr>
          <p:txBody>
            <a:bodyPr/>
            <a:lstStyle/>
            <a:p>
              <a:endParaRPr lang="en-US" sz="900"/>
            </a:p>
          </p:txBody>
        </p:sp>
        <p:sp>
          <p:nvSpPr>
            <p:cNvPr id="142" name="Freeform 445"/>
            <p:cNvSpPr>
              <a:spLocks noChangeArrowheads="1"/>
            </p:cNvSpPr>
            <p:nvPr/>
          </p:nvSpPr>
          <p:spPr bwMode="auto">
            <a:xfrm>
              <a:off x="6066366" y="8122061"/>
              <a:ext cx="349585" cy="203408"/>
            </a:xfrm>
            <a:custGeom>
              <a:avLst/>
              <a:gdLst>
                <a:gd name="T0" fmla="*/ 0 w 483"/>
                <a:gd name="T1" fmla="*/ 0 h 282"/>
                <a:gd name="T2" fmla="*/ 482 w 483"/>
                <a:gd name="T3" fmla="*/ 0 h 282"/>
                <a:gd name="T4" fmla="*/ 91 w 483"/>
                <a:gd name="T5" fmla="*/ 281 h 282"/>
              </a:gdLst>
              <a:ahLst/>
              <a:cxnLst>
                <a:cxn ang="0">
                  <a:pos x="T0" y="T1"/>
                </a:cxn>
                <a:cxn ang="0">
                  <a:pos x="T2" y="T3"/>
                </a:cxn>
                <a:cxn ang="0">
                  <a:pos x="T4" y="T5"/>
                </a:cxn>
              </a:cxnLst>
              <a:rect l="0" t="0" r="r" b="b"/>
              <a:pathLst>
                <a:path w="483" h="282">
                  <a:moveTo>
                    <a:pt x="0" y="0"/>
                  </a:moveTo>
                  <a:lnTo>
                    <a:pt x="482" y="0"/>
                  </a:lnTo>
                  <a:lnTo>
                    <a:pt x="91" y="281"/>
                  </a:lnTo>
                </a:path>
              </a:pathLst>
            </a:custGeom>
            <a:noFill/>
            <a:ln w="4680" cap="flat">
              <a:solidFill>
                <a:schemeClr val="bg1"/>
              </a:solidFill>
              <a:round/>
            </a:ln>
            <a:effectLst/>
          </p:spPr>
          <p:txBody>
            <a:bodyPr/>
            <a:lstStyle/>
            <a:p>
              <a:endParaRPr lang="en-US" sz="900"/>
            </a:p>
          </p:txBody>
        </p:sp>
        <p:sp>
          <p:nvSpPr>
            <p:cNvPr id="143" name="Freeform 446"/>
            <p:cNvSpPr>
              <a:spLocks noChangeArrowheads="1"/>
            </p:cNvSpPr>
            <p:nvPr/>
          </p:nvSpPr>
          <p:spPr bwMode="auto">
            <a:xfrm>
              <a:off x="5453001" y="8122061"/>
              <a:ext cx="483064" cy="607046"/>
            </a:xfrm>
            <a:custGeom>
              <a:avLst/>
              <a:gdLst>
                <a:gd name="T0" fmla="*/ 671 w 672"/>
                <a:gd name="T1" fmla="*/ 491 h 843"/>
                <a:gd name="T2" fmla="*/ 181 w 672"/>
                <a:gd name="T3" fmla="*/ 842 h 843"/>
                <a:gd name="T4" fmla="*/ 390 w 672"/>
                <a:gd name="T5" fmla="*/ 281 h 843"/>
                <a:gd name="T6" fmla="*/ 0 w 672"/>
                <a:gd name="T7" fmla="*/ 0 h 843"/>
                <a:gd name="T8" fmla="*/ 491 w 672"/>
                <a:gd name="T9" fmla="*/ 0 h 843"/>
              </a:gdLst>
              <a:ahLst/>
              <a:cxnLst>
                <a:cxn ang="0">
                  <a:pos x="T0" y="T1"/>
                </a:cxn>
                <a:cxn ang="0">
                  <a:pos x="T2" y="T3"/>
                </a:cxn>
                <a:cxn ang="0">
                  <a:pos x="T4" y="T5"/>
                </a:cxn>
                <a:cxn ang="0">
                  <a:pos x="T6" y="T7"/>
                </a:cxn>
                <a:cxn ang="0">
                  <a:pos x="T8" y="T9"/>
                </a:cxn>
              </a:cxnLst>
              <a:rect l="0" t="0" r="r" b="b"/>
              <a:pathLst>
                <a:path w="672" h="843">
                  <a:moveTo>
                    <a:pt x="671" y="491"/>
                  </a:moveTo>
                  <a:lnTo>
                    <a:pt x="181" y="842"/>
                  </a:lnTo>
                  <a:lnTo>
                    <a:pt x="390" y="281"/>
                  </a:lnTo>
                  <a:lnTo>
                    <a:pt x="0" y="0"/>
                  </a:lnTo>
                  <a:lnTo>
                    <a:pt x="491" y="0"/>
                  </a:lnTo>
                </a:path>
              </a:pathLst>
            </a:custGeom>
            <a:noFill/>
            <a:ln w="4680" cap="flat">
              <a:solidFill>
                <a:schemeClr val="bg1"/>
              </a:solidFill>
              <a:round/>
            </a:ln>
            <a:effectLst/>
          </p:spPr>
          <p:txBody>
            <a:bodyPr/>
            <a:lstStyle/>
            <a:p>
              <a:endParaRPr lang="en-US" sz="900"/>
            </a:p>
          </p:txBody>
        </p:sp>
        <p:sp>
          <p:nvSpPr>
            <p:cNvPr id="144" name="Line 447"/>
            <p:cNvSpPr>
              <a:spLocks noChangeShapeType="1"/>
            </p:cNvSpPr>
            <p:nvPr/>
          </p:nvSpPr>
          <p:spPr bwMode="auto">
            <a:xfrm flipH="1">
              <a:off x="6066366" y="8122062"/>
              <a:ext cx="136655" cy="3177"/>
            </a:xfrm>
            <a:prstGeom prst="line">
              <a:avLst/>
            </a:prstGeom>
            <a:noFill/>
            <a:ln w="4680" cap="flat">
              <a:solidFill>
                <a:schemeClr val="bg1"/>
              </a:solidFill>
              <a:round/>
            </a:ln>
            <a:effectLst/>
          </p:spPr>
          <p:txBody>
            <a:bodyPr/>
            <a:lstStyle/>
            <a:p>
              <a:endParaRPr lang="en-US" sz="900"/>
            </a:p>
          </p:txBody>
        </p:sp>
      </p:grpSp>
      <p:sp>
        <p:nvSpPr>
          <p:cNvPr id="43" name="Rectangle 1"/>
          <p:cNvSpPr/>
          <p:nvPr/>
        </p:nvSpPr>
        <p:spPr bwMode="auto">
          <a:xfrm>
            <a:off x="1826501" y="142792"/>
            <a:ext cx="1664879" cy="369332"/>
          </a:xfrm>
          <a:prstGeom prst="rect">
            <a:avLst/>
          </a:prstGeom>
          <a:noFill/>
          <a:ln>
            <a:noFill/>
          </a:ln>
        </p:spPr>
        <p:txBody>
          <a:bodyPr wrap="none" lIns="0" tIns="0" rIns="0" bIns="0" anchor="ctr">
            <a:spAutoFit/>
          </a:bodyPr>
          <a:lstStyle/>
          <a:p>
            <a:pPr algn="l"/>
            <a:r>
              <a:rPr lang="en-US" sz="2400" b="1" dirty="0">
                <a:latin typeface="微软雅黑" pitchFamily="34" charset="-122"/>
                <a:ea typeface="微软雅黑" pitchFamily="34" charset="-122"/>
                <a:sym typeface="Bebas Neue" charset="0"/>
              </a:rPr>
              <a:t>4-RESULTS</a:t>
            </a:r>
          </a:p>
        </p:txBody>
      </p:sp>
      <p:sp>
        <p:nvSpPr>
          <p:cNvPr id="44" name="Rectangle 43"/>
          <p:cNvSpPr/>
          <p:nvPr/>
        </p:nvSpPr>
        <p:spPr>
          <a:xfrm flipV="1">
            <a:off x="1826500" y="510846"/>
            <a:ext cx="1664879" cy="45719"/>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900">
              <a:solidFill>
                <a:schemeClr val="tx1"/>
              </a:solidFill>
            </a:endParaRPr>
          </a:p>
        </p:txBody>
      </p:sp>
      <p:sp>
        <p:nvSpPr>
          <p:cNvPr id="33" name="矩形 83"/>
          <p:cNvSpPr/>
          <p:nvPr/>
        </p:nvSpPr>
        <p:spPr>
          <a:xfrm flipH="1">
            <a:off x="-4" y="6741368"/>
            <a:ext cx="12195177" cy="14448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Rectangle 4"/>
          <p:cNvSpPr txBox="1">
            <a:spLocks noChangeArrowheads="1"/>
          </p:cNvSpPr>
          <p:nvPr/>
        </p:nvSpPr>
        <p:spPr bwMode="auto">
          <a:xfrm>
            <a:off x="11282163" y="6617490"/>
            <a:ext cx="1152128" cy="392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r>
              <a:rPr lang="en-US" altLang="zh-CN" sz="1600" dirty="0">
                <a:latin typeface="方正兰亭超细黑简体" panose="02000000000000000000" pitchFamily="2" charset="-122"/>
                <a:ea typeface="方正兰亭超细黑简体" panose="02000000000000000000" pitchFamily="2" charset="-122"/>
              </a:rPr>
              <a:t>11</a:t>
            </a:r>
            <a:endParaRPr lang="zh-CN" sz="1600" dirty="0">
              <a:latin typeface="方正兰亭超细黑简体" panose="02000000000000000000" pitchFamily="2" charset="-122"/>
              <a:ea typeface="方正兰亭超细黑简体" panose="02000000000000000000" pitchFamily="2" charset="-122"/>
            </a:endParaRPr>
          </a:p>
        </p:txBody>
      </p:sp>
      <p:sp>
        <p:nvSpPr>
          <p:cNvPr id="13" name="Rectangle 11"/>
          <p:cNvSpPr>
            <a:spLocks noChangeArrowheads="1"/>
          </p:cNvSpPr>
          <p:nvPr/>
        </p:nvSpPr>
        <p:spPr bwMode="auto">
          <a:xfrm>
            <a:off x="1098550" y="873442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Indicateur proposé pour la cible 15.1 : Superficie forestière en pourcentage de la superficie totale des terres</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4" name="Rectangle 12"/>
          <p:cNvSpPr>
            <a:spLocks noChangeArrowheads="1"/>
          </p:cNvSpPr>
          <p:nvPr/>
        </p:nvSpPr>
        <p:spPr bwMode="auto">
          <a:xfrm>
            <a:off x="800100" y="874839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ii.</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5" name="Rectangle 13"/>
          <p:cNvSpPr>
            <a:spLocks noChangeArrowheads="1"/>
          </p:cNvSpPr>
          <p:nvPr/>
        </p:nvSpPr>
        <p:spPr bwMode="auto">
          <a:xfrm>
            <a:off x="1098550" y="874839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Indicateur proposé pour la cible 6.6 : Changement de l'étendue des zones humides au fil du temps (% de changement</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6" name="Rectangle 14"/>
          <p:cNvSpPr>
            <a:spLocks noChangeArrowheads="1"/>
          </p:cNvSpPr>
          <p:nvPr/>
        </p:nvSpPr>
        <p:spPr bwMode="auto">
          <a:xfrm>
            <a:off x="1098550" y="876300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temps)</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7" name="Rectangle 15"/>
          <p:cNvSpPr>
            <a:spLocks noChangeArrowheads="1"/>
          </p:cNvSpPr>
          <p:nvPr/>
        </p:nvSpPr>
        <p:spPr bwMode="auto">
          <a:xfrm>
            <a:off x="768350" y="877697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iii.</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8" name="Rectangle 16"/>
          <p:cNvSpPr>
            <a:spLocks noChangeArrowheads="1"/>
          </p:cNvSpPr>
          <p:nvPr/>
        </p:nvSpPr>
        <p:spPr bwMode="auto">
          <a:xfrm>
            <a:off x="1098550" y="877697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Indicateur proposé pour la cible 2.4 : Émissions de gaz à effet de serre dans l'agriculture (par</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9" name="Rectangle 17"/>
          <p:cNvSpPr>
            <a:spLocks noChangeArrowheads="1"/>
          </p:cNvSpPr>
          <p:nvPr/>
        </p:nvSpPr>
        <p:spPr bwMode="auto">
          <a:xfrm>
            <a:off x="1098550" y="879094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hectare de terre et par unité de production, séparément pour les secteurs des cultures et de l'élevage).</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0" name="Rectangle 18"/>
          <p:cNvSpPr>
            <a:spLocks noChangeArrowheads="1"/>
          </p:cNvSpPr>
          <p:nvPr/>
        </p:nvSpPr>
        <p:spPr bwMode="auto">
          <a:xfrm>
            <a:off x="774700" y="880554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iv.</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1" name="Rectangle 19"/>
          <p:cNvSpPr>
            <a:spLocks noChangeArrowheads="1"/>
          </p:cNvSpPr>
          <p:nvPr/>
        </p:nvSpPr>
        <p:spPr bwMode="auto">
          <a:xfrm>
            <a:off x="1098550" y="880554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Indicateur proposé pour la cible 15.1 : Couverture des aires protégées ventilées par</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2" name="Rectangle 20"/>
          <p:cNvSpPr>
            <a:spLocks noChangeArrowheads="1"/>
          </p:cNvSpPr>
          <p:nvPr/>
        </p:nvSpPr>
        <p:spPr bwMode="auto">
          <a:xfrm>
            <a:off x="1098550" y="88195150"/>
            <a:ext cx="12195175" cy="0"/>
          </a:xfrm>
          <a:prstGeom prst="rect">
            <a:avLst/>
          </a:prstGeom>
          <a:solidFill>
            <a:srgbClr val="C9D7F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type d'écosystème, y compris la superficie totale des forêts dans les aires protégées (en milliers d'hectares)</a:t>
            </a:r>
            <a:endParaRPr kumimoji="0" lang="fr-FR" altLang="fr-FR" sz="1800" b="0" i="0" u="none" strike="noStrike" cap="none" normalizeH="0" baseline="0">
              <a:ln>
                <a:noFill/>
              </a:ln>
              <a:solidFill>
                <a:schemeClr val="tx1"/>
              </a:solidFill>
              <a:effectLst/>
              <a:latin typeface="Arial" panose="020B0604020202020204" pitchFamily="34"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1791033919"/>
              </p:ext>
            </p:extLst>
          </p:nvPr>
        </p:nvGraphicFramePr>
        <p:xfrm>
          <a:off x="336947" y="1124744"/>
          <a:ext cx="11305256" cy="4968555"/>
        </p:xfrm>
        <a:graphic>
          <a:graphicData uri="http://schemas.openxmlformats.org/drawingml/2006/table">
            <a:tbl>
              <a:tblPr firstRow="1" firstCol="1" bandRow="1">
                <a:tableStyleId>{5C22544A-7EE6-4342-B048-85BDC9FD1C3A}</a:tableStyleId>
              </a:tblPr>
              <a:tblGrid>
                <a:gridCol w="5452896">
                  <a:extLst>
                    <a:ext uri="{9D8B030D-6E8A-4147-A177-3AD203B41FA5}">
                      <a16:colId xmlns:a16="http://schemas.microsoft.com/office/drawing/2014/main" val="20000"/>
                    </a:ext>
                  </a:extLst>
                </a:gridCol>
                <a:gridCol w="3383449">
                  <a:extLst>
                    <a:ext uri="{9D8B030D-6E8A-4147-A177-3AD203B41FA5}">
                      <a16:colId xmlns:a16="http://schemas.microsoft.com/office/drawing/2014/main" val="20001"/>
                    </a:ext>
                  </a:extLst>
                </a:gridCol>
                <a:gridCol w="2468911">
                  <a:extLst>
                    <a:ext uri="{9D8B030D-6E8A-4147-A177-3AD203B41FA5}">
                      <a16:colId xmlns:a16="http://schemas.microsoft.com/office/drawing/2014/main" val="20002"/>
                    </a:ext>
                  </a:extLst>
                </a:gridCol>
              </a:tblGrid>
              <a:tr h="475207">
                <a:tc>
                  <a:txBody>
                    <a:bodyPr/>
                    <a:lstStyle/>
                    <a:p>
                      <a:pPr algn="ctr">
                        <a:lnSpc>
                          <a:spcPct val="107000"/>
                        </a:lnSpc>
                        <a:spcAft>
                          <a:spcPts val="0"/>
                        </a:spcAft>
                      </a:pPr>
                      <a:r>
                        <a:rPr lang="fr-FR" sz="2000" dirty="0">
                          <a:solidFill>
                            <a:schemeClr val="tx1"/>
                          </a:solidFill>
                          <a:effectLst/>
                        </a:rPr>
                        <a:t>LABEL</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0"/>
                        </a:spcAft>
                      </a:pPr>
                      <a:r>
                        <a:rPr lang="fr-FR" sz="2000" dirty="0">
                          <a:solidFill>
                            <a:schemeClr val="tx1"/>
                          </a:solidFill>
                          <a:effectLst/>
                        </a:rPr>
                        <a:t>VALUE OF ANNUAL FLOWS</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ctr">
                        <a:lnSpc>
                          <a:spcPct val="107000"/>
                        </a:lnSpc>
                        <a:spcAft>
                          <a:spcPts val="0"/>
                        </a:spcAft>
                      </a:pPr>
                      <a:r>
                        <a:rPr lang="fr-FR" sz="2000" dirty="0">
                          <a:solidFill>
                            <a:schemeClr val="tx1"/>
                          </a:solidFill>
                          <a:effectLst/>
                        </a:rPr>
                        <a:t>CONTRIBUTION (%)</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000"/>
                  </a:ext>
                </a:extLst>
              </a:tr>
              <a:tr h="475207">
                <a:tc>
                  <a:txBody>
                    <a:bodyPr/>
                    <a:lstStyle/>
                    <a:p>
                      <a:pPr>
                        <a:lnSpc>
                          <a:spcPct val="107000"/>
                        </a:lnSpc>
                        <a:spcAft>
                          <a:spcPts val="0"/>
                        </a:spcAft>
                      </a:pPr>
                      <a:r>
                        <a:rPr lang="fr-FR" sz="2000" dirty="0">
                          <a:solidFill>
                            <a:schemeClr val="tx1"/>
                          </a:solidFill>
                          <a:effectLst/>
                        </a:rPr>
                        <a:t>GOODS FORESTS</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b="1" dirty="0">
                          <a:effectLst/>
                        </a:rPr>
                        <a:t>119 140 890 930</a:t>
                      </a:r>
                      <a:endParaRPr lang="fr-FR" sz="2000" b="1"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b="1" dirty="0">
                          <a:effectLst/>
                        </a:rPr>
                        <a:t>7,9</a:t>
                      </a:r>
                      <a:endParaRPr lang="fr-FR" sz="2000" b="1"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001"/>
                  </a:ext>
                </a:extLst>
              </a:tr>
              <a:tr h="475207">
                <a:tc>
                  <a:txBody>
                    <a:bodyPr/>
                    <a:lstStyle/>
                    <a:p>
                      <a:pPr>
                        <a:lnSpc>
                          <a:spcPct val="107000"/>
                        </a:lnSpc>
                        <a:spcAft>
                          <a:spcPts val="0"/>
                        </a:spcAft>
                      </a:pPr>
                      <a:r>
                        <a:rPr lang="en-US" sz="2000">
                          <a:effectLst/>
                        </a:rPr>
                        <a:t>Forestry animal of vegetable  origin</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dirty="0">
                          <a:effectLst/>
                        </a:rPr>
                        <a:t>115 500 754 859</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7,6</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002"/>
                  </a:ext>
                </a:extLst>
              </a:tr>
              <a:tr h="475207">
                <a:tc>
                  <a:txBody>
                    <a:bodyPr/>
                    <a:lstStyle/>
                    <a:p>
                      <a:pPr>
                        <a:lnSpc>
                          <a:spcPct val="107000"/>
                        </a:lnSpc>
                        <a:spcAft>
                          <a:spcPts val="0"/>
                        </a:spcAft>
                      </a:pPr>
                      <a:r>
                        <a:rPr lang="en-US" sz="2000">
                          <a:effectLst/>
                        </a:rPr>
                        <a:t>Forestry animal of animal origin </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3 640 136 071</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0,2</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003"/>
                  </a:ext>
                </a:extLst>
              </a:tr>
              <a:tr h="475207">
                <a:tc>
                  <a:txBody>
                    <a:bodyPr/>
                    <a:lstStyle/>
                    <a:p>
                      <a:pPr>
                        <a:lnSpc>
                          <a:spcPct val="107000"/>
                        </a:lnSpc>
                        <a:spcAft>
                          <a:spcPts val="0"/>
                        </a:spcAft>
                      </a:pPr>
                      <a:r>
                        <a:rPr lang="fr-FR" sz="2000" dirty="0">
                          <a:solidFill>
                            <a:schemeClr val="tx1"/>
                          </a:solidFill>
                          <a:effectLst/>
                        </a:rPr>
                        <a:t>FORESTS SERVICES </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b="1" dirty="0">
                          <a:effectLst/>
                        </a:rPr>
                        <a:t>1 397 633 311 495</a:t>
                      </a:r>
                      <a:endParaRPr lang="fr-FR" sz="2000" b="1"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b="1" dirty="0">
                          <a:effectLst/>
                        </a:rPr>
                        <a:t>92,1</a:t>
                      </a:r>
                      <a:endParaRPr lang="fr-FR" sz="2000" b="1"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004"/>
                  </a:ext>
                </a:extLst>
              </a:tr>
              <a:tr h="518504">
                <a:tc>
                  <a:txBody>
                    <a:bodyPr/>
                    <a:lstStyle/>
                    <a:p>
                      <a:pPr>
                        <a:lnSpc>
                          <a:spcPct val="107000"/>
                        </a:lnSpc>
                        <a:spcAft>
                          <a:spcPts val="0"/>
                        </a:spcAft>
                      </a:pPr>
                      <a:r>
                        <a:rPr lang="fr-FR" sz="2000">
                          <a:effectLst/>
                        </a:rPr>
                        <a:t>Soil protection</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85 764 195 522</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5,7</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005"/>
                  </a:ext>
                </a:extLst>
              </a:tr>
              <a:tr h="518504">
                <a:tc>
                  <a:txBody>
                    <a:bodyPr/>
                    <a:lstStyle/>
                    <a:p>
                      <a:pPr>
                        <a:lnSpc>
                          <a:spcPct val="107000"/>
                        </a:lnSpc>
                        <a:spcAft>
                          <a:spcPts val="0"/>
                        </a:spcAft>
                      </a:pPr>
                      <a:r>
                        <a:rPr lang="fr-FR" sz="2000" dirty="0" err="1">
                          <a:effectLst/>
                        </a:rPr>
                        <a:t>Biodiverity</a:t>
                      </a:r>
                      <a:r>
                        <a:rPr lang="fr-FR" sz="2000" dirty="0">
                          <a:effectLst/>
                        </a:rPr>
                        <a:t> conservation</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573 950 172 019</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37,8</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006"/>
                  </a:ext>
                </a:extLst>
              </a:tr>
              <a:tr h="518504">
                <a:tc>
                  <a:txBody>
                    <a:bodyPr/>
                    <a:lstStyle/>
                    <a:p>
                      <a:pPr>
                        <a:lnSpc>
                          <a:spcPct val="107000"/>
                        </a:lnSpc>
                        <a:spcAft>
                          <a:spcPts val="0"/>
                        </a:spcAft>
                      </a:pPr>
                      <a:r>
                        <a:rPr lang="fr-FR" sz="2000">
                          <a:effectLst/>
                        </a:rPr>
                        <a:t>Water conservation</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735 844 233 184</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48,5</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007"/>
                  </a:ext>
                </a:extLst>
              </a:tr>
              <a:tr h="518504">
                <a:tc>
                  <a:txBody>
                    <a:bodyPr/>
                    <a:lstStyle/>
                    <a:p>
                      <a:pPr>
                        <a:lnSpc>
                          <a:spcPct val="107000"/>
                        </a:lnSpc>
                        <a:spcAft>
                          <a:spcPts val="0"/>
                        </a:spcAft>
                      </a:pPr>
                      <a:r>
                        <a:rPr lang="fr-FR" sz="2000">
                          <a:effectLst/>
                        </a:rPr>
                        <a:t>Forest ecotourism</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2 074 710 770</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a:effectLst/>
                        </a:rPr>
                        <a:t>0,1</a:t>
                      </a:r>
                      <a:endParaRPr lang="fr-FR" sz="2000">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extLst>
                  <a:ext uri="{0D108BD9-81ED-4DB2-BD59-A6C34878D82A}">
                    <a16:rowId xmlns:a16="http://schemas.microsoft.com/office/drawing/2014/main" val="10008"/>
                  </a:ext>
                </a:extLst>
              </a:tr>
              <a:tr h="518504">
                <a:tc>
                  <a:txBody>
                    <a:bodyPr/>
                    <a:lstStyle/>
                    <a:p>
                      <a:pPr>
                        <a:lnSpc>
                          <a:spcPct val="107000"/>
                        </a:lnSpc>
                        <a:spcAft>
                          <a:spcPts val="0"/>
                        </a:spcAft>
                      </a:pPr>
                      <a:r>
                        <a:rPr lang="en-US" sz="2000" dirty="0">
                          <a:solidFill>
                            <a:schemeClr val="tx1"/>
                          </a:solidFill>
                          <a:effectLst/>
                        </a:rPr>
                        <a:t>TOTAL VALUE OF FOREST GOODS AND SERVICES</a:t>
                      </a:r>
                      <a:endParaRPr lang="fr-FR"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ctr"/>
                </a:tc>
                <a:tc>
                  <a:txBody>
                    <a:bodyPr/>
                    <a:lstStyle/>
                    <a:p>
                      <a:pPr algn="r">
                        <a:lnSpc>
                          <a:spcPct val="107000"/>
                        </a:lnSpc>
                        <a:spcAft>
                          <a:spcPts val="0"/>
                        </a:spcAft>
                      </a:pPr>
                      <a:r>
                        <a:rPr lang="fr-FR" sz="2000" b="1" dirty="0">
                          <a:solidFill>
                            <a:schemeClr val="tx1"/>
                          </a:solidFill>
                          <a:effectLst/>
                        </a:rPr>
                        <a:t>1 516 774 202 425</a:t>
                      </a:r>
                      <a:endParaRPr lang="fr-FR"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tc>
                  <a:txBody>
                    <a:bodyPr/>
                    <a:lstStyle/>
                    <a:p>
                      <a:pPr algn="r">
                        <a:lnSpc>
                          <a:spcPct val="107000"/>
                        </a:lnSpc>
                        <a:spcAft>
                          <a:spcPts val="0"/>
                        </a:spcAft>
                      </a:pPr>
                      <a:r>
                        <a:rPr lang="fr-FR" sz="2000" b="1" dirty="0">
                          <a:solidFill>
                            <a:schemeClr val="tx1"/>
                          </a:solidFill>
                          <a:effectLst/>
                        </a:rPr>
                        <a:t>      100,0   </a:t>
                      </a:r>
                      <a:endParaRPr lang="fr-FR" sz="20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4450" marR="44450" marT="0" marB="0" anchor="b"/>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6475437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eelOff"/>
      </p:transition>
    </mc:Choice>
    <mc:Fallback xmlns="">
      <p:transition spd="slow"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1"/>
          <p:cNvSpPr/>
          <p:nvPr/>
        </p:nvSpPr>
        <p:spPr bwMode="auto">
          <a:xfrm>
            <a:off x="994247" y="500929"/>
            <a:ext cx="8487716" cy="369332"/>
          </a:xfrm>
          <a:prstGeom prst="rect">
            <a:avLst/>
          </a:prstGeom>
          <a:noFill/>
          <a:ln>
            <a:noFill/>
          </a:ln>
        </p:spPr>
        <p:txBody>
          <a:bodyPr wrap="square" lIns="0" tIns="0" rIns="0" bIns="0" anchor="ctr">
            <a:spAutoFit/>
          </a:bodyPr>
          <a:lstStyle/>
          <a:p>
            <a:pPr algn="l"/>
            <a:r>
              <a:rPr lang="en-US" sz="2400" b="1" dirty="0">
                <a:latin typeface="微软雅黑" pitchFamily="34" charset="-122"/>
                <a:ea typeface="微软雅黑" pitchFamily="34" charset="-122"/>
                <a:sym typeface="Bebas Neue" charset="0"/>
              </a:rPr>
              <a:t>4-CONCLUSION</a:t>
            </a:r>
          </a:p>
        </p:txBody>
      </p:sp>
      <p:sp>
        <p:nvSpPr>
          <p:cNvPr id="44" name="Rectangle 43"/>
          <p:cNvSpPr/>
          <p:nvPr/>
        </p:nvSpPr>
        <p:spPr>
          <a:xfrm>
            <a:off x="994247" y="853964"/>
            <a:ext cx="2439043" cy="45719"/>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900">
              <a:solidFill>
                <a:schemeClr val="tx1"/>
              </a:solidFill>
            </a:endParaRPr>
          </a:p>
        </p:txBody>
      </p:sp>
      <p:sp>
        <p:nvSpPr>
          <p:cNvPr id="33" name="矩形 83"/>
          <p:cNvSpPr/>
          <p:nvPr/>
        </p:nvSpPr>
        <p:spPr>
          <a:xfrm flipH="1">
            <a:off x="-4" y="6741368"/>
            <a:ext cx="12195177" cy="144487"/>
          </a:xfrm>
          <a:prstGeom prst="rect">
            <a:avLst/>
          </a:prstGeom>
          <a:gradFill>
            <a:gsLst>
              <a:gs pos="0">
                <a:srgbClr val="0E1A40"/>
              </a:gs>
              <a:gs pos="100000">
                <a:srgbClr val="2F5EB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Rectangle 4"/>
          <p:cNvSpPr txBox="1">
            <a:spLocks noChangeArrowheads="1"/>
          </p:cNvSpPr>
          <p:nvPr/>
        </p:nvSpPr>
        <p:spPr bwMode="auto">
          <a:xfrm>
            <a:off x="11282163" y="6617490"/>
            <a:ext cx="1152128" cy="3922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ctr">
              <a:buFontTx/>
              <a:buNone/>
              <a:defRPr sz="2000" b="1">
                <a:solidFill>
                  <a:schemeClr val="bg1"/>
                </a:solidFill>
                <a:latin typeface="+mj-lt"/>
                <a:ea typeface="+mj-ea"/>
                <a:cs typeface="+mj-cs"/>
              </a:defRPr>
            </a:lvl1pPr>
            <a:lvl2pPr marL="742950" indent="-285750" eaLnBrk="0" hangingPunct="0">
              <a:spcBef>
                <a:spcPct val="20000"/>
              </a:spcBef>
              <a:buChar char="–"/>
              <a:defRPr sz="2000">
                <a:latin typeface="+mn-lt"/>
                <a:ea typeface="仿宋_GB2312" pitchFamily="49" charset="-122"/>
              </a:defRPr>
            </a:lvl2pPr>
            <a:lvl3pPr marL="1143000" indent="-228600" eaLnBrk="0" hangingPunct="0">
              <a:spcBef>
                <a:spcPct val="20000"/>
              </a:spcBef>
              <a:buChar char="•"/>
              <a:defRPr sz="2400">
                <a:latin typeface="+mn-lt"/>
              </a:defRPr>
            </a:lvl3pPr>
            <a:lvl4pPr marL="1600200" indent="-228600" eaLnBrk="0" hangingPunct="0">
              <a:spcBef>
                <a:spcPct val="20000"/>
              </a:spcBef>
              <a:buChar char="–"/>
              <a:defRPr sz="2000">
                <a:latin typeface="+mn-lt"/>
              </a:defRPr>
            </a:lvl4pPr>
            <a:lvl5pPr marL="2057400" indent="-228600" eaLnBrk="0" hangingPunct="0">
              <a:spcBef>
                <a:spcPct val="20000"/>
              </a:spcBef>
              <a:buChar char="»"/>
              <a:defRPr sz="2000">
                <a:latin typeface="+mn-lt"/>
              </a:defRPr>
            </a:lvl5pPr>
            <a:lvl6pPr marL="2514600" indent="-228600" eaLnBrk="0" fontAlgn="base" hangingPunct="0">
              <a:spcBef>
                <a:spcPct val="20000"/>
              </a:spcBef>
              <a:spcAft>
                <a:spcPct val="0"/>
              </a:spcAft>
              <a:buChar char="»"/>
              <a:defRPr sz="2000">
                <a:latin typeface="+mn-lt"/>
              </a:defRPr>
            </a:lvl6pPr>
            <a:lvl7pPr marL="2971800" indent="-228600" eaLnBrk="0" fontAlgn="base" hangingPunct="0">
              <a:spcBef>
                <a:spcPct val="20000"/>
              </a:spcBef>
              <a:spcAft>
                <a:spcPct val="0"/>
              </a:spcAft>
              <a:buChar char="»"/>
              <a:defRPr sz="2000">
                <a:latin typeface="+mn-lt"/>
              </a:defRPr>
            </a:lvl7pPr>
            <a:lvl8pPr marL="3429000" indent="-228600" eaLnBrk="0" fontAlgn="base" hangingPunct="0">
              <a:spcBef>
                <a:spcPct val="20000"/>
              </a:spcBef>
              <a:spcAft>
                <a:spcPct val="0"/>
              </a:spcAft>
              <a:buChar char="»"/>
              <a:defRPr sz="2000">
                <a:latin typeface="+mn-lt"/>
              </a:defRPr>
            </a:lvl8pPr>
            <a:lvl9pPr marL="3886200" indent="-228600" eaLnBrk="0" fontAlgn="base" hangingPunct="0">
              <a:spcBef>
                <a:spcPct val="20000"/>
              </a:spcBef>
              <a:spcAft>
                <a:spcPct val="0"/>
              </a:spcAft>
              <a:buChar char="»"/>
              <a:defRPr sz="2000">
                <a:latin typeface="+mn-lt"/>
              </a:defRPr>
            </a:lvl9pPr>
          </a:lstStyle>
          <a:p>
            <a:r>
              <a:rPr lang="en-US" altLang="zh-CN" sz="1600" dirty="0">
                <a:latin typeface="方正兰亭超细黑简体" panose="02000000000000000000" pitchFamily="2" charset="-122"/>
                <a:ea typeface="方正兰亭超细黑简体" panose="02000000000000000000" pitchFamily="2" charset="-122"/>
              </a:rPr>
              <a:t>11</a:t>
            </a:r>
            <a:endParaRPr lang="zh-CN" sz="1600" dirty="0">
              <a:latin typeface="方正兰亭超细黑简体" panose="02000000000000000000" pitchFamily="2" charset="-122"/>
              <a:ea typeface="方正兰亭超细黑简体" panose="02000000000000000000" pitchFamily="2" charset="-122"/>
            </a:endParaRPr>
          </a:p>
        </p:txBody>
      </p:sp>
      <p:sp>
        <p:nvSpPr>
          <p:cNvPr id="13" name="Rectangle 11"/>
          <p:cNvSpPr>
            <a:spLocks noChangeArrowheads="1"/>
          </p:cNvSpPr>
          <p:nvPr/>
        </p:nvSpPr>
        <p:spPr bwMode="auto">
          <a:xfrm>
            <a:off x="1098550" y="873442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Indicateur proposé pour la cible 15.1 : Superficie forestière en pourcentage de la superficie totale des terres</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4" name="Rectangle 12"/>
          <p:cNvSpPr>
            <a:spLocks noChangeArrowheads="1"/>
          </p:cNvSpPr>
          <p:nvPr/>
        </p:nvSpPr>
        <p:spPr bwMode="auto">
          <a:xfrm>
            <a:off x="800100" y="874839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ii.</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5" name="Rectangle 13"/>
          <p:cNvSpPr>
            <a:spLocks noChangeArrowheads="1"/>
          </p:cNvSpPr>
          <p:nvPr/>
        </p:nvSpPr>
        <p:spPr bwMode="auto">
          <a:xfrm>
            <a:off x="1098550" y="874839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Indicateur proposé pour la cible 6.6 : Changement de l'étendue des zones humides au fil du temps (% de changement</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6" name="Rectangle 14"/>
          <p:cNvSpPr>
            <a:spLocks noChangeArrowheads="1"/>
          </p:cNvSpPr>
          <p:nvPr/>
        </p:nvSpPr>
        <p:spPr bwMode="auto">
          <a:xfrm>
            <a:off x="1098550" y="876300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temps)</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7" name="Rectangle 15"/>
          <p:cNvSpPr>
            <a:spLocks noChangeArrowheads="1"/>
          </p:cNvSpPr>
          <p:nvPr/>
        </p:nvSpPr>
        <p:spPr bwMode="auto">
          <a:xfrm>
            <a:off x="768350" y="877697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iii.</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8" name="Rectangle 16"/>
          <p:cNvSpPr>
            <a:spLocks noChangeArrowheads="1"/>
          </p:cNvSpPr>
          <p:nvPr/>
        </p:nvSpPr>
        <p:spPr bwMode="auto">
          <a:xfrm>
            <a:off x="1098550" y="877697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Indicateur proposé pour la cible 2.4 : Émissions de gaz à effet de serre dans l'agriculture (par</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9" name="Rectangle 17"/>
          <p:cNvSpPr>
            <a:spLocks noChangeArrowheads="1"/>
          </p:cNvSpPr>
          <p:nvPr/>
        </p:nvSpPr>
        <p:spPr bwMode="auto">
          <a:xfrm>
            <a:off x="1098550" y="8790940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hectare de terre et par unité de production, séparément pour les secteurs des cultures et de l'élevage).</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0" name="Rectangle 18"/>
          <p:cNvSpPr>
            <a:spLocks noChangeArrowheads="1"/>
          </p:cNvSpPr>
          <p:nvPr/>
        </p:nvSpPr>
        <p:spPr bwMode="auto">
          <a:xfrm>
            <a:off x="774700" y="880554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iv.</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1" name="Rectangle 19"/>
          <p:cNvSpPr>
            <a:spLocks noChangeArrowheads="1"/>
          </p:cNvSpPr>
          <p:nvPr/>
        </p:nvSpPr>
        <p:spPr bwMode="auto">
          <a:xfrm>
            <a:off x="1098550" y="88055450"/>
            <a:ext cx="1219517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Indicateur proposé pour la cible 15.1 : Couverture des aires protégées ventilées par</a:t>
            </a:r>
            <a:endParaRPr kumimoji="0" lang="fr-FR" altLang="fr-FR"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2" name="Rectangle 20"/>
          <p:cNvSpPr>
            <a:spLocks noChangeArrowheads="1"/>
          </p:cNvSpPr>
          <p:nvPr/>
        </p:nvSpPr>
        <p:spPr bwMode="auto">
          <a:xfrm>
            <a:off x="1098550" y="88195150"/>
            <a:ext cx="12195175" cy="0"/>
          </a:xfrm>
          <a:prstGeom prst="rect">
            <a:avLst/>
          </a:prstGeom>
          <a:solidFill>
            <a:srgbClr val="C9D7F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a:ln>
                  <a:noFill/>
                </a:ln>
                <a:solidFill>
                  <a:srgbClr val="000000"/>
                </a:solidFill>
                <a:effectLst/>
                <a:latin typeface="Times" panose="02020603050405020304" pitchFamily="18" charset="0"/>
              </a:rPr>
              <a:t>type d'écosystème, y compris la superficie totale des forêts dans les aires protégées (en milliers d'hectares)</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 name="Rectangle 1"/>
          <p:cNvSpPr/>
          <p:nvPr/>
        </p:nvSpPr>
        <p:spPr>
          <a:xfrm>
            <a:off x="336947" y="1100466"/>
            <a:ext cx="11089232" cy="5578963"/>
          </a:xfrm>
          <a:prstGeom prst="rect">
            <a:avLst/>
          </a:prstGeom>
        </p:spPr>
        <p:txBody>
          <a:bodyPr wrap="square">
            <a:spAutoFit/>
          </a:bodyPr>
          <a:lstStyle/>
          <a:p>
            <a:pPr algn="just">
              <a:lnSpc>
                <a:spcPct val="130000"/>
              </a:lnSpc>
              <a:spcAft>
                <a:spcPts val="800"/>
              </a:spcAft>
              <a:tabLst>
                <a:tab pos="1337310" algn="l"/>
              </a:tabLst>
            </a:pPr>
            <a:r>
              <a:rPr lang="en-US" sz="2400" dirty="0">
                <a:latin typeface="Arial" panose="020B0604020202020204" pitchFamily="34" charset="0"/>
                <a:ea typeface="Calibri" panose="020F0502020204030204" pitchFamily="34" charset="0"/>
                <a:cs typeface="Arial" panose="020B0604020202020204" pitchFamily="34" charset="0"/>
              </a:rPr>
              <a:t>The results of the economic evaluation of forest ecosystem services in Senegal are in line with the trends observed in certain reference studies such as the Millennium Ecosystem Assessment Report, UNDP 2005, according to which non-market forest services (regulation, recreation, cultural, etc.) represent 90% of the total economic value of the services provided by forest ecosystems as opposed to 10% for supply services (forest goods).</a:t>
            </a:r>
          </a:p>
          <a:p>
            <a:pPr algn="just">
              <a:lnSpc>
                <a:spcPct val="130000"/>
              </a:lnSpc>
              <a:spcAft>
                <a:spcPts val="800"/>
              </a:spcAft>
              <a:tabLst>
                <a:tab pos="1337310" algn="l"/>
              </a:tabLst>
            </a:pPr>
            <a:endParaRPr lang="fr-FR" sz="2400" dirty="0">
              <a:latin typeface="Arial" panose="020B0604020202020204" pitchFamily="34" charset="0"/>
              <a:ea typeface="Calibri" panose="020F0502020204030204" pitchFamily="34" charset="0"/>
              <a:cs typeface="Arial" panose="020B0604020202020204" pitchFamily="34" charset="0"/>
            </a:endParaRPr>
          </a:p>
          <a:p>
            <a:pPr algn="just">
              <a:lnSpc>
                <a:spcPct val="130000"/>
              </a:lnSpc>
              <a:spcAft>
                <a:spcPts val="800"/>
              </a:spcAft>
              <a:tabLst>
                <a:tab pos="1337310" algn="l"/>
              </a:tabLst>
            </a:pPr>
            <a:r>
              <a:rPr lang="en-US" sz="2400" dirty="0">
                <a:latin typeface="Arial" panose="020B0604020202020204" pitchFamily="34" charset="0"/>
                <a:ea typeface="Calibri" panose="020F0502020204030204" pitchFamily="34" charset="0"/>
                <a:cs typeface="Arial" panose="020B0604020202020204" pitchFamily="34" charset="0"/>
              </a:rPr>
              <a:t>In fact, the results of this study show a total annual economic value of forest services (market and non-market) of 1 516.8 billion XOF, of which 8% is accounted for by market services (forest goods) and 92% by non-market services.</a:t>
            </a:r>
            <a:endParaRPr lang="fr-FR"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972884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eelOff"/>
      </p:transition>
    </mc:Choice>
    <mc:Fallback xmlns="">
      <p:transition spd="slow"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Image 28"/>
          <p:cNvPicPr/>
          <p:nvPr/>
        </p:nvPicPr>
        <p:blipFill>
          <a:blip r:embed="rId3">
            <a:extLst>
              <a:ext uri="{28A0092B-C50C-407E-A947-70E740481C1C}">
                <a14:useLocalDpi xmlns:a14="http://schemas.microsoft.com/office/drawing/2010/main" val="0"/>
              </a:ext>
            </a:extLst>
          </a:blip>
          <a:srcRect/>
          <a:stretch>
            <a:fillRect/>
          </a:stretch>
        </p:blipFill>
        <p:spPr bwMode="auto">
          <a:xfrm>
            <a:off x="26114" y="5301208"/>
            <a:ext cx="12195175" cy="1556792"/>
          </a:xfrm>
          <a:prstGeom prst="rect">
            <a:avLst/>
          </a:prstGeom>
          <a:noFill/>
          <a:ln>
            <a:noFill/>
          </a:ln>
        </p:spPr>
      </p:pic>
      <p:pic>
        <p:nvPicPr>
          <p:cNvPr id="6" name="Picture 2" descr="https://seea.un.org/sites/seea.un.org/files/dji_0462_cropped-recovered_cropped.jpg">
            <a:extLst>
              <a:ext uri="{FF2B5EF4-FFF2-40B4-BE49-F238E27FC236}">
                <a16:creationId xmlns:a16="http://schemas.microsoft.com/office/drawing/2014/main" id="{8668A7C9-8347-4AE3-8556-6FD91C14307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17067" y="2638795"/>
            <a:ext cx="9721080" cy="2592288"/>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7681763" y="278002"/>
            <a:ext cx="3231011" cy="2204864"/>
          </a:xfrm>
          <a:prstGeom prst="rect">
            <a:avLst/>
          </a:prstGeom>
          <a:blipFill rotWithShape="1">
            <a:blip r:embed="rId5" cstate="print"/>
            <a:stretch>
              <a:fillRect/>
            </a:stretch>
          </a:blipFill>
        </p:spPr>
        <p:style>
          <a:lnRef idx="0">
            <a:schemeClr val="accent1">
              <a:hueOff val="0"/>
              <a:satOff val="0"/>
              <a:lumOff val="0"/>
              <a:alphaOff val="0"/>
            </a:schemeClr>
          </a:lnRef>
          <a:fillRef idx="1">
            <a:scrgbClr r="0" g="0" b="0"/>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8" name="Forme libre 7"/>
          <p:cNvSpPr/>
          <p:nvPr/>
        </p:nvSpPr>
        <p:spPr>
          <a:xfrm>
            <a:off x="1417067" y="1196752"/>
            <a:ext cx="5759896" cy="683995"/>
          </a:xfrm>
          <a:custGeom>
            <a:avLst/>
            <a:gdLst>
              <a:gd name="connsiteX0" fmla="*/ 0 w 6696000"/>
              <a:gd name="connsiteY0" fmla="*/ 0 h 683995"/>
              <a:gd name="connsiteX1" fmla="*/ 6696000 w 6696000"/>
              <a:gd name="connsiteY1" fmla="*/ 0 h 683995"/>
              <a:gd name="connsiteX2" fmla="*/ 6696000 w 6696000"/>
              <a:gd name="connsiteY2" fmla="*/ 683995 h 683995"/>
              <a:gd name="connsiteX3" fmla="*/ 0 w 6696000"/>
              <a:gd name="connsiteY3" fmla="*/ 683995 h 683995"/>
              <a:gd name="connsiteX4" fmla="*/ 0 w 6696000"/>
              <a:gd name="connsiteY4" fmla="*/ 0 h 6839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96000" h="683995">
                <a:moveTo>
                  <a:pt x="0" y="0"/>
                </a:moveTo>
                <a:lnTo>
                  <a:pt x="6696000" y="0"/>
                </a:lnTo>
                <a:lnTo>
                  <a:pt x="6696000" y="683995"/>
                </a:lnTo>
                <a:lnTo>
                  <a:pt x="0" y="683995"/>
                </a:lnTo>
                <a:lnTo>
                  <a:pt x="0" y="0"/>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60960" tIns="60960" rIns="60960" bIns="60960" numCol="1" spcCol="1270" anchor="ctr" anchorCtr="0">
            <a:noAutofit/>
          </a:bodyPr>
          <a:lstStyle/>
          <a:p>
            <a:pPr lvl="0" algn="ctr" defTabSz="1422400">
              <a:lnSpc>
                <a:spcPct val="90000"/>
              </a:lnSpc>
              <a:spcBef>
                <a:spcPct val="0"/>
              </a:spcBef>
              <a:spcAft>
                <a:spcPct val="5000"/>
              </a:spcAft>
            </a:pPr>
            <a:r>
              <a:rPr lang="fr-FR" sz="2800" b="1" i="1" kern="1200" cap="small" spc="0" baseline="0" dirty="0" err="1">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Thank</a:t>
            </a:r>
            <a:r>
              <a:rPr lang="fr-FR" sz="2800" b="1" i="1" kern="1200" cap="small" spc="0" baseline="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fr-FR" sz="2800" b="1" i="1" kern="1200" cap="small" spc="0" baseline="0" dirty="0" err="1">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you</a:t>
            </a:r>
            <a:r>
              <a:rPr lang="fr-FR" sz="2800" b="1" i="1" kern="1200" cap="small" spc="0" baseline="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for </a:t>
            </a:r>
            <a:r>
              <a:rPr lang="fr-FR" sz="2800" b="1" i="1" kern="1200" cap="small" spc="0" baseline="0" dirty="0" err="1">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listetrning</a:t>
            </a:r>
            <a:endParaRPr lang="fr-FR" sz="2800" b="1" i="1" kern="1200" cap="small" spc="0" baseline="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92544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1026</Words>
  <Application>Microsoft Office PowerPoint</Application>
  <PresentationFormat>Custom</PresentationFormat>
  <Paragraphs>109</Paragraphs>
  <Slides>8</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8</vt:i4>
      </vt:variant>
    </vt:vector>
  </HeadingPairs>
  <TitlesOfParts>
    <vt:vector size="17" baseType="lpstr">
      <vt:lpstr>微软雅黑</vt:lpstr>
      <vt:lpstr>方正兰亭超细黑简体</vt:lpstr>
      <vt:lpstr>Arial</vt:lpstr>
      <vt:lpstr>Calibri</vt:lpstr>
      <vt:lpstr>Times</vt:lpstr>
      <vt:lpstr>Times New Roman</vt:lpstr>
      <vt:lpstr>Wingdings</vt:lpstr>
      <vt:lpstr>Office 主题​​</vt: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素材风暴PPT</Manager>
  <Company>www.sucaifengbao.com/ppt/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Restitution PPT</dc:title>
  <dc:subject>www.sucaifengbao.com/ppt/</dc:subject>
  <dc:creator>toshiba</dc:creator>
  <cp:keywords>Nil</cp:keywords>
  <dc:description>PPT免费下载：www.sucaifengbao.com/ppt/</dc:description>
  <cp:lastModifiedBy>Elsa Marcela Begne De Larrea</cp:lastModifiedBy>
  <cp:revision>364</cp:revision>
  <dcterms:created xsi:type="dcterms:W3CDTF">2015-12-27T01:24:04Z</dcterms:created>
  <dcterms:modified xsi:type="dcterms:W3CDTF">2022-09-30T19:51:58Z</dcterms:modified>
  <cp:category>Working Paper</cp:category>
</cp:coreProperties>
</file>