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461" r:id="rId2"/>
    <p:sldId id="1637156684" r:id="rId3"/>
    <p:sldId id="677" r:id="rId4"/>
    <p:sldId id="1637156658" r:id="rId5"/>
    <p:sldId id="680" r:id="rId6"/>
    <p:sldId id="668" r:id="rId7"/>
    <p:sldId id="267" r:id="rId8"/>
    <p:sldId id="1637156659" r:id="rId9"/>
    <p:sldId id="263" r:id="rId10"/>
    <p:sldId id="264" r:id="rId11"/>
    <p:sldId id="265" r:id="rId12"/>
    <p:sldId id="1637156715" r:id="rId13"/>
    <p:sldId id="395" r:id="rId14"/>
  </p:sldIdLst>
  <p:sldSz cx="24384000" cy="13716000"/>
  <p:notesSz cx="7010400" cy="9296400"/>
  <p:defaultTextStyle>
    <a:defPPr>
      <a:defRPr lang="en-US"/>
    </a:defPPr>
    <a:lvl1pPr marL="0" algn="l" defTabSz="914400" rtl="0" eaLnBrk="1" latinLnBrk="0" hangingPunct="1">
      <a:defRPr sz="3600" kern="1200">
        <a:solidFill>
          <a:schemeClr val="tx1"/>
        </a:solidFill>
        <a:latin typeface="+mn-lt"/>
        <a:ea typeface="+mn-ea"/>
        <a:cs typeface="+mn-cs"/>
      </a:defRPr>
    </a:lvl1pPr>
    <a:lvl2pPr marL="457200" algn="l" defTabSz="914400" rtl="0" eaLnBrk="1" latinLnBrk="0" hangingPunct="1">
      <a:defRPr sz="3600" kern="1200">
        <a:solidFill>
          <a:schemeClr val="tx1"/>
        </a:solidFill>
        <a:latin typeface="+mn-lt"/>
        <a:ea typeface="+mn-ea"/>
        <a:cs typeface="+mn-cs"/>
      </a:defRPr>
    </a:lvl2pPr>
    <a:lvl3pPr marL="914400" algn="l" defTabSz="914400" rtl="0" eaLnBrk="1" latinLnBrk="0" hangingPunct="1">
      <a:defRPr sz="3600" kern="1200">
        <a:solidFill>
          <a:schemeClr val="tx1"/>
        </a:solidFill>
        <a:latin typeface="+mn-lt"/>
        <a:ea typeface="+mn-ea"/>
        <a:cs typeface="+mn-cs"/>
      </a:defRPr>
    </a:lvl3pPr>
    <a:lvl4pPr marL="1371600" algn="l" defTabSz="914400" rtl="0" eaLnBrk="1" latinLnBrk="0" hangingPunct="1">
      <a:defRPr sz="3600" kern="1200">
        <a:solidFill>
          <a:schemeClr val="tx1"/>
        </a:solidFill>
        <a:latin typeface="+mn-lt"/>
        <a:ea typeface="+mn-ea"/>
        <a:cs typeface="+mn-cs"/>
      </a:defRPr>
    </a:lvl4pPr>
    <a:lvl5pPr marL="1828800" algn="l" defTabSz="914400" rtl="0" eaLnBrk="1" latinLnBrk="0" hangingPunct="1">
      <a:defRPr sz="3600" kern="1200">
        <a:solidFill>
          <a:schemeClr val="tx1"/>
        </a:solidFill>
        <a:latin typeface="+mn-lt"/>
        <a:ea typeface="+mn-ea"/>
        <a:cs typeface="+mn-cs"/>
      </a:defRPr>
    </a:lvl5pPr>
    <a:lvl6pPr marL="2286000" algn="l" defTabSz="914400" rtl="0" eaLnBrk="1" latinLnBrk="0" hangingPunct="1">
      <a:defRPr sz="3600" kern="1200">
        <a:solidFill>
          <a:schemeClr val="tx1"/>
        </a:solidFill>
        <a:latin typeface="+mn-lt"/>
        <a:ea typeface="+mn-ea"/>
        <a:cs typeface="+mn-cs"/>
      </a:defRPr>
    </a:lvl6pPr>
    <a:lvl7pPr marL="2743200" algn="l" defTabSz="914400" rtl="0" eaLnBrk="1" latinLnBrk="0" hangingPunct="1">
      <a:defRPr sz="3600" kern="1200">
        <a:solidFill>
          <a:schemeClr val="tx1"/>
        </a:solidFill>
        <a:latin typeface="+mn-lt"/>
        <a:ea typeface="+mn-ea"/>
        <a:cs typeface="+mn-cs"/>
      </a:defRPr>
    </a:lvl7pPr>
    <a:lvl8pPr marL="3200400" algn="l" defTabSz="914400" rtl="0" eaLnBrk="1" latinLnBrk="0" hangingPunct="1">
      <a:defRPr sz="3600" kern="1200">
        <a:solidFill>
          <a:schemeClr val="tx1"/>
        </a:solidFill>
        <a:latin typeface="+mn-lt"/>
        <a:ea typeface="+mn-ea"/>
        <a:cs typeface="+mn-cs"/>
      </a:defRPr>
    </a:lvl8pPr>
    <a:lvl9pPr marL="3657600" algn="l" defTabSz="914400"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25400" cmpd="sng">
              <a:solidFill>
                <a:schemeClr val="lt1"/>
              </a:solidFill>
            </a:ln>
          </a:left>
          <a:right>
            <a:ln w="25400" cmpd="sng">
              <a:solidFill>
                <a:schemeClr val="lt1"/>
              </a:solidFill>
            </a:ln>
          </a:right>
          <a:top>
            <a:ln w="25400" cmpd="sng">
              <a:solidFill>
                <a:schemeClr val="lt1"/>
              </a:solidFill>
            </a:ln>
          </a:top>
          <a:bottom>
            <a:ln w="25400" cmpd="sng">
              <a:solidFill>
                <a:schemeClr val="lt1"/>
              </a:solidFill>
            </a:ln>
          </a:bottom>
          <a:insideH>
            <a:ln w="25400" cmpd="sng">
              <a:solidFill>
                <a:schemeClr val="lt1"/>
              </a:solidFill>
            </a:ln>
          </a:insideH>
          <a:insideV>
            <a:ln w="254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76200" cmpd="sng">
              <a:solidFill>
                <a:schemeClr val="lt1"/>
              </a:solidFill>
            </a:ln>
          </a:top>
        </a:tcBdr>
        <a:fill>
          <a:solidFill>
            <a:schemeClr val="accent1"/>
          </a:solidFill>
        </a:fill>
      </a:tcStyle>
    </a:lastRow>
    <a:firstRow>
      <a:tcTxStyle b="on">
        <a:fontRef idx="minor">
          <a:prstClr val="black"/>
        </a:fontRef>
        <a:schemeClr val="lt1"/>
      </a:tcTxStyle>
      <a:tcStyle>
        <a:tcBdr>
          <a:bottom>
            <a:ln w="762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2678" autoAdjust="0"/>
  </p:normalViewPr>
  <p:slideViewPr>
    <p:cSldViewPr snapToGrid="0">
      <p:cViewPr varScale="1">
        <p:scale>
          <a:sx n="20" d="100"/>
          <a:sy n="20" d="100"/>
        </p:scale>
        <p:origin x="1516"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 Ivanov" userId="d3ed10c0-e169-4fc8-a578-dbbc1ceea006" providerId="ADAL" clId="{263D72BB-9D5D-4126-B74B-A41CE8E8FA39}"/>
    <pc:docChg chg="custSel mod addSld delSld modSld addMainMaster delMainMaster modMainMaster modNotesMaster setSldSz">
      <pc:chgData name="Emil Ivanov" userId="d3ed10c0-e169-4fc8-a578-dbbc1ceea006" providerId="ADAL" clId="{263D72BB-9D5D-4126-B74B-A41CE8E8FA39}" dt="2026-07-27T17:53:51.843" v="29" actId="26606"/>
      <pc:docMkLst>
        <pc:docMk/>
      </pc:docMkLst>
      <pc:sldChg chg="addSp delSp mod modClrScheme chgLayout modNotes">
        <pc:chgData name="Emil Ivanov" userId="d3ed10c0-e169-4fc8-a578-dbbc1ceea006" providerId="ADAL" clId="{263D72BB-9D5D-4126-B74B-A41CE8E8FA39}" dt="2026-07-27T17:47:13.542" v="27" actId="26606"/>
        <pc:sldMkLst>
          <pc:docMk/>
          <pc:sldMk cId="0" sldId="395"/>
        </pc:sldMkLst>
        <pc:spChg chg="add">
          <ac:chgData name="Emil Ivanov" userId="d3ed10c0-e169-4fc8-a578-dbbc1ceea006" providerId="ADAL" clId="{263D72BB-9D5D-4126-B74B-A41CE8E8FA39}" dt="2026-07-27T17:13:40.948" v="1" actId="26606"/>
          <ac:spMkLst>
            <pc:docMk/>
            <pc:sldMk cId="0" sldId="395"/>
            <ac:spMk id="2" creationId="{00000000-0000-0000-0000-000000000000}"/>
          </ac:spMkLst>
        </pc:spChg>
        <pc:spChg chg="add">
          <ac:chgData name="Emil Ivanov" userId="d3ed10c0-e169-4fc8-a578-dbbc1ceea006" providerId="ADAL" clId="{263D72BB-9D5D-4126-B74B-A41CE8E8FA39}" dt="2026-07-27T17:13:40.948" v="1" actId="26606"/>
          <ac:spMkLst>
            <pc:docMk/>
            <pc:sldMk cId="0" sldId="395"/>
            <ac:spMk id="3" creationId="{00000000-0000-0000-0000-000000000000}"/>
          </ac:spMkLst>
        </pc:spChg>
        <pc:picChg chg="add">
          <ac:chgData name="Emil Ivanov" userId="d3ed10c0-e169-4fc8-a578-dbbc1ceea006" providerId="ADAL" clId="{263D72BB-9D5D-4126-B74B-A41CE8E8FA39}" dt="2026-07-27T17:13:40.948" v="1" actId="26606"/>
          <ac:picMkLst>
            <pc:docMk/>
            <pc:sldMk cId="0" sldId="395"/>
            <ac:picMk id="4" creationId="{00000000-0000-0000-0000-000000000000}"/>
          </ac:picMkLst>
        </pc:picChg>
      </pc:sldChg>
      <pc:sldChg chg="addSp delSp modSp add mod">
        <pc:chgData name="Emil Ivanov" userId="d3ed10c0-e169-4fc8-a578-dbbc1ceea006" providerId="ADAL" clId="{263D72BB-9D5D-4126-B74B-A41CE8E8FA39}" dt="2026-07-27T17:53:51.843" v="29" actId="26606"/>
        <pc:sldMkLst>
          <pc:docMk/>
          <pc:sldMk cId="4047238170" sldId="461"/>
        </pc:sldMkLst>
        <pc:spChg chg="add">
          <ac:chgData name="Emil Ivanov" userId="d3ed10c0-e169-4fc8-a578-dbbc1ceea006" providerId="ADAL" clId="{263D72BB-9D5D-4126-B74B-A41CE8E8FA39}" dt="2026-07-27T17:53:51.843" v="29" actId="26606"/>
          <ac:spMkLst>
            <pc:docMk/>
            <pc:sldMk cId="4047238170" sldId="461"/>
            <ac:spMk id="4" creationId="{00000000-0000-0000-0000-000000000000}"/>
          </ac:spMkLst>
        </pc:spChg>
        <pc:spChg chg="add">
          <ac:chgData name="Emil Ivanov" userId="d3ed10c0-e169-4fc8-a578-dbbc1ceea006" providerId="ADAL" clId="{263D72BB-9D5D-4126-B74B-A41CE8E8FA39}" dt="2026-07-27T17:53:51.843" v="29" actId="26606"/>
          <ac:spMkLst>
            <pc:docMk/>
            <pc:sldMk cId="4047238170" sldId="461"/>
            <ac:spMk id="6" creationId="{00000000-0000-0000-0000-000000000000}"/>
          </ac:spMkLst>
        </pc:spChg>
        <pc:spChg chg="add">
          <ac:chgData name="Emil Ivanov" userId="d3ed10c0-e169-4fc8-a578-dbbc1ceea006" providerId="ADAL" clId="{263D72BB-9D5D-4126-B74B-A41CE8E8FA39}" dt="2026-07-27T17:53:51.843" v="29" actId="26606"/>
          <ac:spMkLst>
            <pc:docMk/>
            <pc:sldMk cId="4047238170" sldId="461"/>
            <ac:spMk id="7" creationId="{00000000-0000-0000-0000-000000000000}"/>
          </ac:spMkLst>
        </pc:spChg>
        <pc:spChg chg="add">
          <ac:chgData name="Emil Ivanov" userId="d3ed10c0-e169-4fc8-a578-dbbc1ceea006" providerId="ADAL" clId="{263D72BB-9D5D-4126-B74B-A41CE8E8FA39}" dt="2026-07-27T17:53:51.843" v="29" actId="26606"/>
          <ac:spMkLst>
            <pc:docMk/>
            <pc:sldMk cId="4047238170" sldId="461"/>
            <ac:spMk id="9" creationId="{00000000-0000-0000-0000-000000000000}"/>
          </ac:spMkLst>
        </pc:spChg>
        <pc:spChg chg="add">
          <ac:chgData name="Emil Ivanov" userId="d3ed10c0-e169-4fc8-a578-dbbc1ceea006" providerId="ADAL" clId="{263D72BB-9D5D-4126-B74B-A41CE8E8FA39}" dt="2026-07-27T17:53:51.843" v="29" actId="26606"/>
          <ac:spMkLst>
            <pc:docMk/>
            <pc:sldMk cId="4047238170" sldId="461"/>
            <ac:spMk id="10" creationId="{00000000-0000-0000-0000-000000000000}"/>
          </ac:spMkLst>
        </pc:spChg>
        <pc:spChg chg="add">
          <ac:chgData name="Emil Ivanov" userId="d3ed10c0-e169-4fc8-a578-dbbc1ceea006" providerId="ADAL" clId="{263D72BB-9D5D-4126-B74B-A41CE8E8FA39}" dt="2026-07-27T17:53:51.843" v="29" actId="26606"/>
          <ac:spMkLst>
            <pc:docMk/>
            <pc:sldMk cId="4047238170" sldId="461"/>
            <ac:spMk id="11" creationId="{00000000-0000-0000-0000-000000000000}"/>
          </ac:spMkLst>
        </pc:spChg>
      </pc:sldChg>
      <pc:sldChg chg="add">
        <pc:chgData name="Emil Ivanov" userId="d3ed10c0-e169-4fc8-a578-dbbc1ceea006" providerId="ADAL" clId="{263D72BB-9D5D-4126-B74B-A41CE8E8FA39}" dt="2026-07-27T17:13:40.948" v="1" actId="26606"/>
        <pc:sldMkLst>
          <pc:docMk/>
          <pc:sldMk cId="310301198" sldId="608"/>
        </pc:sldMkLst>
      </pc:sldChg>
      <pc:sldChg chg="add">
        <pc:chgData name="Emil Ivanov" userId="d3ed10c0-e169-4fc8-a578-dbbc1ceea006" providerId="ADAL" clId="{263D72BB-9D5D-4126-B74B-A41CE8E8FA39}" dt="2026-07-27T17:13:40.948" v="1" actId="26606"/>
        <pc:sldMkLst>
          <pc:docMk/>
          <pc:sldMk cId="393443256" sldId="1637156703"/>
        </pc:sldMkLst>
      </pc:sldChg>
      <pc:sldChg chg="add">
        <pc:chgData name="Emil Ivanov" userId="d3ed10c0-e169-4fc8-a578-dbbc1ceea006" providerId="ADAL" clId="{263D72BB-9D5D-4126-B74B-A41CE8E8FA39}" dt="2026-07-27T17:13:40.948" v="1" actId="26606"/>
        <pc:sldMkLst>
          <pc:docMk/>
          <pc:sldMk cId="3474729357" sldId="1637156715"/>
        </pc:sldMkLst>
      </pc:sldChg>
      <pc:sldChg chg="add">
        <pc:chgData name="Emil Ivanov" userId="d3ed10c0-e169-4fc8-a578-dbbc1ceea006" providerId="ADAL" clId="{263D72BB-9D5D-4126-B74B-A41CE8E8FA39}" dt="2026-07-27T17:13:40.948" v="1" actId="26606"/>
        <pc:sldMkLst>
          <pc:docMk/>
          <pc:sldMk cId="362609365" sldId="2147469444"/>
        </pc:sldMkLst>
      </pc:sldChg>
      <pc:sldChg chg="add">
        <pc:chgData name="Emil Ivanov" userId="d3ed10c0-e169-4fc8-a578-dbbc1ceea006" providerId="ADAL" clId="{263D72BB-9D5D-4126-B74B-A41CE8E8FA39}" dt="2026-07-27T17:13:40.948" v="1" actId="26606"/>
        <pc:sldMkLst>
          <pc:docMk/>
          <pc:sldMk cId="362609365" sldId="2147469445"/>
        </pc:sldMkLst>
      </pc:sldChg>
      <pc:sldChg chg="addSp delSp modSp new mod modNotes">
        <pc:chgData name="Emil Ivanov" userId="d3ed10c0-e169-4fc8-a578-dbbc1ceea006" providerId="ADAL" clId="{263D72BB-9D5D-4126-B74B-A41CE8E8FA39}" dt="2026-07-27T17:47:13.542" v="27" actId="26606"/>
        <pc:sldMkLst>
          <pc:docMk/>
          <pc:sldMk cId="2994461983" sldId="2147469450"/>
        </pc:sldMkLst>
        <pc:spChg chg="add">
          <ac:chgData name="Emil Ivanov" userId="d3ed10c0-e169-4fc8-a578-dbbc1ceea006" providerId="ADAL" clId="{263D72BB-9D5D-4126-B74B-A41CE8E8FA39}" dt="2026-07-27T17:36:58.485" v="25" actId="26606"/>
          <ac:spMkLst>
            <pc:docMk/>
            <pc:sldMk cId="2994461983" sldId="2147469450"/>
            <ac:spMk id="2" creationId="{00000000-0000-0000-0000-000000000000}"/>
          </ac:spMkLst>
        </pc:spChg>
        <pc:spChg chg="add">
          <ac:chgData name="Emil Ivanov" userId="d3ed10c0-e169-4fc8-a578-dbbc1ceea006" providerId="ADAL" clId="{263D72BB-9D5D-4126-B74B-A41CE8E8FA39}" dt="2026-07-27T17:36:58.485" v="25" actId="26606"/>
          <ac:spMkLst>
            <pc:docMk/>
            <pc:sldMk cId="2994461983" sldId="2147469450"/>
            <ac:spMk id="4" creationId="{00000000-0000-0000-0000-000000000000}"/>
          </ac:spMkLst>
        </pc:spChg>
        <pc:spChg chg="add">
          <ac:chgData name="Emil Ivanov" userId="d3ed10c0-e169-4fc8-a578-dbbc1ceea006" providerId="ADAL" clId="{263D72BB-9D5D-4126-B74B-A41CE8E8FA39}" dt="2026-07-27T17:36:58.485" v="25" actId="26606"/>
          <ac:spMkLst>
            <pc:docMk/>
            <pc:sldMk cId="2994461983" sldId="2147469450"/>
            <ac:spMk id="5" creationId="{00000000-0000-0000-0000-000000000000}"/>
          </ac:spMkLst>
        </pc:spChg>
        <pc:spChg chg="add">
          <ac:chgData name="Emil Ivanov" userId="d3ed10c0-e169-4fc8-a578-dbbc1ceea006" providerId="ADAL" clId="{263D72BB-9D5D-4126-B74B-A41CE8E8FA39}" dt="2026-07-27T17:36:58.485" v="25" actId="26606"/>
          <ac:spMkLst>
            <pc:docMk/>
            <pc:sldMk cId="2994461983" sldId="2147469450"/>
            <ac:spMk id="6" creationId="{00000000-0000-0000-0000-000000000000}"/>
          </ac:spMkLst>
        </pc:spChg>
        <pc:spChg chg="add">
          <ac:chgData name="Emil Ivanov" userId="d3ed10c0-e169-4fc8-a578-dbbc1ceea006" providerId="ADAL" clId="{263D72BB-9D5D-4126-B74B-A41CE8E8FA39}" dt="2026-07-27T17:36:58.485" v="25" actId="26606"/>
          <ac:spMkLst>
            <pc:docMk/>
            <pc:sldMk cId="2994461983" sldId="2147469450"/>
            <ac:spMk id="7" creationId="{00000000-0000-0000-0000-000000000000}"/>
          </ac:spMkLst>
        </pc:spChg>
        <pc:spChg chg="add">
          <ac:chgData name="Emil Ivanov" userId="d3ed10c0-e169-4fc8-a578-dbbc1ceea006" providerId="ADAL" clId="{263D72BB-9D5D-4126-B74B-A41CE8E8FA39}" dt="2026-07-27T17:36:58.485" v="25" actId="26606"/>
          <ac:spMkLst>
            <pc:docMk/>
            <pc:sldMk cId="2994461983" sldId="2147469450"/>
            <ac:spMk id="8" creationId="{00000000-0000-0000-0000-000000000000}"/>
          </ac:spMkLst>
        </pc:spChg>
        <pc:spChg chg="add">
          <ac:chgData name="Emil Ivanov" userId="d3ed10c0-e169-4fc8-a578-dbbc1ceea006" providerId="ADAL" clId="{263D72BB-9D5D-4126-B74B-A41CE8E8FA39}" dt="2026-07-27T17:36:58.485" v="25" actId="26606"/>
          <ac:spMkLst>
            <pc:docMk/>
            <pc:sldMk cId="2994461983" sldId="2147469450"/>
            <ac:spMk id="10" creationId="{00000000-0000-0000-0000-000000000000}"/>
          </ac:spMkLst>
        </pc:spChg>
        <pc:spChg chg="add">
          <ac:chgData name="Emil Ivanov" userId="d3ed10c0-e169-4fc8-a578-dbbc1ceea006" providerId="ADAL" clId="{263D72BB-9D5D-4126-B74B-A41CE8E8FA39}" dt="2026-07-27T17:36:58.485" v="25" actId="26606"/>
          <ac:spMkLst>
            <pc:docMk/>
            <pc:sldMk cId="2994461983" sldId="2147469450"/>
            <ac:spMk id="11" creationId="{00000000-0000-0000-0000-000000000000}"/>
          </ac:spMkLst>
        </pc:spChg>
      </pc:sldChg>
      <pc:sldChg chg="add modNotes">
        <pc:chgData name="Emil Ivanov" userId="d3ed10c0-e169-4fc8-a578-dbbc1ceea006" providerId="ADAL" clId="{263D72BB-9D5D-4126-B74B-A41CE8E8FA39}" dt="2026-07-27T17:47:13.542" v="27" actId="26606"/>
        <pc:sldMkLst>
          <pc:docMk/>
          <pc:sldMk cId="0" sldId="2147469451"/>
        </pc:sldMkLst>
      </pc:sldChg>
      <pc:sldChg chg="add modNotes">
        <pc:chgData name="Emil Ivanov" userId="d3ed10c0-e169-4fc8-a578-dbbc1ceea006" providerId="ADAL" clId="{263D72BB-9D5D-4126-B74B-A41CE8E8FA39}" dt="2026-07-27T17:47:13.542" v="27" actId="26606"/>
        <pc:sldMkLst>
          <pc:docMk/>
          <pc:sldMk cId="0" sldId="2147469452"/>
        </pc:sldMkLst>
      </pc:sldChg>
      <pc:sldChg chg="add modNotes">
        <pc:chgData name="Emil Ivanov" userId="d3ed10c0-e169-4fc8-a578-dbbc1ceea006" providerId="ADAL" clId="{263D72BB-9D5D-4126-B74B-A41CE8E8FA39}" dt="2026-07-27T17:47:13.542" v="27" actId="26606"/>
        <pc:sldMkLst>
          <pc:docMk/>
          <pc:sldMk cId="0" sldId="2147469453"/>
        </pc:sldMkLst>
      </pc:sldChg>
      <pc:sldChg chg="add modNotes">
        <pc:chgData name="Emil Ivanov" userId="d3ed10c0-e169-4fc8-a578-dbbc1ceea006" providerId="ADAL" clId="{263D72BB-9D5D-4126-B74B-A41CE8E8FA39}" dt="2026-07-27T17:47:13.542" v="27" actId="26606"/>
        <pc:sldMkLst>
          <pc:docMk/>
          <pc:sldMk cId="0" sldId="2147469455"/>
        </pc:sldMkLst>
      </pc:sldChg>
      <pc:sldChg chg="add modNotes">
        <pc:chgData name="Emil Ivanov" userId="d3ed10c0-e169-4fc8-a578-dbbc1ceea006" providerId="ADAL" clId="{263D72BB-9D5D-4126-B74B-A41CE8E8FA39}" dt="2026-07-27T17:47:13.542" v="27" actId="26606"/>
        <pc:sldMkLst>
          <pc:docMk/>
          <pc:sldMk cId="0" sldId="2147469456"/>
        </pc:sldMkLst>
      </pc:sldChg>
      <pc:sldChg chg="add modNotes">
        <pc:chgData name="Emil Ivanov" userId="d3ed10c0-e169-4fc8-a578-dbbc1ceea006" providerId="ADAL" clId="{263D72BB-9D5D-4126-B74B-A41CE8E8FA39}" dt="2026-07-27T17:47:13.542" v="27" actId="26606"/>
        <pc:sldMkLst>
          <pc:docMk/>
          <pc:sldMk cId="0" sldId="2147469458"/>
        </pc:sldMkLst>
      </pc:sldChg>
      <pc:sldChg chg="add modNotes">
        <pc:chgData name="Emil Ivanov" userId="d3ed10c0-e169-4fc8-a578-dbbc1ceea006" providerId="ADAL" clId="{263D72BB-9D5D-4126-B74B-A41CE8E8FA39}" dt="2026-07-27T17:47:13.542" v="27" actId="26606"/>
        <pc:sldMkLst>
          <pc:docMk/>
          <pc:sldMk cId="0" sldId="2147469459"/>
        </pc:sldMkLst>
      </pc:sldChg>
      <pc:sldMasterChg chg="add addSldLayout delSldLayout modSldLayout sldLayoutOrd">
        <pc:chgData name="Emil Ivanov" userId="d3ed10c0-e169-4fc8-a578-dbbc1ceea006" providerId="ADAL" clId="{263D72BB-9D5D-4126-B74B-A41CE8E8FA39}" dt="2026-07-27T17:36:58.485" v="25" actId="26606"/>
        <pc:sldMasterMkLst>
          <pc:docMk/>
          <pc:sldMasterMk cId="2286087352" sldId="2147483660"/>
        </pc:sldMasterMkLst>
        <pc:sldLayoutChg chg="add">
          <pc:chgData name="Emil Ivanov" userId="d3ed10c0-e169-4fc8-a578-dbbc1ceea006" providerId="ADAL" clId="{263D72BB-9D5D-4126-B74B-A41CE8E8FA39}" dt="2026-07-27T17:13:40.948" v="1" actId="26606"/>
          <pc:sldLayoutMkLst>
            <pc:docMk/>
            <pc:sldMasterMk cId="2286087352" sldId="2147483660"/>
            <pc:sldLayoutMk cId="3001142325" sldId="2147483661"/>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1887574725" sldId="2147483662"/>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3437679636" sldId="2147483663"/>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1431441916" sldId="2147483664"/>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1639551652" sldId="2147483665"/>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770363106" sldId="2147483666"/>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2462795142" sldId="2147483667"/>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231243428" sldId="2147483668"/>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1820603934" sldId="2147483669"/>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523360146" sldId="2147483670"/>
          </pc:sldLayoutMkLst>
        </pc:sldLayoutChg>
        <pc:sldLayoutChg chg="add">
          <pc:chgData name="Emil Ivanov" userId="d3ed10c0-e169-4fc8-a578-dbbc1ceea006" providerId="ADAL" clId="{263D72BB-9D5D-4126-B74B-A41CE8E8FA39}" dt="2026-07-27T17:13:40.948" v="1" actId="26606"/>
          <pc:sldLayoutMkLst>
            <pc:docMk/>
            <pc:sldMasterMk cId="2286087352" sldId="2147483660"/>
            <pc:sldLayoutMk cId="1974223703" sldId="2147483671"/>
          </pc:sldLayoutMkLst>
        </pc:sldLayoutChg>
        <pc:sldLayoutChg chg="add">
          <pc:chgData name="Emil Ivanov" userId="d3ed10c0-e169-4fc8-a578-dbbc1ceea006" providerId="ADAL" clId="{263D72BB-9D5D-4126-B74B-A41CE8E8FA39}" dt="2026-07-27T17:36:58.485" v="25" actId="26606"/>
          <pc:sldLayoutMkLst>
            <pc:docMk/>
            <pc:sldMasterMk cId="2286087352" sldId="2147483660"/>
            <pc:sldLayoutMk cId="1604288170" sldId="2147483673"/>
          </pc:sldLayoutMkLst>
        </pc:sldLayoutChg>
      </pc:sldMasterChg>
    </pc:docChg>
  </pc:docChgLst>
  <pc:docChgLst>
    <pc:chgData name="Emil Ivanov" userId="d3ed10c0-e169-4fc8-a578-dbbc1ceea006" providerId="ADAL" clId="{916B201B-B95C-4672-9EBF-67EF184BE89E}"/>
    <pc:docChg chg="custSel addSld delSld modSld modNotesMaster">
      <pc:chgData name="Emil Ivanov" userId="d3ed10c0-e169-4fc8-a578-dbbc1ceea006" providerId="ADAL" clId="{916B201B-B95C-4672-9EBF-67EF184BE89E}" dt="2026-07-30T19:53:20.126" v="16" actId="26606"/>
      <pc:docMkLst>
        <pc:docMk/>
      </pc:docMkLst>
      <pc:sldChg chg="modSp mod modNotes">
        <pc:chgData name="Emil Ivanov" userId="d3ed10c0-e169-4fc8-a578-dbbc1ceea006" providerId="ADAL" clId="{916B201B-B95C-4672-9EBF-67EF184BE89E}" dt="2026-07-30T19:53:20.126" v="16" actId="26606"/>
        <pc:sldMkLst>
          <pc:docMk/>
          <pc:sldMk cId="0" sldId="395"/>
        </pc:sldMkLst>
        <pc:spChg chg="mod">
          <ac:chgData name="Emil Ivanov" userId="d3ed10c0-e169-4fc8-a578-dbbc1ceea006" providerId="ADAL" clId="{916B201B-B95C-4672-9EBF-67EF184BE89E}" dt="2026-07-30T19:53:20.126" v="16" actId="26606"/>
          <ac:spMkLst>
            <pc:docMk/>
            <pc:sldMk cId="0" sldId="395"/>
            <ac:spMk id="2" creationId="{00000000-0000-0000-0000-000000000000}"/>
          </ac:spMkLst>
        </pc:spChg>
        <pc:spChg chg="mod">
          <ac:chgData name="Emil Ivanov" userId="d3ed10c0-e169-4fc8-a578-dbbc1ceea006" providerId="ADAL" clId="{916B201B-B95C-4672-9EBF-67EF184BE89E}" dt="2026-07-30T19:53:20.126" v="16" actId="26606"/>
          <ac:spMkLst>
            <pc:docMk/>
            <pc:sldMk cId="0" sldId="395"/>
            <ac:spMk id="3" creationId="{00000000-0000-0000-0000-000000000000}"/>
          </ac:spMkLst>
        </pc:spChg>
      </pc:sldChg>
      <pc:sldChg chg="delSp modSp mod modNotes">
        <pc:chgData name="Emil Ivanov" userId="d3ed10c0-e169-4fc8-a578-dbbc1ceea006" providerId="ADAL" clId="{916B201B-B95C-4672-9EBF-67EF184BE89E}" dt="2026-07-30T19:53:20.126" v="16" actId="26606"/>
        <pc:sldMkLst>
          <pc:docMk/>
          <pc:sldMk cId="4047238170" sldId="461"/>
        </pc:sldMkLst>
        <pc:spChg chg="mod">
          <ac:chgData name="Emil Ivanov" userId="d3ed10c0-e169-4fc8-a578-dbbc1ceea006" providerId="ADAL" clId="{916B201B-B95C-4672-9EBF-67EF184BE89E}" dt="2026-07-30T19:53:20.126" v="16" actId="26606"/>
          <ac:spMkLst>
            <pc:docMk/>
            <pc:sldMk cId="4047238170" sldId="461"/>
            <ac:spMk id="6" creationId="{00000000-0000-0000-0000-000000000000}"/>
          </ac:spMkLst>
        </pc:spChg>
        <pc:spChg chg="mod">
          <ac:chgData name="Emil Ivanov" userId="d3ed10c0-e169-4fc8-a578-dbbc1ceea006" providerId="ADAL" clId="{916B201B-B95C-4672-9EBF-67EF184BE89E}" dt="2026-07-30T19:53:20.126" v="16" actId="26606"/>
          <ac:spMkLst>
            <pc:docMk/>
            <pc:sldMk cId="4047238170" sldId="461"/>
            <ac:spMk id="7" creationId="{00000000-0000-0000-0000-000000000000}"/>
          </ac:spMkLst>
        </pc:spChg>
        <pc:spChg chg="del">
          <ac:chgData name="Emil Ivanov" userId="d3ed10c0-e169-4fc8-a578-dbbc1ceea006" providerId="ADAL" clId="{916B201B-B95C-4672-9EBF-67EF184BE89E}" dt="2026-07-30T19:24:35.150" v="5" actId="26606"/>
          <ac:spMkLst>
            <pc:docMk/>
            <pc:sldMk cId="4047238170" sldId="461"/>
            <ac:spMk id="8" creationId="{00000000-0000-0000-0000-000000000000}"/>
          </ac:spMkLst>
        </pc:spChg>
        <pc:spChg chg="mod">
          <ac:chgData name="Emil Ivanov" userId="d3ed10c0-e169-4fc8-a578-dbbc1ceea006" providerId="ADAL" clId="{916B201B-B95C-4672-9EBF-67EF184BE89E}" dt="2026-07-30T19:53:20.126" v="16" actId="26606"/>
          <ac:spMkLst>
            <pc:docMk/>
            <pc:sldMk cId="4047238170" sldId="461"/>
            <ac:spMk id="9" creationId="{00000000-0000-0000-0000-000000000000}"/>
          </ac:spMkLst>
        </pc:spChg>
        <pc:spChg chg="mod">
          <ac:chgData name="Emil Ivanov" userId="d3ed10c0-e169-4fc8-a578-dbbc1ceea006" providerId="ADAL" clId="{916B201B-B95C-4672-9EBF-67EF184BE89E}" dt="2026-07-30T19:53:20.126" v="16" actId="26606"/>
          <ac:spMkLst>
            <pc:docMk/>
            <pc:sldMk cId="4047238170" sldId="461"/>
            <ac:spMk id="10" creationId="{00000000-0000-0000-0000-000000000000}"/>
          </ac:spMkLst>
        </pc:spChg>
        <pc:spChg chg="mod">
          <ac:chgData name="Emil Ivanov" userId="d3ed10c0-e169-4fc8-a578-dbbc1ceea006" providerId="ADAL" clId="{916B201B-B95C-4672-9EBF-67EF184BE89E}" dt="2026-07-30T19:53:20.126" v="16" actId="26606"/>
          <ac:spMkLst>
            <pc:docMk/>
            <pc:sldMk cId="4047238170" sldId="461"/>
            <ac:spMk id="11" creationId="{00000000-0000-0000-0000-000000000000}"/>
          </ac:spMkLst>
        </pc:spChg>
      </pc:sldChg>
      <pc:sldChg chg="addSp modSp mod modNotes">
        <pc:chgData name="Emil Ivanov" userId="d3ed10c0-e169-4fc8-a578-dbbc1ceea006" providerId="ADAL" clId="{916B201B-B95C-4672-9EBF-67EF184BE89E}" dt="2026-07-30T19:53:20.126" v="16" actId="26606"/>
        <pc:sldMkLst>
          <pc:docMk/>
          <pc:sldMk cId="310301198" sldId="608"/>
        </pc:sldMkLst>
        <pc:spChg chg="mod">
          <ac:chgData name="Emil Ivanov" userId="d3ed10c0-e169-4fc8-a578-dbbc1ceea006" providerId="ADAL" clId="{916B201B-B95C-4672-9EBF-67EF184BE89E}" dt="2026-07-30T19:53:20.126" v="16" actId="26606"/>
          <ac:spMkLst>
            <pc:docMk/>
            <pc:sldMk cId="310301198" sldId="608"/>
            <ac:spMk id="2" creationId="{00000000-0000-0000-0000-000000000000}"/>
          </ac:spMkLst>
        </pc:spChg>
        <pc:spChg chg="mod">
          <ac:chgData name="Emil Ivanov" userId="d3ed10c0-e169-4fc8-a578-dbbc1ceea006" providerId="ADAL" clId="{916B201B-B95C-4672-9EBF-67EF184BE89E}" dt="2026-07-30T19:53:20.126" v="16" actId="26606"/>
          <ac:spMkLst>
            <pc:docMk/>
            <pc:sldMk cId="310301198" sldId="608"/>
            <ac:spMk id="3" creationId="{00000000-0000-0000-0000-000000000000}"/>
          </ac:spMkLst>
        </pc:spChg>
        <pc:spChg chg="mod">
          <ac:chgData name="Emil Ivanov" userId="d3ed10c0-e169-4fc8-a578-dbbc1ceea006" providerId="ADAL" clId="{916B201B-B95C-4672-9EBF-67EF184BE89E}" dt="2026-07-30T19:31:31.439" v="7" actId="26606"/>
          <ac:spMkLst>
            <pc:docMk/>
            <pc:sldMk cId="310301198" sldId="608"/>
            <ac:spMk id="4" creationId="{00000000-0000-0000-0000-000000000000}"/>
          </ac:spMkLst>
        </pc:spChg>
        <pc:spChg chg="mod">
          <ac:chgData name="Emil Ivanov" userId="d3ed10c0-e169-4fc8-a578-dbbc1ceea006" providerId="ADAL" clId="{916B201B-B95C-4672-9EBF-67EF184BE89E}" dt="2026-07-30T19:53:20.126" v="16" actId="26606"/>
          <ac:spMkLst>
            <pc:docMk/>
            <pc:sldMk cId="310301198" sldId="608"/>
            <ac:spMk id="6" creationId="{00000000-0000-0000-0000-000000000000}"/>
          </ac:spMkLst>
        </pc:spChg>
        <pc:spChg chg="mod">
          <ac:chgData name="Emil Ivanov" userId="d3ed10c0-e169-4fc8-a578-dbbc1ceea006" providerId="ADAL" clId="{916B201B-B95C-4672-9EBF-67EF184BE89E}" dt="2026-07-30T19:53:20.126" v="16" actId="26606"/>
          <ac:spMkLst>
            <pc:docMk/>
            <pc:sldMk cId="310301198" sldId="608"/>
            <ac:spMk id="7" creationId="{00000000-0000-0000-0000-000000000000}"/>
          </ac:spMkLst>
        </pc:spChg>
        <pc:spChg chg="add mod">
          <ac:chgData name="Emil Ivanov" userId="d3ed10c0-e169-4fc8-a578-dbbc1ceea006" providerId="ADAL" clId="{916B201B-B95C-4672-9EBF-67EF184BE89E}" dt="2026-07-30T19:53:20.126" v="16" actId="26606"/>
          <ac:spMkLst>
            <pc:docMk/>
            <pc:sldMk cId="310301198" sldId="608"/>
            <ac:spMk id="8" creationId="{00000000-0000-0000-0000-000000000000}"/>
          </ac:spMkLst>
        </pc:spChg>
        <pc:spChg chg="add mod">
          <ac:chgData name="Emil Ivanov" userId="d3ed10c0-e169-4fc8-a578-dbbc1ceea006" providerId="ADAL" clId="{916B201B-B95C-4672-9EBF-67EF184BE89E}" dt="2026-07-30T19:53:20.126" v="16" actId="26606"/>
          <ac:spMkLst>
            <pc:docMk/>
            <pc:sldMk cId="310301198" sldId="608"/>
            <ac:spMk id="9" creationId="{00000000-0000-0000-0000-000000000000}"/>
          </ac:spMkLst>
        </pc:spChg>
        <pc:spChg chg="add mod">
          <ac:chgData name="Emil Ivanov" userId="d3ed10c0-e169-4fc8-a578-dbbc1ceea006" providerId="ADAL" clId="{916B201B-B95C-4672-9EBF-67EF184BE89E}" dt="2026-07-30T19:53:20.126" v="16" actId="26606"/>
          <ac:spMkLst>
            <pc:docMk/>
            <pc:sldMk cId="310301198" sldId="608"/>
            <ac:spMk id="10" creationId="{00000000-0000-0000-0000-000000000000}"/>
          </ac:spMkLst>
        </pc:spChg>
        <pc:spChg chg="add mod">
          <ac:chgData name="Emil Ivanov" userId="d3ed10c0-e169-4fc8-a578-dbbc1ceea006" providerId="ADAL" clId="{916B201B-B95C-4672-9EBF-67EF184BE89E}" dt="2026-07-30T19:53:20.126" v="16" actId="26606"/>
          <ac:spMkLst>
            <pc:docMk/>
            <pc:sldMk cId="310301198" sldId="608"/>
            <ac:spMk id="11" creationId="{00000000-0000-0000-0000-000000000000}"/>
          </ac:spMkLst>
        </pc:spChg>
        <pc:spChg chg="add mod">
          <ac:chgData name="Emil Ivanov" userId="d3ed10c0-e169-4fc8-a578-dbbc1ceea006" providerId="ADAL" clId="{916B201B-B95C-4672-9EBF-67EF184BE89E}" dt="2026-07-30T19:53:20.126" v="16" actId="26606"/>
          <ac:spMkLst>
            <pc:docMk/>
            <pc:sldMk cId="310301198" sldId="608"/>
            <ac:spMk id="12" creationId="{00000000-0000-0000-0000-000000000000}"/>
          </ac:spMkLst>
        </pc:spChg>
        <pc:spChg chg="add mod">
          <ac:chgData name="Emil Ivanov" userId="d3ed10c0-e169-4fc8-a578-dbbc1ceea006" providerId="ADAL" clId="{916B201B-B95C-4672-9EBF-67EF184BE89E}" dt="2026-07-30T19:53:20.126" v="16" actId="26606"/>
          <ac:spMkLst>
            <pc:docMk/>
            <pc:sldMk cId="310301198" sldId="608"/>
            <ac:spMk id="13" creationId="{00000000-0000-0000-0000-000000000000}"/>
          </ac:spMkLst>
        </pc:spChg>
      </pc:sldChg>
      <pc:sldChg chg="addSp modSp del mod modNotes">
        <pc:chgData name="Emil Ivanov" userId="d3ed10c0-e169-4fc8-a578-dbbc1ceea006" providerId="ADAL" clId="{916B201B-B95C-4672-9EBF-67EF184BE89E}" dt="2026-07-30T19:31:31.439" v="7" actId="26606"/>
        <pc:sldMkLst>
          <pc:docMk/>
          <pc:sldMk cId="117215282" sldId="615"/>
        </pc:sldMkLst>
        <pc:spChg chg="mod">
          <ac:chgData name="Emil Ivanov" userId="d3ed10c0-e169-4fc8-a578-dbbc1ceea006" providerId="ADAL" clId="{916B201B-B95C-4672-9EBF-67EF184BE89E}" dt="2026-07-30T19:18:01.389" v="1" actId="26606"/>
          <ac:spMkLst>
            <pc:docMk/>
            <pc:sldMk cId="117215282" sldId="615"/>
            <ac:spMk id="2" creationId="{00000000-0000-0000-0000-000000000000}"/>
          </ac:spMkLst>
        </pc:spChg>
        <pc:spChg chg="mod">
          <ac:chgData name="Emil Ivanov" userId="d3ed10c0-e169-4fc8-a578-dbbc1ceea006" providerId="ADAL" clId="{916B201B-B95C-4672-9EBF-67EF184BE89E}" dt="2026-07-30T19:18:01.389" v="1" actId="26606"/>
          <ac:spMkLst>
            <pc:docMk/>
            <pc:sldMk cId="117215282" sldId="615"/>
            <ac:spMk id="3" creationId="{00000000-0000-0000-0000-000000000000}"/>
          </ac:spMkLst>
        </pc:spChg>
        <pc:spChg chg="mod">
          <ac:chgData name="Emil Ivanov" userId="d3ed10c0-e169-4fc8-a578-dbbc1ceea006" providerId="ADAL" clId="{916B201B-B95C-4672-9EBF-67EF184BE89E}" dt="2026-07-30T19:18:01.389" v="1" actId="26606"/>
          <ac:spMkLst>
            <pc:docMk/>
            <pc:sldMk cId="117215282" sldId="615"/>
            <ac:spMk id="4" creationId="{00000000-0000-0000-0000-000000000000}"/>
          </ac:spMkLst>
        </pc:spChg>
        <pc:spChg chg="mod">
          <ac:chgData name="Emil Ivanov" userId="d3ed10c0-e169-4fc8-a578-dbbc1ceea006" providerId="ADAL" clId="{916B201B-B95C-4672-9EBF-67EF184BE89E}" dt="2026-07-30T19:18:01.389" v="1" actId="26606"/>
          <ac:spMkLst>
            <pc:docMk/>
            <pc:sldMk cId="117215282" sldId="615"/>
            <ac:spMk id="6" creationId="{00000000-0000-0000-0000-000000000000}"/>
          </ac:spMkLst>
        </pc:spChg>
        <pc:spChg chg="add">
          <ac:chgData name="Emil Ivanov" userId="d3ed10c0-e169-4fc8-a578-dbbc1ceea006" providerId="ADAL" clId="{916B201B-B95C-4672-9EBF-67EF184BE89E}" dt="2026-07-30T19:18:01.389" v="1" actId="26606"/>
          <ac:spMkLst>
            <pc:docMk/>
            <pc:sldMk cId="117215282" sldId="615"/>
            <ac:spMk id="8" creationId="{00000000-0000-0000-0000-000000000000}"/>
          </ac:spMkLst>
        </pc:spChg>
        <pc:spChg chg="add">
          <ac:chgData name="Emil Ivanov" userId="d3ed10c0-e169-4fc8-a578-dbbc1ceea006" providerId="ADAL" clId="{916B201B-B95C-4672-9EBF-67EF184BE89E}" dt="2026-07-30T19:18:01.389" v="1" actId="26606"/>
          <ac:spMkLst>
            <pc:docMk/>
            <pc:sldMk cId="117215282" sldId="615"/>
            <ac:spMk id="9" creationId="{00000000-0000-0000-0000-000000000000}"/>
          </ac:spMkLst>
        </pc:spChg>
        <pc:spChg chg="add">
          <ac:chgData name="Emil Ivanov" userId="d3ed10c0-e169-4fc8-a578-dbbc1ceea006" providerId="ADAL" clId="{916B201B-B95C-4672-9EBF-67EF184BE89E}" dt="2026-07-30T19:18:01.389" v="1" actId="26606"/>
          <ac:spMkLst>
            <pc:docMk/>
            <pc:sldMk cId="117215282" sldId="615"/>
            <ac:spMk id="10" creationId="{00000000-0000-0000-0000-000000000000}"/>
          </ac:spMkLst>
        </pc:spChg>
        <pc:spChg chg="add">
          <ac:chgData name="Emil Ivanov" userId="d3ed10c0-e169-4fc8-a578-dbbc1ceea006" providerId="ADAL" clId="{916B201B-B95C-4672-9EBF-67EF184BE89E}" dt="2026-07-30T19:18:01.389" v="1" actId="26606"/>
          <ac:spMkLst>
            <pc:docMk/>
            <pc:sldMk cId="117215282" sldId="615"/>
            <ac:spMk id="11" creationId="{00000000-0000-0000-0000-000000000000}"/>
          </ac:spMkLst>
        </pc:spChg>
        <pc:spChg chg="add">
          <ac:chgData name="Emil Ivanov" userId="d3ed10c0-e169-4fc8-a578-dbbc1ceea006" providerId="ADAL" clId="{916B201B-B95C-4672-9EBF-67EF184BE89E}" dt="2026-07-30T19:18:01.389" v="1" actId="26606"/>
          <ac:spMkLst>
            <pc:docMk/>
            <pc:sldMk cId="117215282" sldId="615"/>
            <ac:spMk id="12" creationId="{00000000-0000-0000-0000-000000000000}"/>
          </ac:spMkLst>
        </pc:spChg>
        <pc:spChg chg="add">
          <ac:chgData name="Emil Ivanov" userId="d3ed10c0-e169-4fc8-a578-dbbc1ceea006" providerId="ADAL" clId="{916B201B-B95C-4672-9EBF-67EF184BE89E}" dt="2026-07-30T19:18:01.389" v="1" actId="26606"/>
          <ac:spMkLst>
            <pc:docMk/>
            <pc:sldMk cId="117215282" sldId="615"/>
            <ac:spMk id="13" creationId="{00000000-0000-0000-0000-000000000000}"/>
          </ac:spMkLst>
        </pc:spChg>
      </pc:sldChg>
      <pc:sldChg chg="del">
        <pc:chgData name="Emil Ivanov" userId="d3ed10c0-e169-4fc8-a578-dbbc1ceea006" providerId="ADAL" clId="{916B201B-B95C-4672-9EBF-67EF184BE89E}" dt="2026-07-30T19:18:01.389" v="1" actId="26606"/>
        <pc:sldMkLst>
          <pc:docMk/>
          <pc:sldMk cId="362609365" sldId="1637156676"/>
        </pc:sldMkLst>
      </pc:sldChg>
      <pc:sldChg chg="del">
        <pc:chgData name="Emil Ivanov" userId="d3ed10c0-e169-4fc8-a578-dbbc1ceea006" providerId="ADAL" clId="{916B201B-B95C-4672-9EBF-67EF184BE89E}" dt="2026-07-30T19:18:01.389" v="1" actId="26606"/>
        <pc:sldMkLst>
          <pc:docMk/>
          <pc:sldMk cId="1034091286" sldId="1637156692"/>
        </pc:sldMkLst>
      </pc:sldChg>
      <pc:sldChg chg="addSp modSp del mod modNotes">
        <pc:chgData name="Emil Ivanov" userId="d3ed10c0-e169-4fc8-a578-dbbc1ceea006" providerId="ADAL" clId="{916B201B-B95C-4672-9EBF-67EF184BE89E}" dt="2026-07-30T19:31:31.439" v="7" actId="26606"/>
        <pc:sldMkLst>
          <pc:docMk/>
          <pc:sldMk cId="1812375765" sldId="1637156696"/>
        </pc:sldMkLst>
        <pc:spChg chg="mod">
          <ac:chgData name="Emil Ivanov" userId="d3ed10c0-e169-4fc8-a578-dbbc1ceea006" providerId="ADAL" clId="{916B201B-B95C-4672-9EBF-67EF184BE89E}" dt="2026-07-30T19:18:01.389" v="1" actId="26606"/>
          <ac:spMkLst>
            <pc:docMk/>
            <pc:sldMk cId="1812375765" sldId="1637156696"/>
            <ac:spMk id="2" creationId="{00000000-0000-0000-0000-000000000000}"/>
          </ac:spMkLst>
        </pc:spChg>
        <pc:spChg chg="mod">
          <ac:chgData name="Emil Ivanov" userId="d3ed10c0-e169-4fc8-a578-dbbc1ceea006" providerId="ADAL" clId="{916B201B-B95C-4672-9EBF-67EF184BE89E}" dt="2026-07-30T19:18:01.389" v="1" actId="26606"/>
          <ac:spMkLst>
            <pc:docMk/>
            <pc:sldMk cId="1812375765" sldId="1637156696"/>
            <ac:spMk id="3" creationId="{00000000-0000-0000-0000-000000000000}"/>
          </ac:spMkLst>
        </pc:spChg>
        <pc:spChg chg="mod">
          <ac:chgData name="Emil Ivanov" userId="d3ed10c0-e169-4fc8-a578-dbbc1ceea006" providerId="ADAL" clId="{916B201B-B95C-4672-9EBF-67EF184BE89E}" dt="2026-07-30T19:18:01.389" v="1" actId="26606"/>
          <ac:spMkLst>
            <pc:docMk/>
            <pc:sldMk cId="1812375765" sldId="1637156696"/>
            <ac:spMk id="4" creationId="{00000000-0000-0000-0000-000000000000}"/>
          </ac:spMkLst>
        </pc:spChg>
        <pc:spChg chg="mod">
          <ac:chgData name="Emil Ivanov" userId="d3ed10c0-e169-4fc8-a578-dbbc1ceea006" providerId="ADAL" clId="{916B201B-B95C-4672-9EBF-67EF184BE89E}" dt="2026-07-30T19:18:01.389" v="1" actId="26606"/>
          <ac:spMkLst>
            <pc:docMk/>
            <pc:sldMk cId="1812375765" sldId="1637156696"/>
            <ac:spMk id="5" creationId="{00000000-0000-0000-0000-000000000000}"/>
          </ac:spMkLst>
        </pc:spChg>
        <pc:spChg chg="mod">
          <ac:chgData name="Emil Ivanov" userId="d3ed10c0-e169-4fc8-a578-dbbc1ceea006" providerId="ADAL" clId="{916B201B-B95C-4672-9EBF-67EF184BE89E}" dt="2026-07-30T19:18:01.389" v="1" actId="26606"/>
          <ac:spMkLst>
            <pc:docMk/>
            <pc:sldMk cId="1812375765" sldId="1637156696"/>
            <ac:spMk id="6" creationId="{00000000-0000-0000-0000-000000000000}"/>
          </ac:spMkLst>
        </pc:spChg>
        <pc:spChg chg="add">
          <ac:chgData name="Emil Ivanov" userId="d3ed10c0-e169-4fc8-a578-dbbc1ceea006" providerId="ADAL" clId="{916B201B-B95C-4672-9EBF-67EF184BE89E}" dt="2026-07-30T19:18:01.389" v="1" actId="26606"/>
          <ac:spMkLst>
            <pc:docMk/>
            <pc:sldMk cId="1812375765" sldId="1637156696"/>
            <ac:spMk id="7" creationId="{00000000-0000-0000-0000-000000000000}"/>
          </ac:spMkLst>
        </pc:spChg>
        <pc:spChg chg="add">
          <ac:chgData name="Emil Ivanov" userId="d3ed10c0-e169-4fc8-a578-dbbc1ceea006" providerId="ADAL" clId="{916B201B-B95C-4672-9EBF-67EF184BE89E}" dt="2026-07-30T19:18:01.389" v="1" actId="26606"/>
          <ac:spMkLst>
            <pc:docMk/>
            <pc:sldMk cId="1812375765" sldId="1637156696"/>
            <ac:spMk id="8" creationId="{00000000-0000-0000-0000-000000000000}"/>
          </ac:spMkLst>
        </pc:spChg>
        <pc:spChg chg="add">
          <ac:chgData name="Emil Ivanov" userId="d3ed10c0-e169-4fc8-a578-dbbc1ceea006" providerId="ADAL" clId="{916B201B-B95C-4672-9EBF-67EF184BE89E}" dt="2026-07-30T19:18:01.389" v="1" actId="26606"/>
          <ac:spMkLst>
            <pc:docMk/>
            <pc:sldMk cId="1812375765" sldId="1637156696"/>
            <ac:spMk id="9" creationId="{00000000-0000-0000-0000-000000000000}"/>
          </ac:spMkLst>
        </pc:spChg>
        <pc:spChg chg="add">
          <ac:chgData name="Emil Ivanov" userId="d3ed10c0-e169-4fc8-a578-dbbc1ceea006" providerId="ADAL" clId="{916B201B-B95C-4672-9EBF-67EF184BE89E}" dt="2026-07-30T19:18:01.389" v="1" actId="26606"/>
          <ac:spMkLst>
            <pc:docMk/>
            <pc:sldMk cId="1812375765" sldId="1637156696"/>
            <ac:spMk id="10" creationId="{00000000-0000-0000-0000-000000000000}"/>
          </ac:spMkLst>
        </pc:spChg>
      </pc:sldChg>
      <pc:sldChg chg="addSp delSp modSp mod modNotes">
        <pc:chgData name="Emil Ivanov" userId="d3ed10c0-e169-4fc8-a578-dbbc1ceea006" providerId="ADAL" clId="{916B201B-B95C-4672-9EBF-67EF184BE89E}" dt="2026-07-30T19:53:20.126" v="16" actId="26606"/>
        <pc:sldMkLst>
          <pc:docMk/>
          <pc:sldMk cId="393443256" sldId="1637156703"/>
        </pc:sldMkLst>
        <pc:spChg chg="mod">
          <ac:chgData name="Emil Ivanov" userId="d3ed10c0-e169-4fc8-a578-dbbc1ceea006" providerId="ADAL" clId="{916B201B-B95C-4672-9EBF-67EF184BE89E}" dt="2026-07-30T19:53:20.126" v="16" actId="26606"/>
          <ac:spMkLst>
            <pc:docMk/>
            <pc:sldMk cId="393443256" sldId="1637156703"/>
            <ac:spMk id="3" creationId="{00000000-0000-0000-0000-000000000000}"/>
          </ac:spMkLst>
        </pc:spChg>
        <pc:spChg chg="mod">
          <ac:chgData name="Emil Ivanov" userId="d3ed10c0-e169-4fc8-a578-dbbc1ceea006" providerId="ADAL" clId="{916B201B-B95C-4672-9EBF-67EF184BE89E}" dt="2026-07-30T19:31:31.439" v="7" actId="26606"/>
          <ac:spMkLst>
            <pc:docMk/>
            <pc:sldMk cId="393443256" sldId="1637156703"/>
            <ac:spMk id="4" creationId="{00000000-0000-0000-0000-000000000000}"/>
          </ac:spMkLst>
        </pc:spChg>
        <pc:spChg chg="add mod">
          <ac:chgData name="Emil Ivanov" userId="d3ed10c0-e169-4fc8-a578-dbbc1ceea006" providerId="ADAL" clId="{916B201B-B95C-4672-9EBF-67EF184BE89E}" dt="2026-07-30T19:53:20.126" v="16" actId="26606"/>
          <ac:spMkLst>
            <pc:docMk/>
            <pc:sldMk cId="393443256" sldId="1637156703"/>
            <ac:spMk id="5" creationId="{00000000-0000-0000-0000-000000000000}"/>
          </ac:spMkLst>
        </pc:spChg>
        <pc:spChg chg="mod">
          <ac:chgData name="Emil Ivanov" userId="d3ed10c0-e169-4fc8-a578-dbbc1ceea006" providerId="ADAL" clId="{916B201B-B95C-4672-9EBF-67EF184BE89E}" dt="2026-07-30T19:53:20.126" v="16" actId="26606"/>
          <ac:spMkLst>
            <pc:docMk/>
            <pc:sldMk cId="393443256" sldId="1637156703"/>
            <ac:spMk id="6" creationId="{00000000-0000-0000-0000-000000000000}"/>
          </ac:spMkLst>
        </pc:spChg>
        <pc:spChg chg="add mod">
          <ac:chgData name="Emil Ivanov" userId="d3ed10c0-e169-4fc8-a578-dbbc1ceea006" providerId="ADAL" clId="{916B201B-B95C-4672-9EBF-67EF184BE89E}" dt="2026-07-30T19:31:31.439" v="7" actId="26606"/>
          <ac:spMkLst>
            <pc:docMk/>
            <pc:sldMk cId="393443256" sldId="1637156703"/>
            <ac:spMk id="7" creationId="{00000000-0000-0000-0000-000000000000}"/>
          </ac:spMkLst>
        </pc:spChg>
        <pc:spChg chg="mod">
          <ac:chgData name="Emil Ivanov" userId="d3ed10c0-e169-4fc8-a578-dbbc1ceea006" providerId="ADAL" clId="{916B201B-B95C-4672-9EBF-67EF184BE89E}" dt="2026-07-30T19:53:20.126" v="16" actId="26606"/>
          <ac:spMkLst>
            <pc:docMk/>
            <pc:sldMk cId="393443256" sldId="1637156703"/>
            <ac:spMk id="8" creationId="{00000000-0000-0000-0000-000000000000}"/>
          </ac:spMkLst>
        </pc:spChg>
        <pc:spChg chg="mod">
          <ac:chgData name="Emil Ivanov" userId="d3ed10c0-e169-4fc8-a578-dbbc1ceea006" providerId="ADAL" clId="{916B201B-B95C-4672-9EBF-67EF184BE89E}" dt="2026-07-30T19:53:20.126" v="16" actId="26606"/>
          <ac:spMkLst>
            <pc:docMk/>
            <pc:sldMk cId="393443256" sldId="1637156703"/>
            <ac:spMk id="10" creationId="{00000000-0000-0000-0000-000000000000}"/>
          </ac:spMkLst>
        </pc:spChg>
        <pc:spChg chg="mod">
          <ac:chgData name="Emil Ivanov" userId="d3ed10c0-e169-4fc8-a578-dbbc1ceea006" providerId="ADAL" clId="{916B201B-B95C-4672-9EBF-67EF184BE89E}" dt="2026-07-30T19:53:20.126" v="16" actId="26606"/>
          <ac:spMkLst>
            <pc:docMk/>
            <pc:sldMk cId="393443256" sldId="1637156703"/>
            <ac:spMk id="11" creationId="{00000000-0000-0000-0000-000000000000}"/>
          </ac:spMkLst>
        </pc:spChg>
        <pc:spChg chg="mod">
          <ac:chgData name="Emil Ivanov" userId="d3ed10c0-e169-4fc8-a578-dbbc1ceea006" providerId="ADAL" clId="{916B201B-B95C-4672-9EBF-67EF184BE89E}" dt="2026-07-30T19:53:20.126" v="16" actId="26606"/>
          <ac:spMkLst>
            <pc:docMk/>
            <pc:sldMk cId="393443256" sldId="1637156703"/>
            <ac:spMk id="12" creationId="{00000000-0000-0000-0000-000000000000}"/>
          </ac:spMkLst>
        </pc:spChg>
        <pc:spChg chg="add mod">
          <ac:chgData name="Emil Ivanov" userId="d3ed10c0-e169-4fc8-a578-dbbc1ceea006" providerId="ADAL" clId="{916B201B-B95C-4672-9EBF-67EF184BE89E}" dt="2026-07-30T19:53:20.126" v="16" actId="26606"/>
          <ac:spMkLst>
            <pc:docMk/>
            <pc:sldMk cId="393443256" sldId="1637156703"/>
            <ac:spMk id="13" creationId="{00000000-0000-0000-0000-000000000000}"/>
          </ac:spMkLst>
        </pc:spChg>
        <pc:spChg chg="add mod">
          <ac:chgData name="Emil Ivanov" userId="d3ed10c0-e169-4fc8-a578-dbbc1ceea006" providerId="ADAL" clId="{916B201B-B95C-4672-9EBF-67EF184BE89E}" dt="2026-07-30T19:53:20.126" v="16" actId="26606"/>
          <ac:spMkLst>
            <pc:docMk/>
            <pc:sldMk cId="393443256" sldId="1637156703"/>
            <ac:spMk id="14" creationId="{00000000-0000-0000-0000-000000000000}"/>
          </ac:spMkLst>
        </pc:spChg>
        <pc:spChg chg="add mod">
          <ac:chgData name="Emil Ivanov" userId="d3ed10c0-e169-4fc8-a578-dbbc1ceea006" providerId="ADAL" clId="{916B201B-B95C-4672-9EBF-67EF184BE89E}" dt="2026-07-30T19:53:20.126" v="16" actId="26606"/>
          <ac:spMkLst>
            <pc:docMk/>
            <pc:sldMk cId="393443256" sldId="1637156703"/>
            <ac:spMk id="15" creationId="{00000000-0000-0000-0000-000000000000}"/>
          </ac:spMkLst>
        </pc:spChg>
        <pc:picChg chg="mod replId">
          <ac:chgData name="Emil Ivanov" userId="d3ed10c0-e169-4fc8-a578-dbbc1ceea006" providerId="ADAL" clId="{916B201B-B95C-4672-9EBF-67EF184BE89E}" dt="2026-07-30T19:18:01.194" v="0" actId="26606"/>
          <ac:picMkLst>
            <pc:docMk/>
            <pc:sldMk cId="393443256" sldId="1637156703"/>
            <ac:picMk id="16" creationId="{00000000-0000-0000-0000-000000000000}"/>
          </ac:picMkLst>
        </pc:picChg>
        <pc:picChg chg="mod replId">
          <ac:chgData name="Emil Ivanov" userId="d3ed10c0-e169-4fc8-a578-dbbc1ceea006" providerId="ADAL" clId="{916B201B-B95C-4672-9EBF-67EF184BE89E}" dt="2026-07-30T19:18:01.194" v="0" actId="26606"/>
          <ac:picMkLst>
            <pc:docMk/>
            <pc:sldMk cId="393443256" sldId="1637156703"/>
            <ac:picMk id="17" creationId="{00000000-0000-0000-0000-000000000000}"/>
          </ac:picMkLst>
        </pc:picChg>
        <pc:picChg chg="mod replId">
          <ac:chgData name="Emil Ivanov" userId="d3ed10c0-e169-4fc8-a578-dbbc1ceea006" providerId="ADAL" clId="{916B201B-B95C-4672-9EBF-67EF184BE89E}" dt="2026-07-30T19:18:01.194" v="0" actId="26606"/>
          <ac:picMkLst>
            <pc:docMk/>
            <pc:sldMk cId="393443256" sldId="1637156703"/>
            <ac:picMk id="18" creationId="{00000000-0000-0000-0000-000000000000}"/>
          </ac:picMkLst>
        </pc:picChg>
        <pc:picChg chg="mod replId">
          <ac:chgData name="Emil Ivanov" userId="d3ed10c0-e169-4fc8-a578-dbbc1ceea006" providerId="ADAL" clId="{916B201B-B95C-4672-9EBF-67EF184BE89E}" dt="2026-07-30T19:18:01.194" v="0" actId="26606"/>
          <ac:picMkLst>
            <pc:docMk/>
            <pc:sldMk cId="393443256" sldId="1637156703"/>
            <ac:picMk id="19" creationId="{00000000-0000-0000-0000-000000000000}"/>
          </ac:picMkLst>
        </pc:picChg>
      </pc:sldChg>
      <pc:sldChg chg="delSp modSp add del mod modNotes">
        <pc:chgData name="Emil Ivanov" userId="d3ed10c0-e169-4fc8-a578-dbbc1ceea006" providerId="ADAL" clId="{916B201B-B95C-4672-9EBF-67EF184BE89E}" dt="2026-07-30T19:53:20.126" v="16" actId="26606"/>
        <pc:sldMkLst>
          <pc:docMk/>
          <pc:sldMk cId="3474729357" sldId="1637156715"/>
        </pc:sldMkLst>
        <pc:spChg chg="mod">
          <ac:chgData name="Emil Ivanov" userId="d3ed10c0-e169-4fc8-a578-dbbc1ceea006" providerId="ADAL" clId="{916B201B-B95C-4672-9EBF-67EF184BE89E}" dt="2026-07-30T19:53:20.126" v="16" actId="26606"/>
          <ac:spMkLst>
            <pc:docMk/>
            <pc:sldMk cId="3474729357" sldId="1637156715"/>
            <ac:spMk id="9" creationId="{00000000-0000-0000-0000-000000000000}"/>
          </ac:spMkLst>
        </pc:spChg>
        <pc:spChg chg="mod">
          <ac:chgData name="Emil Ivanov" userId="d3ed10c0-e169-4fc8-a578-dbbc1ceea006" providerId="ADAL" clId="{916B201B-B95C-4672-9EBF-67EF184BE89E}" dt="2026-07-30T19:53:20.126" v="16" actId="26606"/>
          <ac:spMkLst>
            <pc:docMk/>
            <pc:sldMk cId="3474729357" sldId="1637156715"/>
            <ac:spMk id="10" creationId="{00000000-0000-0000-0000-000000000000}"/>
          </ac:spMkLst>
        </pc:spChg>
        <pc:spChg chg="mod">
          <ac:chgData name="Emil Ivanov" userId="d3ed10c0-e169-4fc8-a578-dbbc1ceea006" providerId="ADAL" clId="{916B201B-B95C-4672-9EBF-67EF184BE89E}" dt="2026-07-30T19:53:20.126" v="16" actId="26606"/>
          <ac:spMkLst>
            <pc:docMk/>
            <pc:sldMk cId="3474729357" sldId="1637156715"/>
            <ac:spMk id="12" creationId="{00000000-0000-0000-0000-000000000000}"/>
          </ac:spMkLst>
        </pc:spChg>
        <pc:spChg chg="mod">
          <ac:chgData name="Emil Ivanov" userId="d3ed10c0-e169-4fc8-a578-dbbc1ceea006" providerId="ADAL" clId="{916B201B-B95C-4672-9EBF-67EF184BE89E}" dt="2026-07-30T19:53:20.126" v="16" actId="26606"/>
          <ac:spMkLst>
            <pc:docMk/>
            <pc:sldMk cId="3474729357" sldId="1637156715"/>
            <ac:spMk id="13" creationId="{00000000-0000-0000-0000-000000000000}"/>
          </ac:spMkLst>
        </pc:spChg>
        <pc:spChg chg="mod">
          <ac:chgData name="Emil Ivanov" userId="d3ed10c0-e169-4fc8-a578-dbbc1ceea006" providerId="ADAL" clId="{916B201B-B95C-4672-9EBF-67EF184BE89E}" dt="2026-07-30T19:53:20.126" v="16" actId="26606"/>
          <ac:spMkLst>
            <pc:docMk/>
            <pc:sldMk cId="3474729357" sldId="1637156715"/>
            <ac:spMk id="14" creationId="{00000000-0000-0000-0000-000000000000}"/>
          </ac:spMkLst>
        </pc:spChg>
        <pc:spChg chg="mod">
          <ac:chgData name="Emil Ivanov" userId="d3ed10c0-e169-4fc8-a578-dbbc1ceea006" providerId="ADAL" clId="{916B201B-B95C-4672-9EBF-67EF184BE89E}" dt="2026-07-30T19:53:20.126" v="16" actId="26606"/>
          <ac:spMkLst>
            <pc:docMk/>
            <pc:sldMk cId="3474729357" sldId="1637156715"/>
            <ac:spMk id="15" creationId="{00000000-0000-0000-0000-000000000000}"/>
          </ac:spMkLst>
        </pc:spChg>
        <pc:spChg chg="mod">
          <ac:chgData name="Emil Ivanov" userId="d3ed10c0-e169-4fc8-a578-dbbc1ceea006" providerId="ADAL" clId="{916B201B-B95C-4672-9EBF-67EF184BE89E}" dt="2026-07-30T19:53:20.126" v="16" actId="26606"/>
          <ac:spMkLst>
            <pc:docMk/>
            <pc:sldMk cId="3474729357" sldId="1637156715"/>
            <ac:spMk id="16" creationId="{00000000-0000-0000-0000-000000000000}"/>
          </ac:spMkLst>
        </pc:spChg>
        <pc:spChg chg="del">
          <ac:chgData name="Emil Ivanov" userId="d3ed10c0-e169-4fc8-a578-dbbc1ceea006" providerId="ADAL" clId="{916B201B-B95C-4672-9EBF-67EF184BE89E}" dt="2026-07-30T19:31:31.439" v="7" actId="26606"/>
          <ac:spMkLst>
            <pc:docMk/>
            <pc:sldMk cId="3474729357" sldId="1637156715"/>
            <ac:spMk id="17" creationId="{00000000-0000-0000-0000-000000000000}"/>
          </ac:spMkLst>
        </pc:spChg>
        <pc:spChg chg="del">
          <ac:chgData name="Emil Ivanov" userId="d3ed10c0-e169-4fc8-a578-dbbc1ceea006" providerId="ADAL" clId="{916B201B-B95C-4672-9EBF-67EF184BE89E}" dt="2026-07-30T19:31:31.439" v="7" actId="26606"/>
          <ac:spMkLst>
            <pc:docMk/>
            <pc:sldMk cId="3474729357" sldId="1637156715"/>
            <ac:spMk id="18" creationId="{00000000-0000-0000-0000-000000000000}"/>
          </ac:spMkLst>
        </pc:spChg>
        <pc:spChg chg="del">
          <ac:chgData name="Emil Ivanov" userId="d3ed10c0-e169-4fc8-a578-dbbc1ceea006" providerId="ADAL" clId="{916B201B-B95C-4672-9EBF-67EF184BE89E}" dt="2026-07-30T19:31:31.439" v="7" actId="26606"/>
          <ac:spMkLst>
            <pc:docMk/>
            <pc:sldMk cId="3474729357" sldId="1637156715"/>
            <ac:spMk id="19" creationId="{00000000-0000-0000-0000-000000000000}"/>
          </ac:spMkLst>
        </pc:spChg>
        <pc:spChg chg="del">
          <ac:chgData name="Emil Ivanov" userId="d3ed10c0-e169-4fc8-a578-dbbc1ceea006" providerId="ADAL" clId="{916B201B-B95C-4672-9EBF-67EF184BE89E}" dt="2026-07-30T19:31:31.439" v="7" actId="26606"/>
          <ac:spMkLst>
            <pc:docMk/>
            <pc:sldMk cId="3474729357" sldId="1637156715"/>
            <ac:spMk id="21" creationId="{00000000-0000-0000-0000-000000000000}"/>
          </ac:spMkLst>
        </pc:spChg>
        <pc:spChg chg="del">
          <ac:chgData name="Emil Ivanov" userId="d3ed10c0-e169-4fc8-a578-dbbc1ceea006" providerId="ADAL" clId="{916B201B-B95C-4672-9EBF-67EF184BE89E}" dt="2026-07-30T19:31:31.439" v="7" actId="26606"/>
          <ac:spMkLst>
            <pc:docMk/>
            <pc:sldMk cId="3474729357" sldId="1637156715"/>
            <ac:spMk id="22" creationId="{00000000-0000-0000-0000-000000000000}"/>
          </ac:spMkLst>
        </pc:spChg>
      </pc:sldChg>
      <pc:sldChg chg="del">
        <pc:chgData name="Emil Ivanov" userId="d3ed10c0-e169-4fc8-a578-dbbc1ceea006" providerId="ADAL" clId="{916B201B-B95C-4672-9EBF-67EF184BE89E}" dt="2026-07-30T19:18:01.389" v="1" actId="26606"/>
        <pc:sldMkLst>
          <pc:docMk/>
          <pc:sldMk cId="3188822551" sldId="2147469442"/>
        </pc:sldMkLst>
      </pc:sldChg>
      <pc:sldChg chg="del">
        <pc:chgData name="Emil Ivanov" userId="d3ed10c0-e169-4fc8-a578-dbbc1ceea006" providerId="ADAL" clId="{916B201B-B95C-4672-9EBF-67EF184BE89E}" dt="2026-07-30T19:18:01.389" v="1" actId="26606"/>
        <pc:sldMkLst>
          <pc:docMk/>
          <pc:sldMk cId="3474729357" sldId="2147469443"/>
        </pc:sldMkLst>
      </pc:sldChg>
      <pc:sldChg chg="addSp delSp modSp mod modNotes">
        <pc:chgData name="Emil Ivanov" userId="d3ed10c0-e169-4fc8-a578-dbbc1ceea006" providerId="ADAL" clId="{916B201B-B95C-4672-9EBF-67EF184BE89E}" dt="2026-07-30T19:53:20.126" v="16" actId="26606"/>
        <pc:sldMkLst>
          <pc:docMk/>
          <pc:sldMk cId="362609365" sldId="2147469444"/>
        </pc:sldMkLst>
        <pc:spChg chg="mod">
          <ac:chgData name="Emil Ivanov" userId="d3ed10c0-e169-4fc8-a578-dbbc1ceea006" providerId="ADAL" clId="{916B201B-B95C-4672-9EBF-67EF184BE89E}" dt="2026-07-30T19:53:20.126" v="16" actId="26606"/>
          <ac:spMkLst>
            <pc:docMk/>
            <pc:sldMk cId="362609365" sldId="2147469444"/>
            <ac:spMk id="2" creationId="{00000000-0000-0000-0000-000000000000}"/>
          </ac:spMkLst>
        </pc:spChg>
        <pc:spChg chg="mod">
          <ac:chgData name="Emil Ivanov" userId="d3ed10c0-e169-4fc8-a578-dbbc1ceea006" providerId="ADAL" clId="{916B201B-B95C-4672-9EBF-67EF184BE89E}" dt="2026-07-30T19:31:31.439" v="7" actId="26606"/>
          <ac:spMkLst>
            <pc:docMk/>
            <pc:sldMk cId="362609365" sldId="2147469444"/>
            <ac:spMk id="3"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4"/>
            <ac:spMk id="5"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4"/>
            <ac:spMk id="6"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4"/>
            <ac:spMk id="7" creationId="{00000000-0000-0000-0000-000000000000}"/>
          </ac:spMkLst>
        </pc:spChg>
        <pc:spChg chg="add mod">
          <ac:chgData name="Emil Ivanov" userId="d3ed10c0-e169-4fc8-a578-dbbc1ceea006" providerId="ADAL" clId="{916B201B-B95C-4672-9EBF-67EF184BE89E}" dt="2026-07-30T19:31:31.439" v="7" actId="26606"/>
          <ac:spMkLst>
            <pc:docMk/>
            <pc:sldMk cId="362609365" sldId="2147469444"/>
            <ac:spMk id="8"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4"/>
            <ac:spMk id="9"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4"/>
            <ac:spMk id="10"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4"/>
            <ac:spMk id="12"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4"/>
            <ac:spMk id="13"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4"/>
            <ac:spMk id="16" creationId="{00000000-0000-0000-0000-000000000000}"/>
          </ac:spMkLst>
        </pc:spChg>
        <pc:spChg chg="add mod">
          <ac:chgData name="Emil Ivanov" userId="d3ed10c0-e169-4fc8-a578-dbbc1ceea006" providerId="ADAL" clId="{916B201B-B95C-4672-9EBF-67EF184BE89E}" dt="2026-07-30T19:31:31.439" v="7" actId="26606"/>
          <ac:spMkLst>
            <pc:docMk/>
            <pc:sldMk cId="362609365" sldId="2147469444"/>
            <ac:spMk id="17"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4"/>
            <ac:spMk id="19" creationId="{00000000-0000-0000-0000-000000000000}"/>
          </ac:spMkLst>
        </pc:spChg>
        <pc:spChg chg="add mod">
          <ac:chgData name="Emil Ivanov" userId="d3ed10c0-e169-4fc8-a578-dbbc1ceea006" providerId="ADAL" clId="{916B201B-B95C-4672-9EBF-67EF184BE89E}" dt="2026-07-30T19:31:31.439" v="7" actId="26606"/>
          <ac:spMkLst>
            <pc:docMk/>
            <pc:sldMk cId="362609365" sldId="2147469444"/>
            <ac:spMk id="20" creationId="{00000000-0000-0000-0000-000000000000}"/>
          </ac:spMkLst>
        </pc:spChg>
        <pc:spChg chg="mod">
          <ac:chgData name="Emil Ivanov" userId="d3ed10c0-e169-4fc8-a578-dbbc1ceea006" providerId="ADAL" clId="{916B201B-B95C-4672-9EBF-67EF184BE89E}" dt="2026-07-30T19:43:04.656" v="12" actId="26606"/>
          <ac:spMkLst>
            <pc:docMk/>
            <pc:sldMk cId="362609365" sldId="2147469444"/>
            <ac:spMk id="21" creationId="{00000000-0000-0000-0000-000000000000}"/>
          </ac:spMkLst>
        </pc:spChg>
        <pc:picChg chg="mod replId">
          <ac:chgData name="Emil Ivanov" userId="d3ed10c0-e169-4fc8-a578-dbbc1ceea006" providerId="ADAL" clId="{916B201B-B95C-4672-9EBF-67EF184BE89E}" dt="2026-07-30T19:18:01.194" v="0" actId="26606"/>
          <ac:picMkLst>
            <pc:docMk/>
            <pc:sldMk cId="362609365" sldId="2147469444"/>
            <ac:picMk id="21" creationId="{00000000-0000-0000-0000-000000000000}"/>
          </ac:picMkLst>
        </pc:picChg>
      </pc:sldChg>
      <pc:sldChg chg="addSp delSp modSp mod modNotes">
        <pc:chgData name="Emil Ivanov" userId="d3ed10c0-e169-4fc8-a578-dbbc1ceea006" providerId="ADAL" clId="{916B201B-B95C-4672-9EBF-67EF184BE89E}" dt="2026-07-30T19:53:20.126" v="16" actId="26606"/>
        <pc:sldMkLst>
          <pc:docMk/>
          <pc:sldMk cId="362609365" sldId="2147469445"/>
        </pc:sldMkLst>
        <pc:spChg chg="mod">
          <ac:chgData name="Emil Ivanov" userId="d3ed10c0-e169-4fc8-a578-dbbc1ceea006" providerId="ADAL" clId="{916B201B-B95C-4672-9EBF-67EF184BE89E}" dt="2026-07-30T19:53:20.126" v="16" actId="26606"/>
          <ac:spMkLst>
            <pc:docMk/>
            <pc:sldMk cId="362609365" sldId="2147469445"/>
            <ac:spMk id="2"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5"/>
            <ac:spMk id="3" creationId="{00000000-0000-0000-0000-000000000000}"/>
          </ac:spMkLst>
        </pc:spChg>
        <pc:spChg chg="mod">
          <ac:chgData name="Emil Ivanov" userId="d3ed10c0-e169-4fc8-a578-dbbc1ceea006" providerId="ADAL" clId="{916B201B-B95C-4672-9EBF-67EF184BE89E}" dt="2026-07-30T19:31:31.439" v="7" actId="26606"/>
          <ac:spMkLst>
            <pc:docMk/>
            <pc:sldMk cId="362609365" sldId="2147469445"/>
            <ac:spMk id="4"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5"/>
            <ac:spMk id="5"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5"/>
            <ac:spMk id="6" creationId="{00000000-0000-0000-0000-000000000000}"/>
          </ac:spMkLst>
        </pc:spChg>
        <pc:spChg chg="add mod">
          <ac:chgData name="Emil Ivanov" userId="d3ed10c0-e169-4fc8-a578-dbbc1ceea006" providerId="ADAL" clId="{916B201B-B95C-4672-9EBF-67EF184BE89E}" dt="2026-07-30T19:31:31.439" v="7" actId="26606"/>
          <ac:spMkLst>
            <pc:docMk/>
            <pc:sldMk cId="362609365" sldId="2147469445"/>
            <ac:spMk id="7"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5"/>
            <ac:spMk id="8" creationId="{00000000-0000-0000-0000-000000000000}"/>
          </ac:spMkLst>
        </pc:spChg>
        <pc:spChg chg="add mod">
          <ac:chgData name="Emil Ivanov" userId="d3ed10c0-e169-4fc8-a578-dbbc1ceea006" providerId="ADAL" clId="{916B201B-B95C-4672-9EBF-67EF184BE89E}" dt="2026-07-30T19:31:31.439" v="7" actId="26606"/>
          <ac:spMkLst>
            <pc:docMk/>
            <pc:sldMk cId="362609365" sldId="2147469445"/>
            <ac:spMk id="9"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5"/>
            <ac:spMk id="10"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5"/>
            <ac:spMk id="12" creationId="{00000000-0000-0000-0000-000000000000}"/>
          </ac:spMkLst>
        </pc:spChg>
        <pc:spChg chg="add mod">
          <ac:chgData name="Emil Ivanov" userId="d3ed10c0-e169-4fc8-a578-dbbc1ceea006" providerId="ADAL" clId="{916B201B-B95C-4672-9EBF-67EF184BE89E}" dt="2026-07-30T19:31:31.439" v="7" actId="26606"/>
          <ac:spMkLst>
            <pc:docMk/>
            <pc:sldMk cId="362609365" sldId="2147469445"/>
            <ac:spMk id="13"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5"/>
            <ac:spMk id="14" creationId="{00000000-0000-0000-0000-000000000000}"/>
          </ac:spMkLst>
        </pc:spChg>
        <pc:spChg chg="mod">
          <ac:chgData name="Emil Ivanov" userId="d3ed10c0-e169-4fc8-a578-dbbc1ceea006" providerId="ADAL" clId="{916B201B-B95C-4672-9EBF-67EF184BE89E}" dt="2026-07-30T19:53:20.126" v="16" actId="26606"/>
          <ac:spMkLst>
            <pc:docMk/>
            <pc:sldMk cId="362609365" sldId="2147469445"/>
            <ac:spMk id="15" creationId="{00000000-0000-0000-0000-000000000000}"/>
          </ac:spMkLst>
        </pc:spChg>
        <pc:spChg chg="add mod">
          <ac:chgData name="Emil Ivanov" userId="d3ed10c0-e169-4fc8-a578-dbbc1ceea006" providerId="ADAL" clId="{916B201B-B95C-4672-9EBF-67EF184BE89E}" dt="2026-07-30T19:53:20.126" v="16" actId="26606"/>
          <ac:spMkLst>
            <pc:docMk/>
            <pc:sldMk cId="362609365" sldId="2147469445"/>
            <ac:spMk id="16" creationId="{00000000-0000-0000-0000-000000000000}"/>
          </ac:spMkLst>
        </pc:spChg>
        <pc:picChg chg="mod replId">
          <ac:chgData name="Emil Ivanov" userId="d3ed10c0-e169-4fc8-a578-dbbc1ceea006" providerId="ADAL" clId="{916B201B-B95C-4672-9EBF-67EF184BE89E}" dt="2026-07-30T19:18:01.194" v="0" actId="26606"/>
          <ac:picMkLst>
            <pc:docMk/>
            <pc:sldMk cId="362609365" sldId="2147469445"/>
            <ac:picMk id="17" creationId="{00000000-0000-0000-0000-000000000000}"/>
          </ac:picMkLst>
        </pc:picChg>
      </pc:sldChg>
      <pc:sldChg chg="del">
        <pc:chgData name="Emil Ivanov" userId="d3ed10c0-e169-4fc8-a578-dbbc1ceea006" providerId="ADAL" clId="{916B201B-B95C-4672-9EBF-67EF184BE89E}" dt="2026-07-30T19:18:01.389" v="1" actId="26606"/>
        <pc:sldMkLst>
          <pc:docMk/>
          <pc:sldMk cId="3188822551" sldId="2147469446"/>
        </pc:sldMkLst>
      </pc:sldChg>
      <pc:sldChg chg="del">
        <pc:chgData name="Emil Ivanov" userId="d3ed10c0-e169-4fc8-a578-dbbc1ceea006" providerId="ADAL" clId="{916B201B-B95C-4672-9EBF-67EF184BE89E}" dt="2026-07-30T19:18:01.389" v="1" actId="26606"/>
        <pc:sldMkLst>
          <pc:docMk/>
          <pc:sldMk cId="3188822551" sldId="2147469447"/>
        </pc:sldMkLst>
      </pc:sldChg>
      <pc:sldChg chg="del">
        <pc:chgData name="Emil Ivanov" userId="d3ed10c0-e169-4fc8-a578-dbbc1ceea006" providerId="ADAL" clId="{916B201B-B95C-4672-9EBF-67EF184BE89E}" dt="2026-07-30T19:18:01.389" v="1" actId="26606"/>
        <pc:sldMkLst>
          <pc:docMk/>
          <pc:sldMk cId="1812375765" sldId="2147469448"/>
        </pc:sldMkLst>
      </pc:sldChg>
      <pc:sldChg chg="del">
        <pc:chgData name="Emil Ivanov" userId="d3ed10c0-e169-4fc8-a578-dbbc1ceea006" providerId="ADAL" clId="{916B201B-B95C-4672-9EBF-67EF184BE89E}" dt="2026-07-30T19:18:01.389" v="1" actId="26606"/>
        <pc:sldMkLst>
          <pc:docMk/>
          <pc:sldMk cId="1812375765" sldId="2147469449"/>
        </pc:sldMkLst>
      </pc:sldChg>
      <pc:sldChg chg="addSp modSp mod modNotes">
        <pc:chgData name="Emil Ivanov" userId="d3ed10c0-e169-4fc8-a578-dbbc1ceea006" providerId="ADAL" clId="{916B201B-B95C-4672-9EBF-67EF184BE89E}" dt="2026-07-30T19:53:20.126" v="16" actId="26606"/>
        <pc:sldMkLst>
          <pc:docMk/>
          <pc:sldMk cId="2994461983" sldId="2147469450"/>
        </pc:sldMkLst>
        <pc:spChg chg="mod">
          <ac:chgData name="Emil Ivanov" userId="d3ed10c0-e169-4fc8-a578-dbbc1ceea006" providerId="ADAL" clId="{916B201B-B95C-4672-9EBF-67EF184BE89E}" dt="2026-07-30T19:53:20.126" v="16" actId="26606"/>
          <ac:spMkLst>
            <pc:docMk/>
            <pc:sldMk cId="2994461983" sldId="2147469450"/>
            <ac:spMk id="2" creationId="{00000000-0000-0000-0000-000000000000}"/>
          </ac:spMkLst>
        </pc:spChg>
        <pc:spChg chg="mod">
          <ac:chgData name="Emil Ivanov" userId="d3ed10c0-e169-4fc8-a578-dbbc1ceea006" providerId="ADAL" clId="{916B201B-B95C-4672-9EBF-67EF184BE89E}" dt="2026-07-30T19:53:20.126" v="16" actId="26606"/>
          <ac:spMkLst>
            <pc:docMk/>
            <pc:sldMk cId="2994461983" sldId="2147469450"/>
            <ac:spMk id="3" creationId="{00000000-0000-0000-0000-000000000000}"/>
          </ac:spMkLst>
        </pc:spChg>
        <pc:spChg chg="mod">
          <ac:chgData name="Emil Ivanov" userId="d3ed10c0-e169-4fc8-a578-dbbc1ceea006" providerId="ADAL" clId="{916B201B-B95C-4672-9EBF-67EF184BE89E}" dt="2026-07-30T19:31:31.439" v="7" actId="26606"/>
          <ac:spMkLst>
            <pc:docMk/>
            <pc:sldMk cId="2994461983" sldId="2147469450"/>
            <ac:spMk id="5" creationId="{00000000-0000-0000-0000-000000000000}"/>
          </ac:spMkLst>
        </pc:spChg>
        <pc:spChg chg="mod">
          <ac:chgData name="Emil Ivanov" userId="d3ed10c0-e169-4fc8-a578-dbbc1ceea006" providerId="ADAL" clId="{916B201B-B95C-4672-9EBF-67EF184BE89E}" dt="2026-07-30T19:53:20.126" v="16" actId="26606"/>
          <ac:spMkLst>
            <pc:docMk/>
            <pc:sldMk cId="2994461983" sldId="2147469450"/>
            <ac:spMk id="6" creationId="{00000000-0000-0000-0000-000000000000}"/>
          </ac:spMkLst>
        </pc:spChg>
        <pc:spChg chg="mod">
          <ac:chgData name="Emil Ivanov" userId="d3ed10c0-e169-4fc8-a578-dbbc1ceea006" providerId="ADAL" clId="{916B201B-B95C-4672-9EBF-67EF184BE89E}" dt="2026-07-30T19:53:20.126" v="16" actId="26606"/>
          <ac:spMkLst>
            <pc:docMk/>
            <pc:sldMk cId="2994461983" sldId="2147469450"/>
            <ac:spMk id="7" creationId="{00000000-0000-0000-0000-000000000000}"/>
          </ac:spMkLst>
        </pc:spChg>
        <pc:spChg chg="mod">
          <ac:chgData name="Emil Ivanov" userId="d3ed10c0-e169-4fc8-a578-dbbc1ceea006" providerId="ADAL" clId="{916B201B-B95C-4672-9EBF-67EF184BE89E}" dt="2026-07-30T19:31:31.439" v="7" actId="26606"/>
          <ac:spMkLst>
            <pc:docMk/>
            <pc:sldMk cId="2994461983" sldId="2147469450"/>
            <ac:spMk id="8" creationId="{00000000-0000-0000-0000-000000000000}"/>
          </ac:spMkLst>
        </pc:spChg>
        <pc:spChg chg="mod">
          <ac:chgData name="Emil Ivanov" userId="d3ed10c0-e169-4fc8-a578-dbbc1ceea006" providerId="ADAL" clId="{916B201B-B95C-4672-9EBF-67EF184BE89E}" dt="2026-07-30T19:53:20.126" v="16" actId="26606"/>
          <ac:spMkLst>
            <pc:docMk/>
            <pc:sldMk cId="2994461983" sldId="2147469450"/>
            <ac:spMk id="9" creationId="{00000000-0000-0000-0000-000000000000}"/>
          </ac:spMkLst>
        </pc:spChg>
        <pc:spChg chg="mod">
          <ac:chgData name="Emil Ivanov" userId="d3ed10c0-e169-4fc8-a578-dbbc1ceea006" providerId="ADAL" clId="{916B201B-B95C-4672-9EBF-67EF184BE89E}" dt="2026-07-30T19:53:20.126" v="16" actId="26606"/>
          <ac:spMkLst>
            <pc:docMk/>
            <pc:sldMk cId="2994461983" sldId="2147469450"/>
            <ac:spMk id="10" creationId="{00000000-0000-0000-0000-000000000000}"/>
          </ac:spMkLst>
        </pc:spChg>
        <pc:spChg chg="mod">
          <ac:chgData name="Emil Ivanov" userId="d3ed10c0-e169-4fc8-a578-dbbc1ceea006" providerId="ADAL" clId="{916B201B-B95C-4672-9EBF-67EF184BE89E}" dt="2026-07-30T19:31:31.439" v="7" actId="26606"/>
          <ac:spMkLst>
            <pc:docMk/>
            <pc:sldMk cId="2994461983" sldId="2147469450"/>
            <ac:spMk id="11" creationId="{00000000-0000-0000-0000-000000000000}"/>
          </ac:spMkLst>
        </pc:spChg>
        <pc:spChg chg="add mod">
          <ac:chgData name="Emil Ivanov" userId="d3ed10c0-e169-4fc8-a578-dbbc1ceea006" providerId="ADAL" clId="{916B201B-B95C-4672-9EBF-67EF184BE89E}" dt="2026-07-30T19:53:20.126" v="16" actId="26606"/>
          <ac:spMkLst>
            <pc:docMk/>
            <pc:sldMk cId="2994461983" sldId="2147469450"/>
            <ac:spMk id="12" creationId="{00000000-0000-0000-0000-000000000000}"/>
          </ac:spMkLst>
        </pc:spChg>
        <pc:spChg chg="mod">
          <ac:chgData name="Emil Ivanov" userId="d3ed10c0-e169-4fc8-a578-dbbc1ceea006" providerId="ADAL" clId="{916B201B-B95C-4672-9EBF-67EF184BE89E}" dt="2026-07-30T19:53:20.126" v="16" actId="26606"/>
          <ac:spMkLst>
            <pc:docMk/>
            <pc:sldMk cId="2994461983" sldId="2147469450"/>
            <ac:spMk id="13" creationId="{00000000-0000-0000-0000-000000000000}"/>
          </ac:spMkLst>
        </pc:spChg>
        <pc:spChg chg="add">
          <ac:chgData name="Emil Ivanov" userId="d3ed10c0-e169-4fc8-a578-dbbc1ceea006" providerId="ADAL" clId="{916B201B-B95C-4672-9EBF-67EF184BE89E}" dt="2026-07-30T19:31:31.439" v="7" actId="26606"/>
          <ac:spMkLst>
            <pc:docMk/>
            <pc:sldMk cId="2994461983" sldId="2147469450"/>
            <ac:spMk id="14" creationId="{00000000-0000-0000-0000-000000000000}"/>
          </ac:spMkLst>
        </pc:spChg>
        <pc:spChg chg="mod">
          <ac:chgData name="Emil Ivanov" userId="d3ed10c0-e169-4fc8-a578-dbbc1ceea006" providerId="ADAL" clId="{916B201B-B95C-4672-9EBF-67EF184BE89E}" dt="2026-07-30T19:53:20.126" v="16" actId="26606"/>
          <ac:spMkLst>
            <pc:docMk/>
            <pc:sldMk cId="2994461983" sldId="2147469450"/>
            <ac:spMk id="15" creationId="{00000000-0000-0000-0000-000000000000}"/>
          </ac:spMkLst>
        </pc:spChg>
        <pc:spChg chg="add mod">
          <ac:chgData name="Emil Ivanov" userId="d3ed10c0-e169-4fc8-a578-dbbc1ceea006" providerId="ADAL" clId="{916B201B-B95C-4672-9EBF-67EF184BE89E}" dt="2026-07-30T19:53:20.126" v="16" actId="26606"/>
          <ac:spMkLst>
            <pc:docMk/>
            <pc:sldMk cId="2994461983" sldId="2147469450"/>
            <ac:spMk id="16" creationId="{00000000-0000-0000-0000-000000000000}"/>
          </ac:spMkLst>
        </pc:spChg>
        <pc:spChg chg="add">
          <ac:chgData name="Emil Ivanov" userId="d3ed10c0-e169-4fc8-a578-dbbc1ceea006" providerId="ADAL" clId="{916B201B-B95C-4672-9EBF-67EF184BE89E}" dt="2026-07-30T19:31:31.439" v="7" actId="26606"/>
          <ac:spMkLst>
            <pc:docMk/>
            <pc:sldMk cId="2994461983" sldId="2147469450"/>
            <ac:spMk id="19" creationId="{00000000-0000-0000-0000-000000000000}"/>
          </ac:spMkLst>
        </pc:spChg>
        <pc:spChg chg="add">
          <ac:chgData name="Emil Ivanov" userId="d3ed10c0-e169-4fc8-a578-dbbc1ceea006" providerId="ADAL" clId="{916B201B-B95C-4672-9EBF-67EF184BE89E}" dt="2026-07-30T19:31:31.439" v="7" actId="26606"/>
          <ac:spMkLst>
            <pc:docMk/>
            <pc:sldMk cId="2994461983" sldId="2147469450"/>
            <ac:spMk id="20" creationId="{00000000-0000-0000-0000-000000000000}"/>
          </ac:spMkLst>
        </pc:spChg>
        <pc:spChg chg="add mod">
          <ac:chgData name="Emil Ivanov" userId="d3ed10c0-e169-4fc8-a578-dbbc1ceea006" providerId="ADAL" clId="{916B201B-B95C-4672-9EBF-67EF184BE89E}" dt="2026-07-30T19:43:04.656" v="12" actId="26606"/>
          <ac:spMkLst>
            <pc:docMk/>
            <pc:sldMk cId="2994461983" sldId="2147469450"/>
            <ac:spMk id="21" creationId="{00000000-0000-0000-0000-000000000000}"/>
          </ac:spMkLst>
        </pc:spChg>
      </pc:sldChg>
      <pc:sldChg chg="modSp mod modNotes">
        <pc:chgData name="Emil Ivanov" userId="d3ed10c0-e169-4fc8-a578-dbbc1ceea006" providerId="ADAL" clId="{916B201B-B95C-4672-9EBF-67EF184BE89E}" dt="2026-07-30T19:53:20.126" v="16" actId="26606"/>
        <pc:sldMkLst>
          <pc:docMk/>
          <pc:sldMk cId="0" sldId="2147469451"/>
        </pc:sldMkLst>
        <pc:spChg chg="mod">
          <ac:chgData name="Emil Ivanov" userId="d3ed10c0-e169-4fc8-a578-dbbc1ceea006" providerId="ADAL" clId="{916B201B-B95C-4672-9EBF-67EF184BE89E}" dt="2026-07-30T19:53:20.126" v="16" actId="26606"/>
          <ac:spMkLst>
            <pc:docMk/>
            <pc:sldMk cId="0" sldId="2147469451"/>
            <ac:spMk id="2"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3"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5"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6"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7"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9"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10"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12"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14" creationId="{00000000-0000-0000-0000-000000000000}"/>
          </ac:spMkLst>
        </pc:spChg>
        <pc:spChg chg="mod">
          <ac:chgData name="Emil Ivanov" userId="d3ed10c0-e169-4fc8-a578-dbbc1ceea006" providerId="ADAL" clId="{916B201B-B95C-4672-9EBF-67EF184BE89E}" dt="2026-07-30T19:53:20.126" v="16" actId="26606"/>
          <ac:spMkLst>
            <pc:docMk/>
            <pc:sldMk cId="0" sldId="2147469451"/>
            <ac:spMk id="15" creationId="{00000000-0000-0000-0000-000000000000}"/>
          </ac:spMkLst>
        </pc:spChg>
      </pc:sldChg>
      <pc:sldChg chg="modSp mod modNotes">
        <pc:chgData name="Emil Ivanov" userId="d3ed10c0-e169-4fc8-a578-dbbc1ceea006" providerId="ADAL" clId="{916B201B-B95C-4672-9EBF-67EF184BE89E}" dt="2026-07-30T19:53:20.126" v="16" actId="26606"/>
        <pc:sldMkLst>
          <pc:docMk/>
          <pc:sldMk cId="0" sldId="2147469452"/>
        </pc:sldMkLst>
        <pc:spChg chg="mod">
          <ac:chgData name="Emil Ivanov" userId="d3ed10c0-e169-4fc8-a578-dbbc1ceea006" providerId="ADAL" clId="{916B201B-B95C-4672-9EBF-67EF184BE89E}" dt="2026-07-30T19:53:20.126" v="16" actId="26606"/>
          <ac:spMkLst>
            <pc:docMk/>
            <pc:sldMk cId="0" sldId="2147469452"/>
            <ac:spMk id="2"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3"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5"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6"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7"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8"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11"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12" creationId="{00000000-0000-0000-0000-000000000000}"/>
          </ac:spMkLst>
        </pc:spChg>
        <pc:spChg chg="mod">
          <ac:chgData name="Emil Ivanov" userId="d3ed10c0-e169-4fc8-a578-dbbc1ceea006" providerId="ADAL" clId="{916B201B-B95C-4672-9EBF-67EF184BE89E}" dt="2026-07-30T19:53:20.126" v="16" actId="26606"/>
          <ac:spMkLst>
            <pc:docMk/>
            <pc:sldMk cId="0" sldId="2147469452"/>
            <ac:spMk id="13" creationId="{00000000-0000-0000-0000-000000000000}"/>
          </ac:spMkLst>
        </pc:spChg>
      </pc:sldChg>
      <pc:sldChg chg="addSp delSp modSp mod modNotes">
        <pc:chgData name="Emil Ivanov" userId="d3ed10c0-e169-4fc8-a578-dbbc1ceea006" providerId="ADAL" clId="{916B201B-B95C-4672-9EBF-67EF184BE89E}" dt="2026-07-30T19:53:20.126" v="16" actId="26606"/>
        <pc:sldMkLst>
          <pc:docMk/>
          <pc:sldMk cId="0" sldId="2147469453"/>
        </pc:sldMkLst>
        <pc:spChg chg="mod">
          <ac:chgData name="Emil Ivanov" userId="d3ed10c0-e169-4fc8-a578-dbbc1ceea006" providerId="ADAL" clId="{916B201B-B95C-4672-9EBF-67EF184BE89E}" dt="2026-07-30T19:53:20.126" v="16" actId="26606"/>
          <ac:spMkLst>
            <pc:docMk/>
            <pc:sldMk cId="0" sldId="2147469453"/>
            <ac:spMk id="2"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3"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5"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6"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8"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9"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10" creationId="{00000000-0000-0000-0000-000000000000}"/>
          </ac:spMkLst>
        </pc:spChg>
        <pc:spChg chg="mod">
          <ac:chgData name="Emil Ivanov" userId="d3ed10c0-e169-4fc8-a578-dbbc1ceea006" providerId="ADAL" clId="{916B201B-B95C-4672-9EBF-67EF184BE89E}" dt="2026-07-30T19:31:31.439" v="7" actId="26606"/>
          <ac:spMkLst>
            <pc:docMk/>
            <pc:sldMk cId="0" sldId="2147469453"/>
            <ac:spMk id="11"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12" creationId="{00000000-0000-0000-0000-000000000000}"/>
          </ac:spMkLst>
        </pc:spChg>
        <pc:spChg chg="add mod">
          <ac:chgData name="Emil Ivanov" userId="d3ed10c0-e169-4fc8-a578-dbbc1ceea006" providerId="ADAL" clId="{916B201B-B95C-4672-9EBF-67EF184BE89E}" dt="2026-07-30T19:53:20.126" v="16" actId="26606"/>
          <ac:spMkLst>
            <pc:docMk/>
            <pc:sldMk cId="0" sldId="2147469453"/>
            <ac:spMk id="13" creationId="{00000000-0000-0000-0000-000000000000}"/>
          </ac:spMkLst>
        </pc:spChg>
        <pc:spChg chg="mod">
          <ac:chgData name="Emil Ivanov" userId="d3ed10c0-e169-4fc8-a578-dbbc1ceea006" providerId="ADAL" clId="{916B201B-B95C-4672-9EBF-67EF184BE89E}" dt="2026-07-30T19:53:20.126" v="16" actId="26606"/>
          <ac:spMkLst>
            <pc:docMk/>
            <pc:sldMk cId="0" sldId="2147469453"/>
            <ac:spMk id="14" creationId="{00000000-0000-0000-0000-000000000000}"/>
          </ac:spMkLst>
        </pc:spChg>
        <pc:spChg chg="del">
          <ac:chgData name="Emil Ivanov" userId="d3ed10c0-e169-4fc8-a578-dbbc1ceea006" providerId="ADAL" clId="{916B201B-B95C-4672-9EBF-67EF184BE89E}" dt="2026-07-30T19:31:31.439" v="7" actId="26606"/>
          <ac:spMkLst>
            <pc:docMk/>
            <pc:sldMk cId="0" sldId="2147469453"/>
            <ac:spMk id="19" creationId="{00000000-0000-0000-0000-000000000000}"/>
          </ac:spMkLst>
        </pc:spChg>
        <pc:spChg chg="del">
          <ac:chgData name="Emil Ivanov" userId="d3ed10c0-e169-4fc8-a578-dbbc1ceea006" providerId="ADAL" clId="{916B201B-B95C-4672-9EBF-67EF184BE89E}" dt="2026-07-30T19:31:31.439" v="7" actId="26606"/>
          <ac:spMkLst>
            <pc:docMk/>
            <pc:sldMk cId="0" sldId="2147469453"/>
            <ac:spMk id="20" creationId="{00000000-0000-0000-0000-000000000000}"/>
          </ac:spMkLst>
        </pc:spChg>
        <pc:cxnChg chg="mod replId">
          <ac:chgData name="Emil Ivanov" userId="d3ed10c0-e169-4fc8-a578-dbbc1ceea006" providerId="ADAL" clId="{916B201B-B95C-4672-9EBF-67EF184BE89E}" dt="2026-07-30T19:31:31.104" v="6" actId="26606"/>
          <ac:cxnSpMkLst>
            <pc:docMk/>
            <pc:sldMk cId="0" sldId="2147469453"/>
            <ac:cxnSpMk id="21" creationId="{00000000-0000-0000-0000-000000000000}"/>
          </ac:cxnSpMkLst>
        </pc:cxnChg>
        <pc:cxnChg chg="mod replId">
          <ac:chgData name="Emil Ivanov" userId="d3ed10c0-e169-4fc8-a578-dbbc1ceea006" providerId="ADAL" clId="{916B201B-B95C-4672-9EBF-67EF184BE89E}" dt="2026-07-30T19:31:31.104" v="6" actId="26606"/>
          <ac:cxnSpMkLst>
            <pc:docMk/>
            <pc:sldMk cId="0" sldId="2147469453"/>
            <ac:cxnSpMk id="22" creationId="{00000000-0000-0000-0000-000000000000}"/>
          </ac:cxnSpMkLst>
        </pc:cxnChg>
      </pc:sldChg>
      <pc:sldChg chg="del modNotes">
        <pc:chgData name="Emil Ivanov" userId="d3ed10c0-e169-4fc8-a578-dbbc1ceea006" providerId="ADAL" clId="{916B201B-B95C-4672-9EBF-67EF184BE89E}" dt="2026-07-30T19:31:31.439" v="7" actId="26606"/>
        <pc:sldMkLst>
          <pc:docMk/>
          <pc:sldMk cId="0" sldId="2147469454"/>
        </pc:sldMkLst>
      </pc:sldChg>
      <pc:sldChg chg="modSp mod modNotes">
        <pc:chgData name="Emil Ivanov" userId="d3ed10c0-e169-4fc8-a578-dbbc1ceea006" providerId="ADAL" clId="{916B201B-B95C-4672-9EBF-67EF184BE89E}" dt="2026-07-30T19:53:20.126" v="16" actId="26606"/>
        <pc:sldMkLst>
          <pc:docMk/>
          <pc:sldMk cId="0" sldId="2147469455"/>
        </pc:sldMkLst>
        <pc:spChg chg="mod">
          <ac:chgData name="Emil Ivanov" userId="d3ed10c0-e169-4fc8-a578-dbbc1ceea006" providerId="ADAL" clId="{916B201B-B95C-4672-9EBF-67EF184BE89E}" dt="2026-07-30T19:53:20.126" v="16" actId="26606"/>
          <ac:spMkLst>
            <pc:docMk/>
            <pc:sldMk cId="0" sldId="2147469455"/>
            <ac:spMk id="2"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3"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5"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6"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7"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12"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13"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16"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18" creationId="{00000000-0000-0000-0000-000000000000}"/>
          </ac:spMkLst>
        </pc:spChg>
        <pc:spChg chg="mod">
          <ac:chgData name="Emil Ivanov" userId="d3ed10c0-e169-4fc8-a578-dbbc1ceea006" providerId="ADAL" clId="{916B201B-B95C-4672-9EBF-67EF184BE89E}" dt="2026-07-30T19:53:20.126" v="16" actId="26606"/>
          <ac:spMkLst>
            <pc:docMk/>
            <pc:sldMk cId="0" sldId="2147469455"/>
            <ac:spMk id="19" creationId="{00000000-0000-0000-0000-000000000000}"/>
          </ac:spMkLst>
        </pc:spChg>
      </pc:sldChg>
      <pc:sldChg chg="delSp modSp mod modNotes">
        <pc:chgData name="Emil Ivanov" userId="d3ed10c0-e169-4fc8-a578-dbbc1ceea006" providerId="ADAL" clId="{916B201B-B95C-4672-9EBF-67EF184BE89E}" dt="2026-07-30T19:53:20.126" v="16" actId="26606"/>
        <pc:sldMkLst>
          <pc:docMk/>
          <pc:sldMk cId="0" sldId="2147469456"/>
        </pc:sldMkLst>
        <pc:spChg chg="mod">
          <ac:chgData name="Emil Ivanov" userId="d3ed10c0-e169-4fc8-a578-dbbc1ceea006" providerId="ADAL" clId="{916B201B-B95C-4672-9EBF-67EF184BE89E}" dt="2026-07-30T19:53:20.126" v="16" actId="26606"/>
          <ac:spMkLst>
            <pc:docMk/>
            <pc:sldMk cId="0" sldId="2147469456"/>
            <ac:spMk id="2" creationId="{00000000-0000-0000-0000-000000000000}"/>
          </ac:spMkLst>
        </pc:spChg>
        <pc:spChg chg="mod">
          <ac:chgData name="Emil Ivanov" userId="d3ed10c0-e169-4fc8-a578-dbbc1ceea006" providerId="ADAL" clId="{916B201B-B95C-4672-9EBF-67EF184BE89E}" dt="2026-07-30T19:53:20.126" v="16" actId="26606"/>
          <ac:spMkLst>
            <pc:docMk/>
            <pc:sldMk cId="0" sldId="2147469456"/>
            <ac:spMk id="3" creationId="{00000000-0000-0000-0000-000000000000}"/>
          </ac:spMkLst>
        </pc:spChg>
        <pc:spChg chg="mod">
          <ac:chgData name="Emil Ivanov" userId="d3ed10c0-e169-4fc8-a578-dbbc1ceea006" providerId="ADAL" clId="{916B201B-B95C-4672-9EBF-67EF184BE89E}" dt="2026-07-30T19:31:31.439" v="7" actId="26606"/>
          <ac:spMkLst>
            <pc:docMk/>
            <pc:sldMk cId="0" sldId="2147469456"/>
            <ac:spMk id="4" creationId="{00000000-0000-0000-0000-000000000000}"/>
          </ac:spMkLst>
        </pc:spChg>
        <pc:spChg chg="mod">
          <ac:chgData name="Emil Ivanov" userId="d3ed10c0-e169-4fc8-a578-dbbc1ceea006" providerId="ADAL" clId="{916B201B-B95C-4672-9EBF-67EF184BE89E}" dt="2026-07-30T19:53:20.126" v="16" actId="26606"/>
          <ac:spMkLst>
            <pc:docMk/>
            <pc:sldMk cId="0" sldId="2147469456"/>
            <ac:spMk id="5" creationId="{00000000-0000-0000-0000-000000000000}"/>
          </ac:spMkLst>
        </pc:spChg>
        <pc:spChg chg="mod">
          <ac:chgData name="Emil Ivanov" userId="d3ed10c0-e169-4fc8-a578-dbbc1ceea006" providerId="ADAL" clId="{916B201B-B95C-4672-9EBF-67EF184BE89E}" dt="2026-07-30T19:53:20.126" v="16" actId="26606"/>
          <ac:spMkLst>
            <pc:docMk/>
            <pc:sldMk cId="0" sldId="2147469456"/>
            <ac:spMk id="6" creationId="{00000000-0000-0000-0000-000000000000}"/>
          </ac:spMkLst>
        </pc:spChg>
        <pc:spChg chg="mod">
          <ac:chgData name="Emil Ivanov" userId="d3ed10c0-e169-4fc8-a578-dbbc1ceea006" providerId="ADAL" clId="{916B201B-B95C-4672-9EBF-67EF184BE89E}" dt="2026-07-30T19:53:20.126" v="16" actId="26606"/>
          <ac:spMkLst>
            <pc:docMk/>
            <pc:sldMk cId="0" sldId="2147469456"/>
            <ac:spMk id="8" creationId="{00000000-0000-0000-0000-000000000000}"/>
          </ac:spMkLst>
        </pc:spChg>
        <pc:spChg chg="mod">
          <ac:chgData name="Emil Ivanov" userId="d3ed10c0-e169-4fc8-a578-dbbc1ceea006" providerId="ADAL" clId="{916B201B-B95C-4672-9EBF-67EF184BE89E}" dt="2026-07-30T19:53:20.126" v="16" actId="26606"/>
          <ac:spMkLst>
            <pc:docMk/>
            <pc:sldMk cId="0" sldId="2147469456"/>
            <ac:spMk id="10" creationId="{00000000-0000-0000-0000-000000000000}"/>
          </ac:spMkLst>
        </pc:spChg>
        <pc:spChg chg="mod">
          <ac:chgData name="Emil Ivanov" userId="d3ed10c0-e169-4fc8-a578-dbbc1ceea006" providerId="ADAL" clId="{916B201B-B95C-4672-9EBF-67EF184BE89E}" dt="2026-07-30T19:53:20.126" v="16" actId="26606"/>
          <ac:spMkLst>
            <pc:docMk/>
            <pc:sldMk cId="0" sldId="2147469456"/>
            <ac:spMk id="11" creationId="{00000000-0000-0000-0000-000000000000}"/>
          </ac:spMkLst>
        </pc:spChg>
        <pc:spChg chg="mod">
          <ac:chgData name="Emil Ivanov" userId="d3ed10c0-e169-4fc8-a578-dbbc1ceea006" providerId="ADAL" clId="{916B201B-B95C-4672-9EBF-67EF184BE89E}" dt="2026-07-30T19:53:20.126" v="16" actId="26606"/>
          <ac:spMkLst>
            <pc:docMk/>
            <pc:sldMk cId="0" sldId="2147469456"/>
            <ac:spMk id="12" creationId="{00000000-0000-0000-0000-000000000000}"/>
          </ac:spMkLst>
        </pc:spChg>
        <pc:spChg chg="del">
          <ac:chgData name="Emil Ivanov" userId="d3ed10c0-e169-4fc8-a578-dbbc1ceea006" providerId="ADAL" clId="{916B201B-B95C-4672-9EBF-67EF184BE89E}" dt="2026-07-30T19:31:31.439" v="7" actId="26606"/>
          <ac:spMkLst>
            <pc:docMk/>
            <pc:sldMk cId="0" sldId="2147469456"/>
            <ac:spMk id="13" creationId="{00000000-0000-0000-0000-000000000000}"/>
          </ac:spMkLst>
        </pc:spChg>
        <pc:spChg chg="del">
          <ac:chgData name="Emil Ivanov" userId="d3ed10c0-e169-4fc8-a578-dbbc1ceea006" providerId="ADAL" clId="{916B201B-B95C-4672-9EBF-67EF184BE89E}" dt="2026-07-30T19:31:31.439" v="7" actId="26606"/>
          <ac:spMkLst>
            <pc:docMk/>
            <pc:sldMk cId="0" sldId="2147469456"/>
            <ac:spMk id="14" creationId="{00000000-0000-0000-0000-000000000000}"/>
          </ac:spMkLst>
        </pc:spChg>
        <pc:spChg chg="del">
          <ac:chgData name="Emil Ivanov" userId="d3ed10c0-e169-4fc8-a578-dbbc1ceea006" providerId="ADAL" clId="{916B201B-B95C-4672-9EBF-67EF184BE89E}" dt="2026-07-30T19:31:31.439" v="7" actId="26606"/>
          <ac:spMkLst>
            <pc:docMk/>
            <pc:sldMk cId="0" sldId="2147469456"/>
            <ac:spMk id="15" creationId="{00000000-0000-0000-0000-000000000000}"/>
          </ac:spMkLst>
        </pc:spChg>
        <pc:spChg chg="del">
          <ac:chgData name="Emil Ivanov" userId="d3ed10c0-e169-4fc8-a578-dbbc1ceea006" providerId="ADAL" clId="{916B201B-B95C-4672-9EBF-67EF184BE89E}" dt="2026-07-30T19:31:31.439" v="7" actId="26606"/>
          <ac:spMkLst>
            <pc:docMk/>
            <pc:sldMk cId="0" sldId="2147469456"/>
            <ac:spMk id="16" creationId="{00000000-0000-0000-0000-000000000000}"/>
          </ac:spMkLst>
        </pc:spChg>
        <pc:spChg chg="del">
          <ac:chgData name="Emil Ivanov" userId="d3ed10c0-e169-4fc8-a578-dbbc1ceea006" providerId="ADAL" clId="{916B201B-B95C-4672-9EBF-67EF184BE89E}" dt="2026-07-30T19:31:31.439" v="7" actId="26606"/>
          <ac:spMkLst>
            <pc:docMk/>
            <pc:sldMk cId="0" sldId="2147469456"/>
            <ac:spMk id="17" creationId="{00000000-0000-0000-0000-000000000000}"/>
          </ac:spMkLst>
        </pc:spChg>
        <pc:spChg chg="del">
          <ac:chgData name="Emil Ivanov" userId="d3ed10c0-e169-4fc8-a578-dbbc1ceea006" providerId="ADAL" clId="{916B201B-B95C-4672-9EBF-67EF184BE89E}" dt="2026-07-30T19:31:31.439" v="7" actId="26606"/>
          <ac:spMkLst>
            <pc:docMk/>
            <pc:sldMk cId="0" sldId="2147469456"/>
            <ac:spMk id="19" creationId="{00000000-0000-0000-0000-000000000000}"/>
          </ac:spMkLst>
        </pc:spChg>
        <pc:spChg chg="del">
          <ac:chgData name="Emil Ivanov" userId="d3ed10c0-e169-4fc8-a578-dbbc1ceea006" providerId="ADAL" clId="{916B201B-B95C-4672-9EBF-67EF184BE89E}" dt="2026-07-30T19:31:31.439" v="7" actId="26606"/>
          <ac:spMkLst>
            <pc:docMk/>
            <pc:sldMk cId="0" sldId="2147469456"/>
            <ac:spMk id="20" creationId="{00000000-0000-0000-0000-000000000000}"/>
          </ac:spMkLst>
        </pc:spChg>
      </pc:sldChg>
      <pc:sldChg chg="modSp del mod modNotes">
        <pc:chgData name="Emil Ivanov" userId="d3ed10c0-e169-4fc8-a578-dbbc1ceea006" providerId="ADAL" clId="{916B201B-B95C-4672-9EBF-67EF184BE89E}" dt="2026-07-30T19:31:31.439" v="7" actId="26606"/>
        <pc:sldMkLst>
          <pc:docMk/>
          <pc:sldMk cId="0" sldId="2147469457"/>
        </pc:sldMkLst>
        <pc:spChg chg="mod">
          <ac:chgData name="Emil Ivanov" userId="d3ed10c0-e169-4fc8-a578-dbbc1ceea006" providerId="ADAL" clId="{916B201B-B95C-4672-9EBF-67EF184BE89E}" dt="2026-07-30T19:18:01.389" v="1" actId="26606"/>
          <ac:spMkLst>
            <pc:docMk/>
            <pc:sldMk cId="0" sldId="2147469457"/>
            <ac:spMk id="5" creationId="{00000000-0000-0000-0000-000000000000}"/>
          </ac:spMkLst>
        </pc:spChg>
      </pc:sldChg>
      <pc:sldChg chg="modSp mod modNotes">
        <pc:chgData name="Emil Ivanov" userId="d3ed10c0-e169-4fc8-a578-dbbc1ceea006" providerId="ADAL" clId="{916B201B-B95C-4672-9EBF-67EF184BE89E}" dt="2026-07-30T19:53:20.126" v="16" actId="26606"/>
        <pc:sldMkLst>
          <pc:docMk/>
          <pc:sldMk cId="0" sldId="2147469458"/>
        </pc:sldMkLst>
        <pc:spChg chg="mod">
          <ac:chgData name="Emil Ivanov" userId="d3ed10c0-e169-4fc8-a578-dbbc1ceea006" providerId="ADAL" clId="{916B201B-B95C-4672-9EBF-67EF184BE89E}" dt="2026-07-30T19:53:20.126" v="16" actId="26606"/>
          <ac:spMkLst>
            <pc:docMk/>
            <pc:sldMk cId="0" sldId="2147469458"/>
            <ac:spMk id="2"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5"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6"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8"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9"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10"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11"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13"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14" creationId="{00000000-0000-0000-0000-000000000000}"/>
          </ac:spMkLst>
        </pc:spChg>
        <pc:spChg chg="mod">
          <ac:chgData name="Emil Ivanov" userId="d3ed10c0-e169-4fc8-a578-dbbc1ceea006" providerId="ADAL" clId="{916B201B-B95C-4672-9EBF-67EF184BE89E}" dt="2026-07-30T19:53:20.126" v="16" actId="26606"/>
          <ac:spMkLst>
            <pc:docMk/>
            <pc:sldMk cId="0" sldId="2147469458"/>
            <ac:spMk id="15" creationId="{00000000-0000-0000-0000-000000000000}"/>
          </ac:spMkLst>
        </pc:spChg>
        <pc:spChg chg="mod">
          <ac:chgData name="Emil Ivanov" userId="d3ed10c0-e169-4fc8-a578-dbbc1ceea006" providerId="ADAL" clId="{916B201B-B95C-4672-9EBF-67EF184BE89E}" dt="2026-07-30T19:43:04.656" v="12" actId="26606"/>
          <ac:spMkLst>
            <pc:docMk/>
            <pc:sldMk cId="0" sldId="2147469458"/>
            <ac:spMk id="16" creationId="{00000000-0000-0000-0000-000000000000}"/>
          </ac:spMkLst>
        </pc:spChg>
      </pc:sldChg>
      <pc:sldChg chg="modSp mod modNotes">
        <pc:chgData name="Emil Ivanov" userId="d3ed10c0-e169-4fc8-a578-dbbc1ceea006" providerId="ADAL" clId="{916B201B-B95C-4672-9EBF-67EF184BE89E}" dt="2026-07-30T19:53:20.126" v="16" actId="26606"/>
        <pc:sldMkLst>
          <pc:docMk/>
          <pc:sldMk cId="0" sldId="2147469459"/>
        </pc:sldMkLst>
        <pc:spChg chg="mod">
          <ac:chgData name="Emil Ivanov" userId="d3ed10c0-e169-4fc8-a578-dbbc1ceea006" providerId="ADAL" clId="{916B201B-B95C-4672-9EBF-67EF184BE89E}" dt="2026-07-30T19:53:20.126" v="16" actId="26606"/>
          <ac:spMkLst>
            <pc:docMk/>
            <pc:sldMk cId="0" sldId="2147469459"/>
            <ac:spMk id="2"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3"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6"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7"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11"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15"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18"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22"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23" creationId="{00000000-0000-0000-0000-000000000000}"/>
          </ac:spMkLst>
        </pc:spChg>
        <pc:spChg chg="mod">
          <ac:chgData name="Emil Ivanov" userId="d3ed10c0-e169-4fc8-a578-dbbc1ceea006" providerId="ADAL" clId="{916B201B-B95C-4672-9EBF-67EF184BE89E}" dt="2026-07-30T19:18:01.389" v="1" actId="26606"/>
          <ac:spMkLst>
            <pc:docMk/>
            <pc:sldMk cId="0" sldId="2147469459"/>
            <ac:spMk id="24" creationId="{00000000-0000-0000-0000-000000000000}"/>
          </ac:spMkLst>
        </pc:spChg>
        <pc:spChg chg="mod">
          <ac:chgData name="Emil Ivanov" userId="d3ed10c0-e169-4fc8-a578-dbbc1ceea006" providerId="ADAL" clId="{916B201B-B95C-4672-9EBF-67EF184BE89E}" dt="2026-07-30T19:53:20.126" v="16" actId="26606"/>
          <ac:spMkLst>
            <pc:docMk/>
            <pc:sldMk cId="0" sldId="2147469459"/>
            <ac:spMk id="2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8434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 points:</a:t>
            </a:r>
          </a:p>
          <a:p>
            <a:r>
              <a:rPr lang="en-US"/>
              <a:t>- Welcome participants and frame this session as a practical introduction to implementing climate-change statistics guidance.</a:t>
            </a:r>
          </a:p>
          <a:p>
            <a:r>
              <a:rPr lang="en-US"/>
              <a:t>- The attached source is the United Nations' 2024 Global Set implementation guide for national statistical systems.</a:t>
            </a:r>
          </a:p>
          <a:p>
            <a:r>
              <a:rPr lang="en-US"/>
              <a:t>- Its purpose is to improve monitoring of climate change, impacts and response actions through stronger official statistics.</a:t>
            </a:r>
          </a:p>
          <a:p>
            <a:r>
              <a:rPr lang="en-US"/>
              <a:t>- A central theme is closer cooperation among national statistical offices, UNFCCC focal points and other data producers.</a:t>
            </a:r>
          </a:p>
          <a:p>
            <a:r>
              <a:rPr lang="en-US"/>
              <a:t>- We will follow the implementation path from institutions and planning to production, dissemination and evaluation.</a:t>
            </a:r>
          </a:p>
          <a:p>
            <a:r>
              <a:rPr lang="en-US"/>
              <a:t>- The deck also distinguishes this climate-statistics track from the separate, complementary SEEA implementation track.</a:t>
            </a:r>
          </a:p>
        </p:txBody>
      </p:sp>
      <p:sp>
        <p:nvSpPr>
          <p:cNvPr id="4" name="Slide Number Placeholder 3"/>
          <p:cNvSpPr>
            <a:spLocks noGrp="1"/>
          </p:cNvSpPr>
          <p:nvPr>
            <p:ph type="sldNum" sz="quarter" idx="5"/>
          </p:nvPr>
        </p:nvSpPr>
        <p:spPr/>
        <p:txBody>
          <a:bodyPr/>
          <a:lstStyle/>
          <a:p>
            <a:fld id="{4191E90D-F82E-4D8B-866B-7D07E09FD36F}" type="slidenum">
              <a:rPr lang="en-US" smtClean="0"/>
              <a:t>1</a:t>
            </a:fld>
            <a:endParaRPr lang="en-US"/>
          </a:p>
        </p:txBody>
      </p:sp>
    </p:spTree>
    <p:extLst>
      <p:ext uri="{BB962C8B-B14F-4D97-AF65-F5344CB8AC3E}">
        <p14:creationId xmlns:p14="http://schemas.microsoft.com/office/powerpoint/2010/main" val="1225135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points:</a:t>
            </a:r>
          </a:p>
          <a:p>
            <a:r>
              <a:rPr lang="en-US" dirty="0"/>
              <a:t>- This is the full United Nations implementation guide and the online location for the supporting material.</a:t>
            </a:r>
          </a:p>
          <a:p>
            <a:r>
              <a:rPr lang="en-US" dirty="0"/>
              <a:t>- The guide begins with its rationale, the climate-change context and an introduction to the Global Set.</a:t>
            </a:r>
          </a:p>
          <a:p>
            <a:r>
              <a:rPr lang="en-US" dirty="0"/>
              <a:t>- Chapter 4 explains how to establish a national </a:t>
            </a:r>
            <a:r>
              <a:rPr lang="en-US" dirty="0" err="1"/>
              <a:t>programme</a:t>
            </a:r>
            <a:r>
              <a:rPr lang="en-US" dirty="0"/>
              <a:t>, including roles, assessment, planning and institutional arrangements.</a:t>
            </a:r>
          </a:p>
          <a:p>
            <a:r>
              <a:rPr lang="en-US" dirty="0"/>
              <a:t>- Chapter 5 moves into production: reporting frameworks, data sources, databases, exchange protocols and dissemination.</a:t>
            </a:r>
          </a:p>
          <a:p>
            <a:r>
              <a:rPr lang="en-US" dirty="0"/>
              <a:t>- The annexes provide an illustrative national action-plan structure and the detailed Global Set of indicators and statistics.</a:t>
            </a:r>
          </a:p>
          <a:p>
            <a:r>
              <a:rPr lang="en-US" dirty="0"/>
              <a:t>- Use the guide as a stepwise reference, adapting the sequence to national priorities, resources and legal mandates.</a:t>
            </a:r>
          </a:p>
        </p:txBody>
      </p:sp>
      <p:sp>
        <p:nvSpPr>
          <p:cNvPr id="4" name="Slide Number Placeholder 3"/>
          <p:cNvSpPr>
            <a:spLocks noGrp="1"/>
          </p:cNvSpPr>
          <p:nvPr>
            <p:ph type="sldNum" sz="quarter" idx="5"/>
          </p:nvPr>
        </p:nvSpPr>
        <p:spPr/>
        <p:txBody>
          <a:bodyPr/>
          <a:lstStyle/>
          <a:p>
            <a:fld id="{73108CCA-9D67-4D75-AC69-164F51AD7C61}" type="slidenum">
              <a:rPr lang="en-GB" smtClean="0"/>
              <a:t>2</a:t>
            </a:fld>
            <a:endParaRPr lang="en-GB" dirty="0"/>
          </a:p>
        </p:txBody>
      </p:sp>
    </p:spTree>
    <p:extLst>
      <p:ext uri="{BB962C8B-B14F-4D97-AF65-F5344CB8AC3E}">
        <p14:creationId xmlns:p14="http://schemas.microsoft.com/office/powerpoint/2010/main" val="3862048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points:</a:t>
            </a:r>
          </a:p>
          <a:p>
            <a:r>
              <a:rPr lang="en-US" dirty="0"/>
              <a:t>- The first aim is better national monitoring of climate change, its impacts and the actions taken in response.</a:t>
            </a:r>
          </a:p>
          <a:p>
            <a:r>
              <a:rPr lang="en-US" dirty="0"/>
              <a:t>- The Guidelines help UNFCCC national focal points recognize how official statistics can strengthen climate reporting.</a:t>
            </a:r>
          </a:p>
          <a:p>
            <a:r>
              <a:rPr lang="en-US" dirty="0"/>
              <a:t>- They also guide national statistical offices to take a more active role in this multidisciplinary field.</a:t>
            </a:r>
          </a:p>
          <a:p>
            <a:r>
              <a:rPr lang="en-US" dirty="0"/>
              <a:t>- One objective is to establish a national consultation process that complements current and future UNFCCC reporting.</a:t>
            </a:r>
          </a:p>
          <a:p>
            <a:r>
              <a:rPr lang="en-US" dirty="0"/>
              <a:t>- A second objective is deeper self-assessment using the Global Set to understand national relevance and readiness.</a:t>
            </a:r>
          </a:p>
          <a:p>
            <a:r>
              <a:rPr lang="en-US" dirty="0"/>
              <a:t>- The longer-term objective is sustained production of climate-change statistics within the national statistical system.</a:t>
            </a:r>
          </a:p>
        </p:txBody>
      </p:sp>
      <p:sp>
        <p:nvSpPr>
          <p:cNvPr id="4" name="Slide Number Placeholder 3"/>
          <p:cNvSpPr>
            <a:spLocks noGrp="1"/>
          </p:cNvSpPr>
          <p:nvPr>
            <p:ph type="sldNum" sz="quarter" idx="5"/>
          </p:nvPr>
        </p:nvSpPr>
        <p:spPr/>
        <p:txBody>
          <a:bodyPr/>
          <a:lstStyle/>
          <a:p>
            <a:fld id="{73108CCA-9D67-4D75-AC69-164F51AD7C61}" type="slidenum">
              <a:rPr lang="en-GB" smtClean="0"/>
              <a:t>3</a:t>
            </a:fld>
            <a:endParaRPr lang="en-GB" dirty="0"/>
          </a:p>
        </p:txBody>
      </p:sp>
    </p:spTree>
    <p:extLst>
      <p:ext uri="{BB962C8B-B14F-4D97-AF65-F5344CB8AC3E}">
        <p14:creationId xmlns:p14="http://schemas.microsoft.com/office/powerpoint/2010/main" val="4187060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Talk points:</a:t>
            </a:r>
          </a:p>
          <a:p>
            <a:r>
              <a:t>- A national programme brings social, economic and environmental statistics together under a climate-change lens.</a:t>
            </a:r>
          </a:p>
          <a:p>
            <a:r>
              <a:t>- The national statistical office leads on official-statistics standards, quality, validation, coordination and dissemination.</a:t>
            </a:r>
          </a:p>
          <a:p>
            <a:r>
              <a:t>- The UNFCCC focal point connects the statistical programme with climate policy and international reporting obligations.</a:t>
            </a:r>
          </a:p>
          <a:p>
            <a:r>
              <a:t>- Ministries, agencies, researchers, civil society and the private sector contribute sector knowledge and source data.</a:t>
            </a:r>
          </a:p>
          <a:p>
            <a:r>
              <a:t>- The Guidelines note that collaboration between statistical offices and focal points still needs strengthening in many countries.</a:t>
            </a:r>
          </a:p>
          <a:p>
            <a:r>
              <a:t>- Effective collaboration produces a more operational measurement, reporting and verification and transparency system.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 points:</a:t>
            </a:r>
          </a:p>
          <a:p>
            <a:r>
              <a:rPr lang="en-US"/>
              <a:t>- The self-assessment should be a multi-stakeholder exercise, normally led by the national statistical office with the UNFCCC focal point.</a:t>
            </a:r>
          </a:p>
          <a:p>
            <a:r>
              <a:rPr lang="en-US"/>
              <a:t>- It inventories institutional arrangements, human and technical capacity, available data, methods, quality and remaining gaps.</a:t>
            </a:r>
          </a:p>
          <a:p>
            <a:r>
              <a:rPr lang="en-US"/>
              <a:t>- This creates a shared view of the country's maturity and the effort required to support climate-policy objectives.</a:t>
            </a:r>
          </a:p>
          <a:p>
            <a:r>
              <a:rPr lang="en-US"/>
              <a:t>- Priorities should reflect national relevance as well as the cost, reliability and suitability of possible data sources.</a:t>
            </a:r>
          </a:p>
          <a:p>
            <a:r>
              <a:rPr lang="en-US"/>
              <a:t>- The resulting action plan should assign a legal mandate, establish coordination, support regular production and address training needs.</a:t>
            </a:r>
          </a:p>
          <a:p>
            <a:r>
              <a:rPr lang="en-US"/>
              <a:t>- Countries can reorder the illustrative steps and build a timetable that fits their own statistical system and circumstances.</a:t>
            </a:r>
          </a:p>
        </p:txBody>
      </p:sp>
      <p:sp>
        <p:nvSpPr>
          <p:cNvPr id="4" name="Slide Number Placeholder 3"/>
          <p:cNvSpPr>
            <a:spLocks noGrp="1"/>
          </p:cNvSpPr>
          <p:nvPr>
            <p:ph type="sldNum" sz="quarter" idx="5"/>
          </p:nvPr>
        </p:nvSpPr>
        <p:spPr/>
        <p:txBody>
          <a:bodyPr/>
          <a:lstStyle/>
          <a:p>
            <a:fld id="{73108CCA-9D67-4D75-AC69-164F51AD7C61}" type="slidenum">
              <a:rPr lang="en-GB" smtClean="0"/>
              <a:t>5</a:t>
            </a:fld>
            <a:endParaRPr lang="en-GB" dirty="0"/>
          </a:p>
        </p:txBody>
      </p:sp>
    </p:spTree>
    <p:extLst>
      <p:ext uri="{BB962C8B-B14F-4D97-AF65-F5344CB8AC3E}">
        <p14:creationId xmlns:p14="http://schemas.microsoft.com/office/powerpoint/2010/main" val="876938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Talk points:</a:t>
            </a:r>
          </a:p>
          <a:p>
            <a:r>
              <a:t>- High-level endorsement from ministry and agency leadership makes stakeholders more willing and able to participate.</a:t>
            </a:r>
          </a:p>
          <a:p>
            <a:r>
              <a:t>- It also strengthens the case for budgets covering staff, meetings, technical systems and continuing programme needs.</a:t>
            </a:r>
          </a:p>
          <a:p>
            <a:r>
              <a:t>- After the self-assessment, countries should mobilize existing and new human and technical resources around the highest priorities.</a:t>
            </a:r>
          </a:p>
          <a:p>
            <a:r>
              <a:t>- Limited resources for regular coordination are identified in the Guidelines as a common barrier to inter-institutional work.</a:t>
            </a:r>
          </a:p>
          <a:p>
            <a:r>
              <a:t>- Funding proposals should therefore be tied directly to the assessed gaps, planned outputs and national climate strategy.</a:t>
            </a:r>
          </a:p>
          <a:p>
            <a:r>
              <a:t>- The funds and agencies shown are examples; the guide also lists other national, multilateral and capacity-building sources.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Talk points:</a:t>
            </a:r>
          </a:p>
          <a:p>
            <a:r>
              <a:rPr lang="en-US"/>
              <a:t>- A clear legal mandate gives the programme authority, credibility and continuity beyond short-term projects.</a:t>
            </a:r>
          </a:p>
          <a:p>
            <a:r>
              <a:rPr lang="en-US"/>
              <a:t>- The designated institution should apply professional and ethical standards to collection, processing, storage and publication.</a:t>
            </a:r>
          </a:p>
          <a:p>
            <a:r>
              <a:rPr lang="en-US"/>
              <a:t>- It can create a dedicated climate-statistics unit or place the function within an existing environment-statistics structure.</a:t>
            </a:r>
          </a:p>
          <a:p>
            <a:r>
              <a:rPr lang="en-US"/>
              <a:t>- Formal agreements with ministries, meteorological services and research bodies should define data sharing and responsibilities.</a:t>
            </a:r>
          </a:p>
          <a:p>
            <a:r>
              <a:rPr lang="en-US"/>
              <a:t>- The institution should submit a realistic workplan, training requirements and budget for government or partner support.</a:t>
            </a:r>
          </a:p>
          <a:p>
            <a:r>
              <a:rPr lang="en-US"/>
              <a:t>- It should also establish or strengthen a committee to coordinate the national set of climate statistics and indicators.</a:t>
            </a:r>
          </a:p>
        </p:txBody>
      </p:sp>
      <p:sp>
        <p:nvSpPr>
          <p:cNvPr id="4" name="Slide Number Placeholder 3"/>
          <p:cNvSpPr>
            <a:spLocks noGrp="1"/>
          </p:cNvSpPr>
          <p:nvPr>
            <p:ph type="sldNum" sz="quarter" idx="10"/>
          </p:nvPr>
        </p:nvSpPr>
        <p:spPr/>
        <p:txBody>
          <a:bodyPr/>
          <a:lstStyle/>
          <a:p>
            <a:fld id="{5B162BA2-2878-4D21-8ABB-C741BC903AB6}" type="slidenum">
              <a:rPr lang="en-JM" smtClean="0"/>
              <a:t>7</a:t>
            </a:fld>
            <a:endParaRPr lang="en-JM"/>
          </a:p>
        </p:txBody>
      </p:sp>
    </p:spTree>
    <p:extLst>
      <p:ext uri="{BB962C8B-B14F-4D97-AF65-F5344CB8AC3E}">
        <p14:creationId xmlns:p14="http://schemas.microsoft.com/office/powerpoint/2010/main" val="1526372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Talk points:</a:t>
            </a:r>
          </a:p>
          <a:p>
            <a:r>
              <a:t>- The committee converts the legal mandate into an operational, shared programme across participating institutions.</a:t>
            </a:r>
          </a:p>
          <a:p>
            <a:r>
              <a:t>- Its roadmap should define expected results, a timetable and the specific role and contribution of each stakeholder.</a:t>
            </a:r>
          </a:p>
          <a:p>
            <a:r>
              <a:t>- Technical or thematic working groups may prepare data and indicators, while the committee organizes their validation.</a:t>
            </a:r>
          </a:p>
          <a:p>
            <a:r>
              <a:t>- Validation should occur before products move to a higher-level body for approval or formal information.</a:t>
            </a:r>
          </a:p>
          <a:p>
            <a:r>
              <a:t>- The committee should also agree on a communication strategy and the dissemination of the national set.</a:t>
            </a:r>
          </a:p>
          <a:p>
            <a:r>
              <a:t>- Embedding the programme in the national statistical strategy and climate policies helps sustain ownership and resources.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Talk points:</a:t>
            </a:r>
          </a:p>
          <a:p>
            <a:r>
              <a:t>- Begin by identifying the full national data ecosystem, including censuses, surveys, administrative records, remote sensing, monitoring and research.</a:t>
            </a:r>
          </a:p>
          <a:p>
            <a:r>
              <a:t>- Inventories, modelling and other non-traditional sources can supplement these core sources where relevant.</a:t>
            </a:r>
          </a:p>
          <a:p>
            <a:r>
              <a:t>- Use the Global Set metadata and CISAT to map each indicator's relevance, availability, method, quality and responsible provider.</a:t>
            </a:r>
          </a:p>
          <a:p>
            <a:r>
              <a:t>- Prioritize gaps carefully: missing methods, missing data and missing resources require different responses.</a:t>
            </a:r>
          </a:p>
          <a:p>
            <a:r>
              <a:t>- Collection processes should move from an action plan and sound methodology through stakeholder authentication and committee validation.</a:t>
            </a:r>
          </a:p>
          <a:p>
            <a:r>
              <a:t>- A structured database and updated data-exchange protocols then support regular, secure and sustained production.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Talk points:</a:t>
            </a:r>
          </a:p>
          <a:p>
            <a:r>
              <a:t>- Dissemination is where compiled statistics are released for use by policymakers, reporters and the public.</a:t>
            </a:r>
          </a:p>
          <a:p>
            <a:r>
              <a:t>- Countries can use compendiums, yearbooks, dedicated bulletins, state-of-environment reports, websites, databases and portals.</a:t>
            </a:r>
          </a:p>
          <a:p>
            <a:r>
              <a:t>- Using several formats helps serve different users while avoiding dependence on a single publication channel.</a:t>
            </a:r>
          </a:p>
          <a:p>
            <a:r>
              <a:t>- Publication guidelines should cover metadata, transparency and consistent dissemination practices.</a:t>
            </a:r>
          </a:p>
          <a:p>
            <a:r>
              <a:t>- A public release calendar and an appropriate publication frequency make the system more predictable and accessible.</a:t>
            </a:r>
          </a:p>
          <a:p>
            <a:r>
              <a:t>- The goal is not simply to publish data, but to make reliable climate information easy to find, understand and reuse.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Talk points:</a:t>
            </a:r>
          </a:p>
          <a:p>
            <a:r>
              <a:t>- Implementation should be judged by how well the statistics answer national policy needs and international reporting requirements.</a:t>
            </a:r>
          </a:p>
          <a:p>
            <a:r>
              <a:t>- The guide links benefits to national communications, biennial reports and especially biennial transparency reports under the Paris Agreement.</a:t>
            </a:r>
          </a:p>
          <a:p>
            <a:r>
              <a:t>- User surveys can test trust, usefulness, completeness and emerging demand for new data or indicators.</a:t>
            </a:r>
          </a:p>
          <a:p>
            <a:r>
              <a:t>- Focused discussions can also reveal whether datasets remain aligned with changing policies, strategies and reporting needs.</a:t>
            </a:r>
          </a:p>
          <a:p>
            <a:r>
              <a:t>- Because implementation is multi-annual, evaluation should be built into the long-term plans of all participating institutions.</a:t>
            </a:r>
          </a:p>
          <a:p>
            <a:r>
              <a:t>- The programme should adapt as climate science, data systems, methods, funding, capacity and monitoring results change.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 points:</a:t>
            </a:r>
          </a:p>
          <a:p>
            <a:r>
              <a:rPr lang="en-US"/>
              <a:t>- The attached Guidelines directly support Track A: regular production of national climate-change statistics and indicators.</a:t>
            </a:r>
          </a:p>
          <a:p>
            <a:r>
              <a:rPr lang="en-US"/>
              <a:t>- That track follows a practical sequence of governance, self-assessment, prioritization, production, dissemination and evaluation.</a:t>
            </a:r>
          </a:p>
          <a:p>
            <a:r>
              <a:rPr lang="en-US"/>
              <a:t>- The Guidelines also recognize environmental accounts and SEEA resources as useful inputs to climate-statistics work.</a:t>
            </a:r>
          </a:p>
          <a:p>
            <a:r>
              <a:rPr lang="en-US"/>
              <a:t>- Track B, however, is a separate implementation guide focused on institutionalizing environmental-economic and ecosystem accounts.</a:t>
            </a:r>
          </a:p>
          <a:p>
            <a:r>
              <a:rPr lang="en-US"/>
              <a:t>- Both tracks depend on mandates, coordination, data exchange, capacity development and sustained policy use.</a:t>
            </a:r>
          </a:p>
          <a:p>
            <a:r>
              <a:rPr lang="en-US"/>
              <a:t>- Keep the outputs distinct: one produces climate statistics and indicators, while the other produces integrated SEEA accounts.</a:t>
            </a:r>
          </a:p>
        </p:txBody>
      </p:sp>
      <p:sp>
        <p:nvSpPr>
          <p:cNvPr id="4" name="Slide Number Placeholder 3"/>
          <p:cNvSpPr>
            <a:spLocks noGrp="1"/>
          </p:cNvSpPr>
          <p:nvPr>
            <p:ph type="sldNum" sz="quarter" idx="5"/>
          </p:nvPr>
        </p:nvSpPr>
        <p:spPr/>
        <p:txBody>
          <a:bodyPr/>
          <a:lstStyle/>
          <a:p>
            <a:fld id="{73108CCA-9D67-4D75-AC69-164F51AD7C61}" type="slidenum">
              <a:rPr lang="en-GB" smtClean="0"/>
              <a:t>12</a:t>
            </a:fld>
            <a:endParaRPr lang="en-GB"/>
          </a:p>
        </p:txBody>
      </p:sp>
    </p:spTree>
    <p:extLst>
      <p:ext uri="{BB962C8B-B14F-4D97-AF65-F5344CB8AC3E}">
        <p14:creationId xmlns:p14="http://schemas.microsoft.com/office/powerpoint/2010/main" val="4151105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 points:</a:t>
            </a:r>
          </a:p>
          <a:p>
            <a:r>
              <a:rPr lang="en-US"/>
              <a:t>- The key message is that implementation is an institutional process, not a one-time data-compilation exercise.</a:t>
            </a:r>
          </a:p>
          <a:p>
            <a:r>
              <a:rPr lang="en-US"/>
              <a:t>- Start with national consultation and a realistic self-assessment using the Global Set and its metadata.</a:t>
            </a:r>
          </a:p>
          <a:p>
            <a:r>
              <a:rPr lang="en-US"/>
              <a:t>- Secure a clear mandate, high-level sponsorship, stakeholder roles and the resources needed for continuity.</a:t>
            </a:r>
          </a:p>
          <a:p>
            <a:r>
              <a:rPr lang="en-US"/>
              <a:t>- Build repeatable processes for data collection, quality assurance, databases, exchange and dissemination.</a:t>
            </a:r>
          </a:p>
          <a:p>
            <a:r>
              <a:rPr lang="en-US"/>
              <a:t>- Evaluate whether the resulting statistics are meeting policy needs and international reporting requirements.</a:t>
            </a:r>
          </a:p>
          <a:p>
            <a:r>
              <a:rPr lang="en-US"/>
              <a:t>- Thank the audience and direct follow-up questions to the Environment Statistics Section and the resources shown here.</a:t>
            </a:r>
          </a:p>
        </p:txBody>
      </p:sp>
      <p:sp>
        <p:nvSpPr>
          <p:cNvPr id="4" name="Slide Number Placeholder 3"/>
          <p:cNvSpPr>
            <a:spLocks noGrp="1"/>
          </p:cNvSpPr>
          <p:nvPr>
            <p:ph type="sldNum" sz="quarter" idx="5"/>
          </p:nvPr>
        </p:nvSpPr>
        <p:spPr/>
        <p:txBody>
          <a:bodyPr/>
          <a:lstStyle/>
          <a:p>
            <a:fld id="{73108CCA-9D67-4D75-AC69-164F51AD7C61}" type="slidenum">
              <a:rPr lang="en-GB" smtClean="0"/>
              <a:t>13</a:t>
            </a:fld>
            <a:endParaRPr lang="en-GB" dirty="0"/>
          </a:p>
        </p:txBody>
      </p:sp>
    </p:spTree>
    <p:extLst>
      <p:ext uri="{BB962C8B-B14F-4D97-AF65-F5344CB8AC3E}">
        <p14:creationId xmlns:p14="http://schemas.microsoft.com/office/powerpoint/2010/main" val="2806610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19600" y="4260854"/>
            <a:ext cx="15544800" cy="2940050"/>
          </a:xfrm>
        </p:spPr>
        <p:txBody>
          <a:bodyPr/>
          <a:lstStyle/>
          <a:p>
            <a:r>
              <a:rPr lang="en-US"/>
              <a:t>Click to edit Master title style</a:t>
            </a:r>
            <a:endParaRPr lang="en-GB"/>
          </a:p>
        </p:txBody>
      </p:sp>
      <p:sp>
        <p:nvSpPr>
          <p:cNvPr id="3" name="Subtitle 2"/>
          <p:cNvSpPr>
            <a:spLocks noGrp="1"/>
          </p:cNvSpPr>
          <p:nvPr>
            <p:ph type="subTitle" idx="1"/>
          </p:nvPr>
        </p:nvSpPr>
        <p:spPr>
          <a:xfrm>
            <a:off x="5791200" y="7772400"/>
            <a:ext cx="12801600" cy="35052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3001142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2400" y="549276"/>
            <a:ext cx="16459200" cy="2286000"/>
          </a:xfrm>
        </p:spPr>
        <p:txBody>
          <a:bodyPr/>
          <a:lstStyle/>
          <a:p>
            <a:r>
              <a:rPr lang="en-US"/>
              <a:t>Click to edit Master title style</a:t>
            </a:r>
            <a:endParaRPr lang="en-GB"/>
          </a:p>
        </p:txBody>
      </p:sp>
      <p:sp>
        <p:nvSpPr>
          <p:cNvPr id="3" name="Content Placeholder 2"/>
          <p:cNvSpPr>
            <a:spLocks noGrp="1"/>
          </p:cNvSpPr>
          <p:nvPr>
            <p:ph idx="1"/>
          </p:nvPr>
        </p:nvSpPr>
        <p:spPr>
          <a:xfrm>
            <a:off x="3962400" y="3200404"/>
            <a:ext cx="16459200" cy="90519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87574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492626" y="8813804"/>
            <a:ext cx="15544800" cy="2724150"/>
          </a:xfrm>
        </p:spPr>
        <p:txBody>
          <a:bodyPr anchor="t"/>
          <a:lstStyle>
            <a:lvl1pPr algn="l">
              <a:defRPr sz="6000" b="1" cap="all"/>
            </a:lvl1pPr>
          </a:lstStyle>
          <a:p>
            <a:r>
              <a:rPr lang="en-US"/>
              <a:t>Click to edit Master title style</a:t>
            </a:r>
            <a:endParaRPr lang="en-GB"/>
          </a:p>
        </p:txBody>
      </p:sp>
      <p:sp>
        <p:nvSpPr>
          <p:cNvPr id="3" name="Text Placeholder 2"/>
          <p:cNvSpPr>
            <a:spLocks noGrp="1"/>
          </p:cNvSpPr>
          <p:nvPr>
            <p:ph type="body" idx="1"/>
          </p:nvPr>
        </p:nvSpPr>
        <p:spPr>
          <a:xfrm>
            <a:off x="4492626" y="5813426"/>
            <a:ext cx="15544800" cy="3000374"/>
          </a:xfrm>
        </p:spPr>
        <p:txBody>
          <a:bodyPr anchor="b"/>
          <a:lstStyle>
            <a:lvl1pPr marL="0" indent="0">
              <a:buNone/>
              <a:defRPr sz="3000">
                <a:solidFill>
                  <a:schemeClr val="tx1">
                    <a:tint val="75000"/>
                  </a:schemeClr>
                </a:solidFill>
              </a:defRPr>
            </a:lvl1pPr>
            <a:lvl2pPr marL="342900" indent="0">
              <a:buNone/>
              <a:defRPr sz="2700">
                <a:solidFill>
                  <a:schemeClr val="tx1">
                    <a:tint val="75000"/>
                  </a:schemeClr>
                </a:solidFill>
              </a:defRPr>
            </a:lvl2pPr>
            <a:lvl3pPr marL="685800" indent="0">
              <a:buNone/>
              <a:defRPr sz="2400">
                <a:solidFill>
                  <a:schemeClr val="tx1">
                    <a:tint val="75000"/>
                  </a:schemeClr>
                </a:solidFill>
              </a:defRPr>
            </a:lvl3pPr>
            <a:lvl4pPr marL="1028700" indent="0">
              <a:buNone/>
              <a:defRPr sz="2100">
                <a:solidFill>
                  <a:schemeClr val="tx1">
                    <a:tint val="75000"/>
                  </a:schemeClr>
                </a:solidFill>
              </a:defRPr>
            </a:lvl4pPr>
            <a:lvl5pPr marL="1371600" indent="0">
              <a:buNone/>
              <a:defRPr sz="2100">
                <a:solidFill>
                  <a:schemeClr val="tx1">
                    <a:tint val="75000"/>
                  </a:schemeClr>
                </a:solidFill>
              </a:defRPr>
            </a:lvl5pPr>
            <a:lvl6pPr marL="1714500" indent="0">
              <a:buNone/>
              <a:defRPr sz="2100">
                <a:solidFill>
                  <a:schemeClr val="tx1">
                    <a:tint val="75000"/>
                  </a:schemeClr>
                </a:solidFill>
              </a:defRPr>
            </a:lvl6pPr>
            <a:lvl7pPr marL="2057400" indent="0">
              <a:buNone/>
              <a:defRPr sz="2100">
                <a:solidFill>
                  <a:schemeClr val="tx1">
                    <a:tint val="75000"/>
                  </a:schemeClr>
                </a:solidFill>
              </a:defRPr>
            </a:lvl7pPr>
            <a:lvl8pPr marL="2400300" indent="0">
              <a:buNone/>
              <a:defRPr sz="2100">
                <a:solidFill>
                  <a:schemeClr val="tx1">
                    <a:tint val="75000"/>
                  </a:schemeClr>
                </a:solidFill>
              </a:defRPr>
            </a:lvl8pPr>
            <a:lvl9pPr marL="2743200" indent="0">
              <a:buNone/>
              <a:defRPr sz="21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4376796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62400" y="549276"/>
            <a:ext cx="16459200" cy="2286000"/>
          </a:xfrm>
        </p:spPr>
        <p:txBody>
          <a:bodyPr/>
          <a:lstStyle/>
          <a:p>
            <a:r>
              <a:rPr lang="en-US"/>
              <a:t>Click to edit Master title style</a:t>
            </a:r>
            <a:endParaRPr lang="en-GB"/>
          </a:p>
        </p:txBody>
      </p:sp>
      <p:sp>
        <p:nvSpPr>
          <p:cNvPr id="3" name="Content Placeholder 2"/>
          <p:cNvSpPr>
            <a:spLocks noGrp="1"/>
          </p:cNvSpPr>
          <p:nvPr>
            <p:ph sz="half" idx="1"/>
          </p:nvPr>
        </p:nvSpPr>
        <p:spPr>
          <a:xfrm>
            <a:off x="3962400" y="3200404"/>
            <a:ext cx="8077200" cy="905192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2344400" y="3200404"/>
            <a:ext cx="8077200" cy="905192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3144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62400" y="549276"/>
            <a:ext cx="16459200" cy="2286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3962400" y="3070226"/>
            <a:ext cx="8080376" cy="1279524"/>
          </a:xfrm>
        </p:spPr>
        <p:txBody>
          <a:bodyPr anchor="b"/>
          <a:lstStyle>
            <a:lvl1pPr marL="0" indent="0">
              <a:buNone/>
              <a:defRPr sz="3600" b="1"/>
            </a:lvl1pPr>
            <a:lvl2pPr marL="342900" indent="0">
              <a:buNone/>
              <a:defRPr sz="3000" b="1"/>
            </a:lvl2pPr>
            <a:lvl3pPr marL="685800" indent="0">
              <a:buNone/>
              <a:defRPr sz="2700" b="1"/>
            </a:lvl3pPr>
            <a:lvl4pPr marL="1028700" indent="0">
              <a:buNone/>
              <a:defRPr sz="2400" b="1"/>
            </a:lvl4pPr>
            <a:lvl5pPr marL="1371600" indent="0">
              <a:buNone/>
              <a:defRPr sz="2400" b="1"/>
            </a:lvl5pPr>
            <a:lvl6pPr marL="1714500" indent="0">
              <a:buNone/>
              <a:defRPr sz="2400" b="1"/>
            </a:lvl6pPr>
            <a:lvl7pPr marL="2057400" indent="0">
              <a:buNone/>
              <a:defRPr sz="2400" b="1"/>
            </a:lvl7pPr>
            <a:lvl8pPr marL="2400300" indent="0">
              <a:buNone/>
              <a:defRPr sz="2400" b="1"/>
            </a:lvl8pPr>
            <a:lvl9pPr marL="2743200" indent="0">
              <a:buNone/>
              <a:defRPr sz="2400" b="1"/>
            </a:lvl9pPr>
          </a:lstStyle>
          <a:p>
            <a:pPr lvl="0"/>
            <a:r>
              <a:rPr lang="en-US"/>
              <a:t>Click to edit Master text styles</a:t>
            </a:r>
          </a:p>
        </p:txBody>
      </p:sp>
      <p:sp>
        <p:nvSpPr>
          <p:cNvPr id="4" name="Content Placeholder 3"/>
          <p:cNvSpPr>
            <a:spLocks noGrp="1"/>
          </p:cNvSpPr>
          <p:nvPr>
            <p:ph sz="half" idx="2"/>
          </p:nvPr>
        </p:nvSpPr>
        <p:spPr>
          <a:xfrm>
            <a:off x="3962400" y="4349750"/>
            <a:ext cx="8080376" cy="7902576"/>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2338052" y="3070226"/>
            <a:ext cx="8083550" cy="1279524"/>
          </a:xfrm>
        </p:spPr>
        <p:txBody>
          <a:bodyPr anchor="b"/>
          <a:lstStyle>
            <a:lvl1pPr marL="0" indent="0">
              <a:buNone/>
              <a:defRPr sz="3600" b="1"/>
            </a:lvl1pPr>
            <a:lvl2pPr marL="342900" indent="0">
              <a:buNone/>
              <a:defRPr sz="3000" b="1"/>
            </a:lvl2pPr>
            <a:lvl3pPr marL="685800" indent="0">
              <a:buNone/>
              <a:defRPr sz="2700" b="1"/>
            </a:lvl3pPr>
            <a:lvl4pPr marL="1028700" indent="0">
              <a:buNone/>
              <a:defRPr sz="2400" b="1"/>
            </a:lvl4pPr>
            <a:lvl5pPr marL="1371600" indent="0">
              <a:buNone/>
              <a:defRPr sz="2400" b="1"/>
            </a:lvl5pPr>
            <a:lvl6pPr marL="1714500" indent="0">
              <a:buNone/>
              <a:defRPr sz="2400" b="1"/>
            </a:lvl6pPr>
            <a:lvl7pPr marL="2057400" indent="0">
              <a:buNone/>
              <a:defRPr sz="2400" b="1"/>
            </a:lvl7pPr>
            <a:lvl8pPr marL="2400300" indent="0">
              <a:buNone/>
              <a:defRPr sz="2400" b="1"/>
            </a:lvl8pPr>
            <a:lvl9pPr marL="27432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2338052" y="4349750"/>
            <a:ext cx="8083550" cy="7902576"/>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39551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795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962400" y="549276"/>
            <a:ext cx="16459200" cy="2286000"/>
          </a:xfrm>
        </p:spPr>
        <p:txBody>
          <a:bodyPr/>
          <a:lstStyle/>
          <a:p>
            <a:r>
              <a:rPr lang="en-US"/>
              <a:t>Click to edit Master title style</a:t>
            </a:r>
            <a:endParaRPr lang="en-GB"/>
          </a:p>
        </p:txBody>
      </p:sp>
    </p:spTree>
    <p:extLst>
      <p:ext uri="{BB962C8B-B14F-4D97-AF65-F5344CB8AC3E}">
        <p14:creationId xmlns:p14="http://schemas.microsoft.com/office/powerpoint/2010/main" val="770363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962402" y="546100"/>
            <a:ext cx="6016626" cy="2324100"/>
          </a:xfrm>
        </p:spPr>
        <p:txBody>
          <a:bodyPr anchor="b"/>
          <a:lstStyle>
            <a:lvl1pPr algn="l">
              <a:defRPr sz="3000" b="1"/>
            </a:lvl1pPr>
          </a:lstStyle>
          <a:p>
            <a:r>
              <a:rPr lang="en-US"/>
              <a:t>Click to edit Master title style</a:t>
            </a:r>
            <a:endParaRPr lang="en-GB"/>
          </a:p>
        </p:txBody>
      </p:sp>
      <p:sp>
        <p:nvSpPr>
          <p:cNvPr id="3" name="Content Placeholder 2"/>
          <p:cNvSpPr>
            <a:spLocks noGrp="1"/>
          </p:cNvSpPr>
          <p:nvPr>
            <p:ph idx="1"/>
          </p:nvPr>
        </p:nvSpPr>
        <p:spPr>
          <a:xfrm>
            <a:off x="10198100" y="546104"/>
            <a:ext cx="10223500" cy="11706226"/>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3962402" y="2870204"/>
            <a:ext cx="6016626" cy="9382126"/>
          </a:xfrm>
        </p:spPr>
        <p:txBody>
          <a:bodyP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en-US"/>
              <a:t>Click to edit Master text styles</a:t>
            </a:r>
          </a:p>
        </p:txBody>
      </p:sp>
    </p:spTree>
    <p:extLst>
      <p:ext uri="{BB962C8B-B14F-4D97-AF65-F5344CB8AC3E}">
        <p14:creationId xmlns:p14="http://schemas.microsoft.com/office/powerpoint/2010/main" val="231243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32576" y="9601200"/>
            <a:ext cx="10972800" cy="1133476"/>
          </a:xfrm>
        </p:spPr>
        <p:txBody>
          <a:bodyPr anchor="b"/>
          <a:lstStyle>
            <a:lvl1pPr algn="l">
              <a:defRPr sz="3000" b="1"/>
            </a:lvl1pPr>
          </a:lstStyle>
          <a:p>
            <a:r>
              <a:rPr lang="en-US"/>
              <a:t>Click to edit Master title style</a:t>
            </a:r>
            <a:endParaRPr lang="en-GB"/>
          </a:p>
        </p:txBody>
      </p:sp>
      <p:sp>
        <p:nvSpPr>
          <p:cNvPr id="3" name="Picture Placeholder 2"/>
          <p:cNvSpPr>
            <a:spLocks noGrp="1"/>
          </p:cNvSpPr>
          <p:nvPr>
            <p:ph type="pic" idx="1"/>
          </p:nvPr>
        </p:nvSpPr>
        <p:spPr>
          <a:xfrm>
            <a:off x="6632576" y="1225550"/>
            <a:ext cx="10972800" cy="8229600"/>
          </a:xfrm>
        </p:spPr>
        <p:txBody>
          <a:bodyPr/>
          <a:lstStyle>
            <a:lvl1pPr marL="0" indent="0">
              <a:buNone/>
              <a:defRPr sz="4800"/>
            </a:lvl1pPr>
            <a:lvl2pPr marL="342900" indent="0">
              <a:buNone/>
              <a:defRPr sz="4200"/>
            </a:lvl2pPr>
            <a:lvl3pPr marL="685800" indent="0">
              <a:buNone/>
              <a:defRPr sz="3600"/>
            </a:lvl3pPr>
            <a:lvl4pPr marL="1028700" indent="0">
              <a:buNone/>
              <a:defRPr sz="3000"/>
            </a:lvl4pPr>
            <a:lvl5pPr marL="1371600" indent="0">
              <a:buNone/>
              <a:defRPr sz="3000"/>
            </a:lvl5pPr>
            <a:lvl6pPr marL="1714500" indent="0">
              <a:buNone/>
              <a:defRPr sz="3000"/>
            </a:lvl6pPr>
            <a:lvl7pPr marL="2057400" indent="0">
              <a:buNone/>
              <a:defRPr sz="3000"/>
            </a:lvl7pPr>
            <a:lvl8pPr marL="2400300" indent="0">
              <a:buNone/>
              <a:defRPr sz="3000"/>
            </a:lvl8pPr>
            <a:lvl9pPr marL="2743200" indent="0">
              <a:buNone/>
              <a:defRPr sz="3000"/>
            </a:lvl9pPr>
          </a:lstStyle>
          <a:p>
            <a:r>
              <a:rPr lang="en-US"/>
              <a:t>Click icon to add picture</a:t>
            </a:r>
            <a:endParaRPr lang="en-GB"/>
          </a:p>
        </p:txBody>
      </p:sp>
      <p:sp>
        <p:nvSpPr>
          <p:cNvPr id="4" name="Text Placeholder 3"/>
          <p:cNvSpPr>
            <a:spLocks noGrp="1"/>
          </p:cNvSpPr>
          <p:nvPr>
            <p:ph type="body" sz="half" idx="2"/>
          </p:nvPr>
        </p:nvSpPr>
        <p:spPr>
          <a:xfrm>
            <a:off x="6632576" y="10734676"/>
            <a:ext cx="10972800" cy="1609724"/>
          </a:xfrm>
        </p:spPr>
        <p:txBody>
          <a:bodyPr/>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en-US"/>
              <a:t>Click to edit Master text styles</a:t>
            </a:r>
          </a:p>
        </p:txBody>
      </p:sp>
    </p:spTree>
    <p:extLst>
      <p:ext uri="{BB962C8B-B14F-4D97-AF65-F5344CB8AC3E}">
        <p14:creationId xmlns:p14="http://schemas.microsoft.com/office/powerpoint/2010/main" val="1820603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962400" y="549276"/>
            <a:ext cx="16459200" cy="2286000"/>
          </a:xfr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3962400" y="3200404"/>
            <a:ext cx="16459200" cy="90519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23360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endParaRPr lang="en-GB"/>
          </a:p>
        </p:txBody>
      </p:sp>
    </p:spTree>
    <p:extLst>
      <p:ext uri="{BB962C8B-B14F-4D97-AF65-F5344CB8AC3E}">
        <p14:creationId xmlns:p14="http://schemas.microsoft.com/office/powerpoint/2010/main" val="1604288170"/>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306800" y="549280"/>
            <a:ext cx="4114800" cy="1170305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62400" y="549280"/>
            <a:ext cx="12039600" cy="117030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4223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62400" y="549276"/>
            <a:ext cx="16459200" cy="2286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3962400" y="3200404"/>
            <a:ext cx="16459200" cy="90519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4" descr="600px-Logo_of_the_United_Nations_(B&amp;W)"/>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2082760" y="11841480"/>
            <a:ext cx="1783080" cy="1572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Straight Connector 7"/>
          <p:cNvCxnSpPr/>
          <p:nvPr/>
        </p:nvCxnSpPr>
        <p:spPr>
          <a:xfrm>
            <a:off x="1234440" y="12637008"/>
            <a:ext cx="20208240" cy="0"/>
          </a:xfrm>
          <a:prstGeom prst="line">
            <a:avLst/>
          </a:prstGeom>
          <a:ln w="19050">
            <a:solidFill>
              <a:srgbClr val="00808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3533120" y="12637008"/>
            <a:ext cx="6492240" cy="384048"/>
          </a:xfrm>
          <a:prstGeom prst="rect">
            <a:avLst/>
          </a:prstGeom>
          <a:noFill/>
        </p:spPr>
        <p:txBody>
          <a:bodyPr wrap="square" rtlCol="0">
            <a:spAutoFit/>
          </a:bodyPr>
          <a:lstStyle/>
          <a:p>
            <a:pPr algn="ctr"/>
            <a:r>
              <a:rPr lang="en-US" sz="1600" i="1">
                <a:solidFill>
                  <a:srgbClr val="008080"/>
                </a:solidFill>
              </a:rPr>
              <a:t>United Nations Statistics Division</a:t>
            </a:r>
            <a:endParaRPr lang="en-GB" sz="2100" i="1">
              <a:solidFill>
                <a:srgbClr val="008080"/>
              </a:solidFill>
            </a:endParaRPr>
          </a:p>
        </p:txBody>
      </p:sp>
    </p:spTree>
    <p:extLst>
      <p:ext uri="{BB962C8B-B14F-4D97-AF65-F5344CB8AC3E}">
        <p14:creationId xmlns:p14="http://schemas.microsoft.com/office/powerpoint/2010/main" val="22860873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 id="2147483666" r:id="rId7"/>
    <p:sldLayoutId id="2147483668" r:id="rId8"/>
    <p:sldLayoutId id="2147483669" r:id="rId9"/>
    <p:sldLayoutId id="2147483670" r:id="rId10"/>
    <p:sldLayoutId id="2147483673" r:id="rId11"/>
    <p:sldLayoutId id="2147483671" r:id="rId12"/>
  </p:sldLayoutIdLst>
  <p:hf sldNum="0" hdr="0" ftr="0" dt="0"/>
  <p:txStyles>
    <p:titleStyle>
      <a:lvl1pPr algn="ctr" defTabSz="685800" rtl="0" eaLnBrk="1" latinLnBrk="0" hangingPunct="1">
        <a:spcBef>
          <a:spcPct val="0"/>
        </a:spcBef>
        <a:buNone/>
        <a:defRPr sz="4500" kern="1200">
          <a:solidFill>
            <a:srgbClr val="008080"/>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342900" algn="l" defTabSz="685800" rtl="0" eaLnBrk="1" latinLnBrk="0" hangingPunct="1">
        <a:defRPr sz="2700" kern="1200">
          <a:solidFill>
            <a:schemeClr val="tx1"/>
          </a:solidFill>
          <a:latin typeface="+mn-lt"/>
          <a:ea typeface="+mn-ea"/>
          <a:cs typeface="+mn-cs"/>
        </a:defRPr>
      </a:lvl2pPr>
      <a:lvl3pPr marL="685800" algn="l" defTabSz="685800" rtl="0" eaLnBrk="1" latinLnBrk="0" hangingPunct="1">
        <a:defRPr sz="2700" kern="1200">
          <a:solidFill>
            <a:schemeClr val="tx1"/>
          </a:solidFill>
          <a:latin typeface="+mn-lt"/>
          <a:ea typeface="+mn-ea"/>
          <a:cs typeface="+mn-cs"/>
        </a:defRPr>
      </a:lvl3pPr>
      <a:lvl4pPr marL="1028700" algn="l" defTabSz="685800" rtl="0" eaLnBrk="1" latinLnBrk="0" hangingPunct="1">
        <a:defRPr sz="2700" kern="1200">
          <a:solidFill>
            <a:schemeClr val="tx1"/>
          </a:solidFill>
          <a:latin typeface="+mn-lt"/>
          <a:ea typeface="+mn-ea"/>
          <a:cs typeface="+mn-cs"/>
        </a:defRPr>
      </a:lvl4pPr>
      <a:lvl5pPr marL="1371600" algn="l" defTabSz="685800" rtl="0" eaLnBrk="1" latinLnBrk="0" hangingPunct="1">
        <a:defRPr sz="2700" kern="1200">
          <a:solidFill>
            <a:schemeClr val="tx1"/>
          </a:solidFill>
          <a:latin typeface="+mn-lt"/>
          <a:ea typeface="+mn-ea"/>
          <a:cs typeface="+mn-cs"/>
        </a:defRPr>
      </a:lvl5pPr>
      <a:lvl6pPr marL="1714500" algn="l" defTabSz="685800" rtl="0" eaLnBrk="1" latinLnBrk="0" hangingPunct="1">
        <a:defRPr sz="2700" kern="1200">
          <a:solidFill>
            <a:schemeClr val="tx1"/>
          </a:solidFill>
          <a:latin typeface="+mn-lt"/>
          <a:ea typeface="+mn-ea"/>
          <a:cs typeface="+mn-cs"/>
        </a:defRPr>
      </a:lvl6pPr>
      <a:lvl7pPr marL="2057400" algn="l" defTabSz="685800" rtl="0" eaLnBrk="1" latinLnBrk="0" hangingPunct="1">
        <a:defRPr sz="2700" kern="1200">
          <a:solidFill>
            <a:schemeClr val="tx1"/>
          </a:solidFill>
          <a:latin typeface="+mn-lt"/>
          <a:ea typeface="+mn-ea"/>
          <a:cs typeface="+mn-cs"/>
        </a:defRPr>
      </a:lvl7pPr>
      <a:lvl8pPr marL="2400300" algn="l" defTabSz="685800" rtl="0" eaLnBrk="1" latinLnBrk="0" hangingPunct="1">
        <a:defRPr sz="2700" kern="1200">
          <a:solidFill>
            <a:schemeClr val="tx1"/>
          </a:solidFill>
          <a:latin typeface="+mn-lt"/>
          <a:ea typeface="+mn-ea"/>
          <a:cs typeface="+mn-cs"/>
        </a:defRPr>
      </a:lvl8pPr>
      <a:lvl9pPr marL="27432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hyperlink" Target="https://unstats.un.org/unsd/envstats/climate%20change/implementation_guidelines.cshtml"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unstats.un.org/unsd/envstats/climate%20change/Implementation_Guidelines.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seea.un.org/en/content/seea-implementation-guide-introduction"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United Nations Department of Economic and Social Affairs Statistics logo"/>
          <p:cNvPicPr>
            <a:picLocks noChangeAspect="1"/>
          </p:cNvPicPr>
          <p:nvPr/>
        </p:nvPicPr>
        <p:blipFill>
          <a:blip r:embed="rId3"/>
          <a:stretch>
            <a:fillRect/>
          </a:stretch>
        </p:blipFill>
        <p:spPr>
          <a:xfrm>
            <a:off x="1143000" y="635919"/>
            <a:ext cx="7498079" cy="968440"/>
          </a:xfrm>
          <a:prstGeom prst="rect">
            <a:avLst/>
          </a:prstGeom>
        </p:spPr>
      </p:pic>
      <p:pic>
        <p:nvPicPr>
          <p:cNvPr id="3" name="Picture 2" descr="ESCAP and Statistical Institute for Asia and the Pacific logo"/>
          <p:cNvPicPr>
            <a:picLocks noChangeAspect="1"/>
          </p:cNvPicPr>
          <p:nvPr/>
        </p:nvPicPr>
        <p:blipFill>
          <a:blip r:embed="rId4"/>
          <a:stretch>
            <a:fillRect/>
          </a:stretch>
        </p:blipFill>
        <p:spPr>
          <a:xfrm>
            <a:off x="18382544" y="502920"/>
            <a:ext cx="2554111" cy="1143000"/>
          </a:xfrm>
          <a:prstGeom prst="rect">
            <a:avLst/>
          </a:prstGeom>
        </p:spPr>
      </p:pic>
      <p:sp>
        <p:nvSpPr>
          <p:cNvPr id="4" name="Rectangle 3">
            <a:extLst>
              <a:ext uri="{C183D7F6-B498-43B3-948B-1728B52AA6E4}">
                <adec:decorative xmlns:adec="http://schemas.microsoft.com/office/drawing/2017/decorative" val="1"/>
              </a:ext>
            </a:extLst>
          </p:cNvPr>
          <p:cNvSpPr/>
          <p:nvPr/>
        </p:nvSpPr>
        <p:spPr>
          <a:xfrm>
            <a:off x="1828800" y="2057400"/>
            <a:ext cx="20711160" cy="41148"/>
          </a:xfrm>
          <a:prstGeom prst="rect">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System of Environmental Economic Accounting logo"/>
          <p:cNvPicPr>
            <a:picLocks noChangeAspect="1"/>
          </p:cNvPicPr>
          <p:nvPr/>
        </p:nvPicPr>
        <p:blipFill>
          <a:blip r:embed="rId5"/>
          <a:stretch>
            <a:fillRect/>
          </a:stretch>
        </p:blipFill>
        <p:spPr>
          <a:xfrm>
            <a:off x="8961504" y="2788920"/>
            <a:ext cx="6491471" cy="3017520"/>
          </a:xfrm>
          <a:prstGeom prst="rect">
            <a:avLst/>
          </a:prstGeom>
        </p:spPr>
      </p:pic>
      <p:sp>
        <p:nvSpPr>
          <p:cNvPr id="6" name="TextBox 5"/>
          <p:cNvSpPr txBox="1"/>
          <p:nvPr/>
        </p:nvSpPr>
        <p:spPr>
          <a:xfrm>
            <a:off x="2926080" y="6400800"/>
            <a:ext cx="18470880" cy="406265"/>
          </a:xfrm>
          <a:prstGeom prst="rect">
            <a:avLst/>
          </a:prstGeom>
          <a:noFill/>
        </p:spPr>
        <p:txBody>
          <a:bodyPr wrap="square" lIns="45720" tIns="18288" rIns="45720" bIns="18288" anchor="t">
            <a:noAutofit/>
          </a:bodyPr>
          <a:lstStyle/>
          <a:p>
            <a:pPr algn="ctr">
              <a:lnSpc>
                <a:spcPct val="95000"/>
              </a:lnSpc>
              <a:spcAft>
                <a:spcPts val="100"/>
              </a:spcAft>
            </a:pPr>
            <a:r>
              <a:rPr lang="en-US" sz="2900" b="1">
                <a:solidFill>
                  <a:srgbClr val="365F91"/>
                </a:solidFill>
                <a:latin typeface="Arial"/>
              </a:rPr>
              <a:t>Climate Change Statistics and SEEA Ecosystem Accounting</a:t>
            </a:r>
          </a:p>
        </p:txBody>
      </p:sp>
      <p:sp>
        <p:nvSpPr>
          <p:cNvPr id="7" name="TextBox 6"/>
          <p:cNvSpPr txBox="1"/>
          <p:nvPr/>
        </p:nvSpPr>
        <p:spPr>
          <a:xfrm>
            <a:off x="2468880" y="7086600"/>
            <a:ext cx="19385280" cy="744819"/>
          </a:xfrm>
          <a:prstGeom prst="rect">
            <a:avLst/>
          </a:prstGeom>
          <a:noFill/>
        </p:spPr>
        <p:txBody>
          <a:bodyPr wrap="square" lIns="45720" tIns="18288" rIns="45720" bIns="18288" anchor="t">
            <a:noAutofit/>
          </a:bodyPr>
          <a:lstStyle/>
          <a:p>
            <a:pPr algn="ctr">
              <a:lnSpc>
                <a:spcPct val="95000"/>
              </a:lnSpc>
              <a:spcAft>
                <a:spcPts val="100"/>
              </a:spcAft>
            </a:pPr>
            <a:r>
              <a:rPr lang="en-US" sz="5000" b="1">
                <a:solidFill>
                  <a:srgbClr val="008080"/>
                </a:solidFill>
                <a:latin typeface="Arial"/>
              </a:rPr>
              <a:t>Implementation guidance</a:t>
            </a:r>
          </a:p>
        </p:txBody>
      </p:sp>
      <p:sp>
        <p:nvSpPr>
          <p:cNvPr id="9" name="TextBox 8"/>
          <p:cNvSpPr txBox="1"/>
          <p:nvPr/>
        </p:nvSpPr>
        <p:spPr>
          <a:xfrm>
            <a:off x="4663440" y="9144000"/>
            <a:ext cx="15087600" cy="594360"/>
          </a:xfrm>
          <a:prstGeom prst="rect">
            <a:avLst/>
          </a:prstGeom>
          <a:noFill/>
        </p:spPr>
        <p:txBody>
          <a:bodyPr wrap="square" lIns="45720" tIns="18288" rIns="45720" bIns="18288" anchor="t">
            <a:noAutofit/>
          </a:bodyPr>
          <a:lstStyle/>
          <a:p>
            <a:pPr algn="ctr">
              <a:lnSpc>
                <a:spcPct val="95000"/>
              </a:lnSpc>
              <a:spcAft>
                <a:spcPts val="100"/>
              </a:spcAft>
            </a:pPr>
            <a:r>
              <a:rPr lang="en-US" sz="3300" b="1">
                <a:solidFill>
                  <a:srgbClr val="365F91"/>
                </a:solidFill>
                <a:latin typeface="Arial"/>
              </a:rPr>
              <a:t>4–7 August 2026 · Chiba, Japan</a:t>
            </a:r>
          </a:p>
        </p:txBody>
      </p:sp>
      <p:sp>
        <p:nvSpPr>
          <p:cNvPr id="10" name="TextBox 9"/>
          <p:cNvSpPr txBox="1"/>
          <p:nvPr/>
        </p:nvSpPr>
        <p:spPr>
          <a:xfrm>
            <a:off x="5852160" y="9875520"/>
            <a:ext cx="12618720" cy="502920"/>
          </a:xfrm>
          <a:prstGeom prst="rect">
            <a:avLst/>
          </a:prstGeom>
          <a:noFill/>
        </p:spPr>
        <p:txBody>
          <a:bodyPr wrap="square" lIns="45720" tIns="18288" rIns="45720" bIns="18288" anchor="t">
            <a:noAutofit/>
          </a:bodyPr>
          <a:lstStyle/>
          <a:p>
            <a:pPr algn="ctr">
              <a:lnSpc>
                <a:spcPct val="95000"/>
              </a:lnSpc>
              <a:spcAft>
                <a:spcPts val="100"/>
              </a:spcAft>
            </a:pPr>
            <a:r>
              <a:rPr lang="en-US" sz="2400" b="1">
                <a:solidFill>
                  <a:srgbClr val="404040"/>
                </a:solidFill>
                <a:latin typeface="Arial"/>
              </a:rPr>
              <a:t>Condensed guidance — two separate implementation tracks</a:t>
            </a:r>
            <a:endParaRPr lang="en-US" sz="2200" b="1">
              <a:solidFill>
                <a:srgbClr val="404040"/>
              </a:solidFill>
              <a:latin typeface="Arial"/>
            </a:endParaRPr>
          </a:p>
        </p:txBody>
      </p:sp>
      <p:sp>
        <p:nvSpPr>
          <p:cNvPr id="11" name="Rectangle 10"/>
          <p:cNvSpPr/>
          <p:nvPr/>
        </p:nvSpPr>
        <p:spPr>
          <a:xfrm>
            <a:off x="2971800" y="11292840"/>
            <a:ext cx="18425160" cy="822960"/>
          </a:xfrm>
          <a:prstGeom prst="rect">
            <a:avLst/>
          </a:prstGeom>
          <a:solidFill>
            <a:srgbClr val="D2E1E4"/>
          </a:solidFill>
          <a:ln>
            <a:solidFill>
              <a:srgbClr val="008080"/>
            </a:solidFill>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lnSpc>
                <a:spcPct val="95000"/>
              </a:lnSpc>
            </a:pPr>
            <a:r>
              <a:rPr lang="en-US" sz="2000" b="1">
                <a:solidFill>
                  <a:srgbClr val="404040"/>
                </a:solidFill>
                <a:latin typeface="Arial"/>
              </a:rPr>
              <a:t>Organized by UNSD and the UN Statistical Institute for Asia and the Pacific (SIAP)</a:t>
            </a:r>
            <a:endParaRPr lang="en-US" sz="1800" b="1">
              <a:solidFill>
                <a:srgbClr val="404040"/>
              </a:solidFill>
              <a:latin typeface="Arial"/>
            </a:endParaRPr>
          </a:p>
        </p:txBody>
      </p:sp>
    </p:spTree>
    <p:extLst>
      <p:ext uri="{BB962C8B-B14F-4D97-AF65-F5344CB8AC3E}">
        <p14:creationId xmlns:p14="http://schemas.microsoft.com/office/powerpoint/2010/main" val="4047238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100BD5-EC43-30FB-36A4-C08AED68206A}"/>
              </a:ext>
            </a:extLst>
          </p:cNvPr>
          <p:cNvPicPr>
            <a:picLocks noChangeAspect="1"/>
          </p:cNvPicPr>
          <p:nvPr/>
        </p:nvPicPr>
        <p:blipFill>
          <a:blip r:embed="rId3"/>
          <a:stretch>
            <a:fillRect/>
          </a:stretch>
        </p:blipFill>
        <p:spPr>
          <a:xfrm>
            <a:off x="3960956" y="914401"/>
            <a:ext cx="6441964" cy="8246198"/>
          </a:xfrm>
          <a:prstGeom prst="rect">
            <a:avLst/>
          </a:prstGeom>
        </p:spPr>
      </p:pic>
      <p:pic>
        <p:nvPicPr>
          <p:cNvPr id="10" name="Picture 9">
            <a:extLst>
              <a:ext uri="{FF2B5EF4-FFF2-40B4-BE49-F238E27FC236}">
                <a16:creationId xmlns:a16="http://schemas.microsoft.com/office/drawing/2014/main" id="{47C43D04-E023-AE69-8AEA-4B9477F34FC6}"/>
              </a:ext>
            </a:extLst>
          </p:cNvPr>
          <p:cNvPicPr>
            <a:picLocks noChangeAspect="1"/>
          </p:cNvPicPr>
          <p:nvPr/>
        </p:nvPicPr>
        <p:blipFill>
          <a:blip r:embed="rId4"/>
          <a:stretch>
            <a:fillRect/>
          </a:stretch>
        </p:blipFill>
        <p:spPr>
          <a:xfrm>
            <a:off x="13411200" y="1219200"/>
            <a:ext cx="6637332" cy="9816892"/>
          </a:xfrm>
          <a:prstGeom prst="rect">
            <a:avLst/>
          </a:prstGeom>
        </p:spPr>
      </p:pic>
      <p:sp>
        <p:nvSpPr>
          <p:cNvPr id="4" name="TextBox 3">
            <a:extLst>
              <a:ext uri="{FF2B5EF4-FFF2-40B4-BE49-F238E27FC236}">
                <a16:creationId xmlns:a16="http://schemas.microsoft.com/office/drawing/2014/main" id="{D0673568-5D82-4DC7-403A-E260BB6FDA2B}"/>
              </a:ext>
            </a:extLst>
          </p:cNvPr>
          <p:cNvSpPr txBox="1"/>
          <p:nvPr/>
        </p:nvSpPr>
        <p:spPr>
          <a:xfrm>
            <a:off x="3505200" y="13049937"/>
            <a:ext cx="14630400" cy="523220"/>
          </a:xfrm>
          <a:prstGeom prst="rect">
            <a:avLst/>
          </a:prstGeom>
          <a:noFill/>
        </p:spPr>
        <p:txBody>
          <a:bodyPr wrap="square">
            <a:spAutoFit/>
          </a:bodyPr>
          <a:lstStyle/>
          <a:p>
            <a:r>
              <a:rPr lang="en-US" sz="2800" dirty="0">
                <a:hlinkClick r:id="rId5"/>
              </a:rPr>
              <a:t>https://unstats.un.org/unsd/envstats/climate%20change/implementation_guidelines.cshtml</a:t>
            </a:r>
            <a:endParaRPr lang="en-US" sz="2800" dirty="0"/>
          </a:p>
        </p:txBody>
      </p:sp>
      <p:pic>
        <p:nvPicPr>
          <p:cNvPr id="6" name="Picture 5">
            <a:extLst>
              <a:ext uri="{FF2B5EF4-FFF2-40B4-BE49-F238E27FC236}">
                <a16:creationId xmlns:a16="http://schemas.microsoft.com/office/drawing/2014/main" id="{2E17E2C3-6820-4BA7-8C4B-12C493FD298B}"/>
              </a:ext>
            </a:extLst>
          </p:cNvPr>
          <p:cNvPicPr>
            <a:picLocks noChangeAspect="1"/>
          </p:cNvPicPr>
          <p:nvPr/>
        </p:nvPicPr>
        <p:blipFill>
          <a:blip r:embed="rId6"/>
          <a:stretch>
            <a:fillRect/>
          </a:stretch>
        </p:blipFill>
        <p:spPr>
          <a:xfrm>
            <a:off x="3431311" y="10805160"/>
            <a:ext cx="9979890" cy="1337135"/>
          </a:xfrm>
          <a:prstGeom prst="rect">
            <a:avLst/>
          </a:prstGeom>
        </p:spPr>
      </p:pic>
    </p:spTree>
    <p:extLst>
      <p:ext uri="{BB962C8B-B14F-4D97-AF65-F5344CB8AC3E}">
        <p14:creationId xmlns:p14="http://schemas.microsoft.com/office/powerpoint/2010/main" val="40836317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861845" y="1353671"/>
            <a:ext cx="18497002" cy="9296400"/>
          </a:xfrm>
        </p:spPr>
        <p:txBody>
          <a:bodyPr>
            <a:normAutofit/>
          </a:bodyPr>
          <a:lstStyle/>
          <a:p>
            <a:pPr marL="812008" indent="-812008">
              <a:buNone/>
            </a:pPr>
            <a:r>
              <a:rPr lang="en-US" b="1" dirty="0"/>
              <a:t>Aims and objectives</a:t>
            </a:r>
          </a:p>
          <a:p>
            <a:pPr marL="0" indent="0" algn="just">
              <a:lnSpc>
                <a:spcPct val="107000"/>
              </a:lnSpc>
              <a:spcBef>
                <a:spcPts val="0"/>
              </a:spcBef>
              <a:spcAft>
                <a:spcPts val="1200"/>
              </a:spcAft>
              <a:buSzPts val="1200"/>
              <a:buNone/>
            </a:pPr>
            <a:endParaRPr lang="en-US" sz="4000" dirty="0">
              <a:ea typeface="Times New Roman" panose="02020603050405020304" pitchFamily="18" charset="0"/>
              <a:cs typeface="Arial" panose="020B0604020202020204" pitchFamily="34" charset="0"/>
            </a:endParaRPr>
          </a:p>
          <a:p>
            <a:pPr marL="0" indent="0" algn="just">
              <a:lnSpc>
                <a:spcPct val="107000"/>
              </a:lnSpc>
              <a:spcBef>
                <a:spcPts val="0"/>
              </a:spcBef>
              <a:spcAft>
                <a:spcPts val="1200"/>
              </a:spcAft>
              <a:buSzPts val="1200"/>
              <a:buNone/>
            </a:pPr>
            <a:r>
              <a:rPr lang="en-US" sz="4000" dirty="0">
                <a:ea typeface="Times New Roman" panose="02020603050405020304" pitchFamily="18" charset="0"/>
                <a:cs typeface="Arial" panose="020B0604020202020204" pitchFamily="34" charset="0"/>
              </a:rPr>
              <a:t>The Guidelines aim to help countries improve the monitoring of climate change, its impacts and response actions by better informing the UNFCCC-NFPs about the benefits of official statistics and by guiding the NSOs to increase their engagement in the area of climate change. </a:t>
            </a:r>
            <a:r>
              <a:rPr lang="en-GB" sz="4000" dirty="0">
                <a:ea typeface="Calibri" panose="020F0502020204030204" pitchFamily="34" charset="0"/>
              </a:rPr>
              <a:t>The overall objectives of the Guidelines are to:</a:t>
            </a:r>
            <a:endParaRPr lang="en-US" sz="4000" dirty="0">
              <a:ea typeface="Calibri" panose="020F0502020204030204" pitchFamily="34" charset="0"/>
            </a:endParaRPr>
          </a:p>
          <a:p>
            <a:pPr marL="685800" indent="-685800" algn="just">
              <a:lnSpc>
                <a:spcPct val="107000"/>
              </a:lnSpc>
              <a:spcBef>
                <a:spcPts val="0"/>
              </a:spcBef>
              <a:spcAft>
                <a:spcPts val="800"/>
              </a:spcAft>
              <a:buFont typeface="Symbol" panose="05050102010706020507" pitchFamily="18" charset="2"/>
              <a:buChar char=""/>
              <a:tabLst>
                <a:tab pos="1600200" algn="l"/>
              </a:tabLst>
            </a:pPr>
            <a:r>
              <a:rPr lang="en-GB" sz="4000" dirty="0">
                <a:ea typeface="Calibri" panose="020F0502020204030204" pitchFamily="34" charset="0"/>
              </a:rPr>
              <a:t>help countries to set up the national consultation processes which can embrace this multidisciplinary statistical work in a way complementary to the ongoing and future reporting to UNFCCC; </a:t>
            </a:r>
            <a:endParaRPr lang="en-US" sz="4000" dirty="0">
              <a:ea typeface="Calibri" panose="020F0502020204030204" pitchFamily="34" charset="0"/>
            </a:endParaRPr>
          </a:p>
          <a:p>
            <a:pPr marL="685800" indent="-685800" algn="just">
              <a:lnSpc>
                <a:spcPct val="107000"/>
              </a:lnSpc>
              <a:spcBef>
                <a:spcPts val="0"/>
              </a:spcBef>
              <a:spcAft>
                <a:spcPts val="800"/>
              </a:spcAft>
              <a:buFont typeface="Symbol" panose="05050102010706020507" pitchFamily="18" charset="2"/>
              <a:buChar char=""/>
              <a:tabLst>
                <a:tab pos="1600200" algn="l"/>
              </a:tabLst>
            </a:pPr>
            <a:r>
              <a:rPr lang="en-GB" sz="4000" dirty="0">
                <a:ea typeface="Calibri" panose="020F0502020204030204" pitchFamily="34" charset="0"/>
              </a:rPr>
              <a:t>deepen countries’ self-assessment activities using the Global Set; and</a:t>
            </a:r>
            <a:endParaRPr lang="en-US" sz="4000" dirty="0">
              <a:ea typeface="Calibri" panose="020F0502020204030204" pitchFamily="34" charset="0"/>
            </a:endParaRPr>
          </a:p>
          <a:p>
            <a:pPr marL="685800" indent="-685800" algn="just">
              <a:lnSpc>
                <a:spcPct val="107000"/>
              </a:lnSpc>
              <a:spcBef>
                <a:spcPts val="0"/>
              </a:spcBef>
              <a:spcAft>
                <a:spcPts val="1200"/>
              </a:spcAft>
              <a:buFont typeface="Symbol" panose="05050102010706020507" pitchFamily="18" charset="2"/>
              <a:buChar char=""/>
              <a:tabLst>
                <a:tab pos="1600200" algn="l"/>
              </a:tabLst>
            </a:pPr>
            <a:r>
              <a:rPr lang="en-GB" sz="4000" dirty="0">
                <a:ea typeface="Calibri" panose="020F0502020204030204" pitchFamily="34" charset="0"/>
              </a:rPr>
              <a:t>provide the basis for countries to initiate the development of a national programme for sustained production of climate change statistics within the national statistical system (NSS). </a:t>
            </a:r>
            <a:endParaRPr lang="en-US" sz="4000" dirty="0">
              <a:ea typeface="Calibri" panose="020F0502020204030204" pitchFamily="34" charset="0"/>
            </a:endParaRPr>
          </a:p>
          <a:p>
            <a:pPr marL="0" indent="0">
              <a:buNone/>
            </a:pPr>
            <a:endParaRPr lang="en-US" sz="2700" b="1" dirty="0">
              <a:solidFill>
                <a:srgbClr val="5B9BD5"/>
              </a:solidFill>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931008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6926" y="294893"/>
            <a:ext cx="18984955" cy="2651126"/>
          </a:xfrm>
        </p:spPr>
        <p:txBody>
          <a:bodyPr>
            <a:noAutofit/>
          </a:bodyPr>
          <a:lstStyle/>
          <a:p>
            <a:pPr marL="812008" indent="-812008"/>
            <a:r>
              <a:rPr lang="en-JM" sz="7200" b="1" dirty="0">
                <a:solidFill>
                  <a:srgbClr val="002060"/>
                </a:solidFill>
              </a:rPr>
              <a:t>4.	</a:t>
            </a:r>
            <a:r>
              <a:rPr lang="en-US" sz="7200" b="1" dirty="0">
                <a:solidFill>
                  <a:srgbClr val="002060"/>
                </a:solidFill>
              </a:rPr>
              <a:t>Developing a national </a:t>
            </a:r>
            <a:r>
              <a:rPr lang="en-US" sz="7200" b="1" dirty="0" err="1">
                <a:solidFill>
                  <a:srgbClr val="002060"/>
                </a:solidFill>
              </a:rPr>
              <a:t>programme</a:t>
            </a:r>
            <a:r>
              <a:rPr lang="en-US" sz="7200" b="1" dirty="0">
                <a:solidFill>
                  <a:srgbClr val="002060"/>
                </a:solidFill>
              </a:rPr>
              <a:t> of climate change statistics</a:t>
            </a:r>
            <a:endParaRPr lang="en-JM" sz="7200" b="1" dirty="0">
              <a:solidFill>
                <a:srgbClr val="002060"/>
              </a:solidFill>
            </a:endParaRPr>
          </a:p>
        </p:txBody>
      </p:sp>
      <p:sp>
        <p:nvSpPr>
          <p:cNvPr id="3" name="Content Placeholder 2"/>
          <p:cNvSpPr>
            <a:spLocks noGrp="1"/>
          </p:cNvSpPr>
          <p:nvPr>
            <p:ph sz="half" idx="1"/>
          </p:nvPr>
        </p:nvSpPr>
        <p:spPr>
          <a:xfrm rot="16200000">
            <a:off x="-1836837" y="6424142"/>
            <a:ext cx="9191936" cy="1264408"/>
          </a:xfrm>
        </p:spPr>
        <p:txBody>
          <a:bodyPr anchor="ctr" anchorCtr="0">
            <a:noAutofit/>
          </a:bodyPr>
          <a:lstStyle/>
          <a:p>
            <a:pPr marL="0" indent="0">
              <a:buNone/>
            </a:pPr>
            <a:r>
              <a:rPr lang="en-JM" sz="6000" b="1" dirty="0"/>
              <a:t>Institutional dimensions</a:t>
            </a:r>
          </a:p>
        </p:txBody>
      </p:sp>
      <p:sp>
        <p:nvSpPr>
          <p:cNvPr id="4" name="Content Placeholder 3"/>
          <p:cNvSpPr>
            <a:spLocks noGrp="1"/>
          </p:cNvSpPr>
          <p:nvPr>
            <p:ph sz="half" idx="2"/>
          </p:nvPr>
        </p:nvSpPr>
        <p:spPr>
          <a:xfrm>
            <a:off x="4305300" y="3594496"/>
            <a:ext cx="9236785" cy="8501048"/>
          </a:xfrm>
        </p:spPr>
        <p:txBody>
          <a:bodyPr>
            <a:normAutofit/>
          </a:bodyPr>
          <a:lstStyle/>
          <a:p>
            <a:pPr marL="812008" indent="-812008">
              <a:buNone/>
            </a:pPr>
            <a:r>
              <a:rPr lang="en-US" b="1" dirty="0"/>
              <a:t>4.1 Role of NSOs, NFPs and key stakeholders</a:t>
            </a:r>
          </a:p>
          <a:p>
            <a:pPr marL="1371600" indent="0">
              <a:spcBef>
                <a:spcPts val="1800"/>
              </a:spcBef>
              <a:spcAft>
                <a:spcPts val="450"/>
              </a:spcAft>
              <a:buNone/>
            </a:pPr>
            <a:r>
              <a:rPr lang="en-GB" sz="3600" b="1" dirty="0">
                <a:latin typeface="Calibri" panose="020F0502020204030204" pitchFamily="34" charset="0"/>
                <a:ea typeface="Times New Roman" panose="02020603050405020304" pitchFamily="18" charset="0"/>
                <a:cs typeface="Arial" panose="020B0604020202020204" pitchFamily="34" charset="0"/>
              </a:rPr>
              <a:t>4.1.1 Role of NSOs</a:t>
            </a:r>
          </a:p>
          <a:p>
            <a:pPr marL="1371600" indent="0">
              <a:spcBef>
                <a:spcPts val="1800"/>
              </a:spcBef>
              <a:spcAft>
                <a:spcPts val="450"/>
              </a:spcAft>
              <a:buNone/>
            </a:pPr>
            <a:r>
              <a:rPr lang="en-US" sz="3600" b="1" dirty="0">
                <a:latin typeface="Calibri" panose="020F0502020204030204" pitchFamily="34" charset="0"/>
                <a:cs typeface="Arial" panose="020B0604020202020204" pitchFamily="34" charset="0"/>
              </a:rPr>
              <a:t>4.1.2 Role of National Focal Points and climate policy authorities</a:t>
            </a:r>
            <a:endParaRPr lang="en-GB" sz="3600" b="1" dirty="0">
              <a:latin typeface="Calibri" panose="020F0502020204030204" pitchFamily="34" charset="0"/>
              <a:cs typeface="Arial" panose="020B0604020202020204" pitchFamily="34" charset="0"/>
            </a:endParaRPr>
          </a:p>
          <a:p>
            <a:pPr marL="1371600" indent="0">
              <a:spcBef>
                <a:spcPts val="1800"/>
              </a:spcBef>
              <a:spcAft>
                <a:spcPts val="450"/>
              </a:spcAft>
              <a:buNone/>
            </a:pPr>
            <a:r>
              <a:rPr lang="en-GB" sz="3600" b="1" dirty="0">
                <a:latin typeface="Calibri" panose="020F0502020204030204" pitchFamily="34" charset="0"/>
                <a:ea typeface="Times New Roman" panose="02020603050405020304" pitchFamily="18" charset="0"/>
                <a:cs typeface="Arial" panose="020B0604020202020204" pitchFamily="34" charset="0"/>
              </a:rPr>
              <a:t>4.1.3 Role of other key stakeholders</a:t>
            </a:r>
            <a:endParaRPr lang="en-US" sz="3600" b="1" dirty="0">
              <a:latin typeface="Calibri" panose="020F0502020204030204" pitchFamily="34" charset="0"/>
              <a:ea typeface="Times New Roman" panose="02020603050405020304" pitchFamily="18" charset="0"/>
              <a:cs typeface="Arial" panose="020B0604020202020204" pitchFamily="34" charset="0"/>
            </a:endParaRPr>
          </a:p>
          <a:p>
            <a:pPr marL="1371600" indent="0">
              <a:spcBef>
                <a:spcPts val="1800"/>
              </a:spcBef>
              <a:spcAft>
                <a:spcPts val="450"/>
              </a:spcAft>
              <a:buNone/>
            </a:pPr>
            <a:r>
              <a:rPr lang="en-GB" sz="3600" b="1" dirty="0">
                <a:latin typeface="Calibri" panose="020F0502020204030204" pitchFamily="34" charset="0"/>
                <a:ea typeface="Times New Roman" panose="02020603050405020304" pitchFamily="18" charset="0"/>
                <a:cs typeface="Arial" panose="020B0604020202020204" pitchFamily="34" charset="0"/>
              </a:rPr>
              <a:t>4.1.4 Collaboration between NSO, NFP and key stakeholders</a:t>
            </a:r>
            <a:endParaRPr lang="en-US" sz="3600" b="1" dirty="0">
              <a:latin typeface="Calibri" panose="020F0502020204030204" pitchFamily="34" charset="0"/>
              <a:ea typeface="Times New Roman" panose="02020603050405020304" pitchFamily="18" charset="0"/>
              <a:cs typeface="Arial" panose="020B0604020202020204" pitchFamily="34" charset="0"/>
            </a:endParaRPr>
          </a:p>
          <a:p>
            <a:pPr marL="1371600" indent="0">
              <a:spcBef>
                <a:spcPts val="1800"/>
              </a:spcBef>
              <a:spcAft>
                <a:spcPts val="450"/>
              </a:spcAft>
              <a:buNone/>
            </a:pPr>
            <a:r>
              <a:rPr lang="en-GB" sz="3600" b="1" dirty="0">
                <a:latin typeface="Calibri" panose="020F0502020204030204" pitchFamily="34" charset="0"/>
                <a:ea typeface="Times New Roman" panose="02020603050405020304" pitchFamily="18" charset="0"/>
                <a:cs typeface="Arial" panose="020B0604020202020204" pitchFamily="34" charset="0"/>
              </a:rPr>
              <a:t>4.1.5 National examples</a:t>
            </a:r>
            <a:endParaRPr lang="en-US" sz="3600" b="1" dirty="0">
              <a:latin typeface="Calibri" panose="020F0502020204030204" pitchFamily="34" charset="0"/>
              <a:ea typeface="Times New Roman" panose="02020603050405020304" pitchFamily="18" charset="0"/>
              <a:cs typeface="Arial" panose="020B0604020202020204" pitchFamily="34" charset="0"/>
            </a:endParaRPr>
          </a:p>
          <a:p>
            <a:pPr marL="1714500">
              <a:spcBef>
                <a:spcPts val="1800"/>
              </a:spcBef>
              <a:spcAft>
                <a:spcPts val="450"/>
              </a:spcAft>
            </a:pPr>
            <a:endParaRPr lang="en-US" sz="2700" b="1" dirty="0">
              <a:solidFill>
                <a:srgbClr val="5B9BD5"/>
              </a:solidFill>
              <a:latin typeface="Calibri" panose="020F0502020204030204" pitchFamily="34" charset="0"/>
              <a:ea typeface="Times New Roman" panose="02020603050405020304" pitchFamily="18" charset="0"/>
              <a:cs typeface="Arial" panose="020B0604020202020204" pitchFamily="34" charset="0"/>
            </a:endParaRPr>
          </a:p>
        </p:txBody>
      </p:sp>
      <p:pic>
        <p:nvPicPr>
          <p:cNvPr id="5" name="Picture 4">
            <a:extLst>
              <a:ext uri="{FF2B5EF4-FFF2-40B4-BE49-F238E27FC236}">
                <a16:creationId xmlns:a16="http://schemas.microsoft.com/office/drawing/2014/main" id="{5425B996-445D-4952-B538-FEF0109231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105607" y="3672348"/>
            <a:ext cx="6399490" cy="8190116"/>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42718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066686" y="3417645"/>
            <a:ext cx="9556490" cy="9403264"/>
          </a:xfrm>
        </p:spPr>
        <p:txBody>
          <a:bodyPr>
            <a:normAutofit/>
          </a:bodyPr>
          <a:lstStyle/>
          <a:p>
            <a:pPr marL="0" indent="0">
              <a:buNone/>
            </a:pPr>
            <a:r>
              <a:rPr lang="en-GB" sz="4000" b="1" dirty="0">
                <a:ea typeface="Calibri" panose="020F0502020204030204" pitchFamily="34" charset="0"/>
              </a:rPr>
              <a:t>Self-assessment for building a National action plan on climate change statistics </a:t>
            </a:r>
            <a:r>
              <a:rPr lang="en-US" sz="4000" b="1" dirty="0">
                <a:solidFill>
                  <a:srgbClr val="00B0F0"/>
                </a:solidFill>
              </a:rPr>
              <a:t>	</a:t>
            </a:r>
          </a:p>
          <a:p>
            <a:pPr marL="0" indent="0">
              <a:buNone/>
            </a:pPr>
            <a:r>
              <a:rPr lang="en-US" sz="4000" dirty="0"/>
              <a:t>The self-assessment will produce the needed understanding of what are the available resources (human and technical), available data, data gaps and what is (still) needed to support national climate policies and activities. </a:t>
            </a:r>
            <a:r>
              <a:rPr lang="en-US" sz="4000" dirty="0" err="1"/>
              <a:t>Prioritisation</a:t>
            </a:r>
            <a:r>
              <a:rPr lang="en-US" sz="4000" dirty="0"/>
              <a:t> of the needed data-related activities should be done taking into account the suitability of data collection methods including costs and reliability</a:t>
            </a:r>
            <a:endParaRPr lang="en-GB" sz="4000" dirty="0"/>
          </a:p>
        </p:txBody>
      </p:sp>
      <p:graphicFrame>
        <p:nvGraphicFramePr>
          <p:cNvPr id="9" name="Table 8">
            <a:extLst>
              <a:ext uri="{FF2B5EF4-FFF2-40B4-BE49-F238E27FC236}">
                <a16:creationId xmlns:a16="http://schemas.microsoft.com/office/drawing/2014/main" id="{B14DC0A7-1C8E-1BDE-C9F5-8ED7A62EE427}"/>
              </a:ext>
            </a:extLst>
          </p:cNvPr>
          <p:cNvGraphicFramePr>
            <a:graphicFrameLocks noGrp="1"/>
          </p:cNvGraphicFramePr>
          <p:nvPr>
            <p:extLst>
              <p:ext uri="{D42A27DB-BD31-4B8C-83A1-F6EECF244321}">
                <p14:modId xmlns:p14="http://schemas.microsoft.com/office/powerpoint/2010/main" val="3972817691"/>
              </p:ext>
            </p:extLst>
          </p:nvPr>
        </p:nvGraphicFramePr>
        <p:xfrm>
          <a:off x="12425084" y="762000"/>
          <a:ext cx="9152798" cy="11244872"/>
        </p:xfrm>
        <a:graphic>
          <a:graphicData uri="http://schemas.openxmlformats.org/drawingml/2006/table">
            <a:tbl>
              <a:tblPr bandRow="1"/>
              <a:tblGrid>
                <a:gridCol w="609600">
                  <a:extLst>
                    <a:ext uri="{9D8B030D-6E8A-4147-A177-3AD203B41FA5}">
                      <a16:colId xmlns:a16="http://schemas.microsoft.com/office/drawing/2014/main" val="3524281226"/>
                    </a:ext>
                  </a:extLst>
                </a:gridCol>
                <a:gridCol w="5649182">
                  <a:extLst>
                    <a:ext uri="{9D8B030D-6E8A-4147-A177-3AD203B41FA5}">
                      <a16:colId xmlns:a16="http://schemas.microsoft.com/office/drawing/2014/main" val="498724037"/>
                    </a:ext>
                  </a:extLst>
                </a:gridCol>
                <a:gridCol w="242506">
                  <a:extLst>
                    <a:ext uri="{9D8B030D-6E8A-4147-A177-3AD203B41FA5}">
                      <a16:colId xmlns:a16="http://schemas.microsoft.com/office/drawing/2014/main" val="3042198077"/>
                    </a:ext>
                  </a:extLst>
                </a:gridCol>
                <a:gridCol w="242506">
                  <a:extLst>
                    <a:ext uri="{9D8B030D-6E8A-4147-A177-3AD203B41FA5}">
                      <a16:colId xmlns:a16="http://schemas.microsoft.com/office/drawing/2014/main" val="998577251"/>
                    </a:ext>
                  </a:extLst>
                </a:gridCol>
                <a:gridCol w="242506">
                  <a:extLst>
                    <a:ext uri="{9D8B030D-6E8A-4147-A177-3AD203B41FA5}">
                      <a16:colId xmlns:a16="http://schemas.microsoft.com/office/drawing/2014/main" val="3058840776"/>
                    </a:ext>
                  </a:extLst>
                </a:gridCol>
                <a:gridCol w="240722">
                  <a:extLst>
                    <a:ext uri="{9D8B030D-6E8A-4147-A177-3AD203B41FA5}">
                      <a16:colId xmlns:a16="http://schemas.microsoft.com/office/drawing/2014/main" val="1587075973"/>
                    </a:ext>
                  </a:extLst>
                </a:gridCol>
                <a:gridCol w="240722">
                  <a:extLst>
                    <a:ext uri="{9D8B030D-6E8A-4147-A177-3AD203B41FA5}">
                      <a16:colId xmlns:a16="http://schemas.microsoft.com/office/drawing/2014/main" val="45976743"/>
                    </a:ext>
                  </a:extLst>
                </a:gridCol>
                <a:gridCol w="240722">
                  <a:extLst>
                    <a:ext uri="{9D8B030D-6E8A-4147-A177-3AD203B41FA5}">
                      <a16:colId xmlns:a16="http://schemas.microsoft.com/office/drawing/2014/main" val="515192418"/>
                    </a:ext>
                  </a:extLst>
                </a:gridCol>
                <a:gridCol w="240722">
                  <a:extLst>
                    <a:ext uri="{9D8B030D-6E8A-4147-A177-3AD203B41FA5}">
                      <a16:colId xmlns:a16="http://schemas.microsoft.com/office/drawing/2014/main" val="707166302"/>
                    </a:ext>
                  </a:extLst>
                </a:gridCol>
                <a:gridCol w="240722">
                  <a:extLst>
                    <a:ext uri="{9D8B030D-6E8A-4147-A177-3AD203B41FA5}">
                      <a16:colId xmlns:a16="http://schemas.microsoft.com/office/drawing/2014/main" val="3527272764"/>
                    </a:ext>
                  </a:extLst>
                </a:gridCol>
                <a:gridCol w="240722">
                  <a:extLst>
                    <a:ext uri="{9D8B030D-6E8A-4147-A177-3AD203B41FA5}">
                      <a16:colId xmlns:a16="http://schemas.microsoft.com/office/drawing/2014/main" val="5585560"/>
                    </a:ext>
                  </a:extLst>
                </a:gridCol>
                <a:gridCol w="240722">
                  <a:extLst>
                    <a:ext uri="{9D8B030D-6E8A-4147-A177-3AD203B41FA5}">
                      <a16:colId xmlns:a16="http://schemas.microsoft.com/office/drawing/2014/main" val="3811343219"/>
                    </a:ext>
                  </a:extLst>
                </a:gridCol>
                <a:gridCol w="240722">
                  <a:extLst>
                    <a:ext uri="{9D8B030D-6E8A-4147-A177-3AD203B41FA5}">
                      <a16:colId xmlns:a16="http://schemas.microsoft.com/office/drawing/2014/main" val="1228645892"/>
                    </a:ext>
                  </a:extLst>
                </a:gridCol>
                <a:gridCol w="240722">
                  <a:extLst>
                    <a:ext uri="{9D8B030D-6E8A-4147-A177-3AD203B41FA5}">
                      <a16:colId xmlns:a16="http://schemas.microsoft.com/office/drawing/2014/main" val="3610219103"/>
                    </a:ext>
                  </a:extLst>
                </a:gridCol>
              </a:tblGrid>
              <a:tr h="357726">
                <a:tc rowSpan="2">
                  <a:txBody>
                    <a:bodyPr/>
                    <a:lstStyle/>
                    <a:p>
                      <a:pPr marL="0" marR="0" algn="ctr">
                        <a:lnSpc>
                          <a:spcPct val="107000"/>
                        </a:lnSpc>
                        <a:spcBef>
                          <a:spcPts val="0"/>
                        </a:spcBef>
                        <a:spcAft>
                          <a:spcPts val="800"/>
                        </a:spcAft>
                      </a:pPr>
                      <a:r>
                        <a:rPr lang="en-GB" sz="1600" b="1" dirty="0">
                          <a:solidFill>
                            <a:srgbClr val="000000"/>
                          </a:solidFill>
                          <a:effectLst/>
                          <a:latin typeface="Times New Roman" panose="02020603050405020304" pitchFamily="18" charset="0"/>
                          <a:ea typeface="Calibri" panose="020F0502020204030204" pitchFamily="34" charset="0"/>
                        </a:rPr>
                        <a:t>Steps</a:t>
                      </a:r>
                      <a:endParaRPr lang="en-US" sz="1600" dirty="0">
                        <a:effectLst/>
                        <a:latin typeface="Calibri" panose="020F0502020204030204" pitchFamily="34" charset="0"/>
                        <a:ea typeface="Calibri" panose="020F0502020204030204" pitchFamily="34" charset="0"/>
                      </a:endParaRPr>
                    </a:p>
                  </a:txBody>
                  <a:tcPr marL="12490" marR="12490" marT="124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rowSpan="2">
                  <a:txBody>
                    <a:bodyPr/>
                    <a:lstStyle/>
                    <a:p>
                      <a:pPr marL="0" marR="0" algn="ctr">
                        <a:lnSpc>
                          <a:spcPct val="107000"/>
                        </a:lnSpc>
                        <a:spcBef>
                          <a:spcPts val="0"/>
                        </a:spcBef>
                        <a:spcAft>
                          <a:spcPts val="800"/>
                        </a:spcAft>
                      </a:pPr>
                      <a:r>
                        <a:rPr lang="en-GB" sz="1600" b="1" dirty="0">
                          <a:solidFill>
                            <a:srgbClr val="000000"/>
                          </a:solidFill>
                          <a:effectLst/>
                          <a:latin typeface="Times New Roman" panose="02020603050405020304" pitchFamily="18" charset="0"/>
                          <a:ea typeface="Calibri" panose="020F0502020204030204" pitchFamily="34" charset="0"/>
                        </a:rPr>
                        <a:t>Activities</a:t>
                      </a:r>
                      <a:endParaRPr lang="en-US" sz="1600" dirty="0">
                        <a:effectLst/>
                        <a:latin typeface="Calibri" panose="020F0502020204030204" pitchFamily="34" charset="0"/>
                        <a:ea typeface="Calibri" panose="020F0502020204030204" pitchFamily="34" charset="0"/>
                      </a:endParaRPr>
                    </a:p>
                  </a:txBody>
                  <a:tcPr marL="12490" marR="12490" marT="124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gridSpan="4">
                  <a:txBody>
                    <a:bodyPr/>
                    <a:lstStyle/>
                    <a:p>
                      <a:pPr marL="0" marR="0" algn="ctr">
                        <a:lnSpc>
                          <a:spcPct val="107000"/>
                        </a:lnSpc>
                        <a:spcBef>
                          <a:spcPts val="0"/>
                        </a:spcBef>
                        <a:spcAft>
                          <a:spcPts val="800"/>
                        </a:spcAft>
                      </a:pPr>
                      <a:r>
                        <a:rPr lang="en-GB" sz="1400" b="1">
                          <a:solidFill>
                            <a:srgbClr val="000000"/>
                          </a:solidFill>
                          <a:effectLst/>
                          <a:latin typeface="Times New Roman" panose="02020603050405020304" pitchFamily="18" charset="0"/>
                          <a:ea typeface="Calibri" panose="020F0502020204030204" pitchFamily="34" charset="0"/>
                        </a:rPr>
                        <a:t>Year 1</a:t>
                      </a:r>
                      <a:endParaRPr lang="en-US" sz="1600">
                        <a:effectLst/>
                        <a:latin typeface="Calibri" panose="020F0502020204030204" pitchFamily="34" charset="0"/>
                        <a:ea typeface="Calibri" panose="020F0502020204030204" pitchFamily="34" charset="0"/>
                      </a:endParaRPr>
                    </a:p>
                  </a:txBody>
                  <a:tcPr marL="12490" marR="12490" marT="124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07000"/>
                        </a:lnSpc>
                        <a:spcBef>
                          <a:spcPts val="0"/>
                        </a:spcBef>
                        <a:spcAft>
                          <a:spcPts val="800"/>
                        </a:spcAft>
                      </a:pPr>
                      <a:r>
                        <a:rPr lang="en-GB" sz="1400" b="1">
                          <a:solidFill>
                            <a:srgbClr val="000000"/>
                          </a:solidFill>
                          <a:effectLst/>
                          <a:latin typeface="Times New Roman" panose="02020603050405020304" pitchFamily="18" charset="0"/>
                          <a:ea typeface="Calibri" panose="020F0502020204030204" pitchFamily="34" charset="0"/>
                        </a:rPr>
                        <a:t>Year 2</a:t>
                      </a:r>
                      <a:endParaRPr lang="en-US" sz="1600">
                        <a:effectLst/>
                        <a:latin typeface="Calibri" panose="020F0502020204030204" pitchFamily="34" charset="0"/>
                        <a:ea typeface="Calibri" panose="020F0502020204030204" pitchFamily="34" charset="0"/>
                      </a:endParaRPr>
                    </a:p>
                  </a:txBody>
                  <a:tcPr marL="12490" marR="12490" marT="1249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8EAADB"/>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ct val="107000"/>
                        </a:lnSpc>
                        <a:spcBef>
                          <a:spcPts val="0"/>
                        </a:spcBef>
                        <a:spcAft>
                          <a:spcPts val="800"/>
                        </a:spcAft>
                      </a:pPr>
                      <a:r>
                        <a:rPr lang="en-GB" sz="1400" b="1">
                          <a:solidFill>
                            <a:srgbClr val="000000"/>
                          </a:solidFill>
                          <a:effectLst/>
                          <a:latin typeface="Times New Roman" panose="02020603050405020304" pitchFamily="18" charset="0"/>
                          <a:ea typeface="Calibri" panose="020F0502020204030204" pitchFamily="34" charset="0"/>
                        </a:rPr>
                        <a:t>Year 3</a:t>
                      </a:r>
                      <a:endParaRPr lang="en-US" sz="1600">
                        <a:effectLst/>
                        <a:latin typeface="Calibri" panose="020F0502020204030204" pitchFamily="34" charset="0"/>
                        <a:ea typeface="Calibri" panose="020F0502020204030204" pitchFamily="34" charset="0"/>
                      </a:endParaRPr>
                    </a:p>
                  </a:txBody>
                  <a:tcPr marL="12490" marR="12490" marT="12490" marB="0" anchor="ctr">
                    <a:lnL w="12700" cap="flat" cmpd="sng" algn="ctr">
                      <a:solidFill>
                        <a:srgbClr val="000000"/>
                      </a:solidFill>
                      <a:prstDash val="solid"/>
                      <a:round/>
                      <a:headEnd type="none" w="med" len="med"/>
                      <a:tailEnd type="none" w="med" len="med"/>
                    </a:lnL>
                    <a:lnR>
                      <a:noFill/>
                    </a:lnR>
                    <a:lnT w="12700" cap="flat" cmpd="sng" algn="ctr">
                      <a:solidFill>
                        <a:srgbClr val="8EAADB"/>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5115708"/>
                  </a:ext>
                </a:extLst>
              </a:tr>
              <a:tr h="459336">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Q1</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Q2</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Q3</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Q4</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Q1</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Q2</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Q3</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Q4</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Q1</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Q2</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Q3</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marL="0" marR="0" algn="ctr">
                        <a:lnSpc>
                          <a:spcPct val="107000"/>
                        </a:lnSpc>
                        <a:spcBef>
                          <a:spcPts val="0"/>
                        </a:spcBef>
                        <a:spcAft>
                          <a:spcPts val="800"/>
                        </a:spcAft>
                      </a:pPr>
                      <a:r>
                        <a:rPr lang="en-GB" sz="1400">
                          <a:solidFill>
                            <a:srgbClr val="000000"/>
                          </a:solidFill>
                          <a:effectLst/>
                          <a:latin typeface="Times New Roman" panose="02020603050405020304" pitchFamily="18" charset="0"/>
                          <a:ea typeface="Calibri" panose="020F0502020204030204" pitchFamily="34" charset="0"/>
                        </a:rPr>
                        <a:t>Q4</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681775509"/>
                  </a:ext>
                </a:extLst>
              </a:tr>
              <a:tr h="521506">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1</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Establish/strengthen relationship between NSO and UNFCCC-NFP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94039494"/>
                  </a:ext>
                </a:extLst>
              </a:tr>
              <a:tr h="521506">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2</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Engage stakeholders and complete the self-assessment using the CISAT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71630521"/>
                  </a:ext>
                </a:extLst>
              </a:tr>
              <a:tr h="521506">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3</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Establish a committee, inter-institutional working group or task force or expand an existing one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54523"/>
                  </a:ext>
                </a:extLst>
              </a:tr>
              <a:tr h="260648">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4</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Define an institution with a legal mandate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0292116"/>
                  </a:ext>
                </a:extLst>
              </a:tr>
              <a:tr h="521506">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5</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Establish collaboration/communication channels between stakeholders and make institutional arrangements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2477317"/>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Designate national thematic experts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20261931"/>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34290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Develop ToRs/MoUs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3860647"/>
                  </a:ext>
                </a:extLst>
              </a:tr>
              <a:tr h="521506">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6</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Engage high-level support for TWG - data collection/formation of unit / mobilizing resources</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505283"/>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Conduct institutional review and skills capacity assessment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509808"/>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Develop project proposals/applications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4469287"/>
                  </a:ext>
                </a:extLst>
              </a:tr>
              <a:tr h="260648">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7</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Strengthen human resources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1681585"/>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34290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Provide training and capacity building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5886600"/>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34290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Designate desk officers/core team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5156067"/>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34290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Hire staff/consultants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1943716"/>
                  </a:ext>
                </a:extLst>
              </a:tr>
              <a:tr h="260648">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8</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Improve technical resources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3101586"/>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Improve IT infrastructure (software and hardware)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66760119"/>
                  </a:ext>
                </a:extLst>
              </a:tr>
              <a:tr h="521506">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9</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Develop a national programme/national action plan on climate statistics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9048614"/>
                  </a:ext>
                </a:extLst>
              </a:tr>
              <a:tr h="521506">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Develop national set of climate indicators (consistent/complementary with NDCs/NAPs/NCs) and metadata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5338235"/>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34290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Map the data sources and assess data quality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7359470"/>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Define gaps and prioritize work on methods and data collection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7297784"/>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Develop data collection methods (such as climate change surveys)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3541541"/>
                  </a:ext>
                </a:extLst>
              </a:tr>
              <a:tr h="521506">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Integrate the programme/plan into NSDS and national climate policies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6205850"/>
                  </a:ext>
                </a:extLst>
              </a:tr>
              <a:tr h="260648">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10</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Undertake data collection/database building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000392"/>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marR="0" indent="-34290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Establish data exchange protocols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2509061"/>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Compile statistics/indicators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4235560"/>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Prepare analysis of key findings and draft a report</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3630423"/>
                  </a:ext>
                </a:extLst>
              </a:tr>
              <a:tr h="260648">
                <a:tc>
                  <a:txBody>
                    <a:bodyPr/>
                    <a:lstStyle/>
                    <a:p>
                      <a:pPr marL="0" marR="0">
                        <a:lnSpc>
                          <a:spcPct val="107000"/>
                        </a:lnSpc>
                        <a:spcBef>
                          <a:spcPts val="0"/>
                        </a:spcBef>
                        <a:spcAft>
                          <a:spcPts val="800"/>
                        </a:spcAft>
                      </a:pPr>
                      <a:r>
                        <a:rPr lang="en-GB" sz="16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0" marR="0">
                        <a:lnSpc>
                          <a:spcPct val="107000"/>
                        </a:lnSpc>
                        <a:spcBef>
                          <a:spcPts val="0"/>
                        </a:spcBef>
                        <a:spcAft>
                          <a:spcPts val="800"/>
                        </a:spcAft>
                      </a:pPr>
                      <a:r>
                        <a:rPr lang="en-GB" sz="1600" dirty="0">
                          <a:effectLst/>
                          <a:latin typeface="Times New Roman" panose="02020603050405020304" pitchFamily="18" charset="0"/>
                          <a:ea typeface="Calibri" panose="020F0502020204030204" pitchFamily="34" charset="0"/>
                        </a:rPr>
                        <a:t>Organize a validation workshop/TWG and stakeholders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1002203"/>
                  </a:ext>
                </a:extLst>
              </a:tr>
              <a:tr h="521506">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11</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Prepare contributions to national policies and the reports for UNFCCC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extLst>
                  <a:ext uri="{0D108BD9-81ED-4DB2-BD59-A6C34878D82A}">
                    <a16:rowId xmlns:a16="http://schemas.microsoft.com/office/drawing/2014/main" val="1363372900"/>
                  </a:ext>
                </a:extLst>
              </a:tr>
              <a:tr h="260648">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12</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Disseminate statistics and indicators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extLst>
                  <a:ext uri="{0D108BD9-81ED-4DB2-BD59-A6C34878D82A}">
                    <a16:rowId xmlns:a16="http://schemas.microsoft.com/office/drawing/2014/main" val="982155321"/>
                  </a:ext>
                </a:extLst>
              </a:tr>
              <a:tr h="260648">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13</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Conduct user surveys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extLst>
                  <a:ext uri="{0D108BD9-81ED-4DB2-BD59-A6C34878D82A}">
                    <a16:rowId xmlns:a16="http://schemas.microsoft.com/office/drawing/2014/main" val="2051021420"/>
                  </a:ext>
                </a:extLst>
              </a:tr>
              <a:tr h="260648">
                <a:tc>
                  <a:txBody>
                    <a:bodyPr/>
                    <a:lstStyle/>
                    <a:p>
                      <a:pPr marL="0" marR="0">
                        <a:lnSpc>
                          <a:spcPct val="107000"/>
                        </a:lnSpc>
                        <a:spcBef>
                          <a:spcPts val="0"/>
                        </a:spcBef>
                        <a:spcAft>
                          <a:spcPts val="800"/>
                        </a:spcAft>
                      </a:pPr>
                      <a:r>
                        <a:rPr lang="en-GB" sz="1600" b="1">
                          <a:effectLst/>
                          <a:latin typeface="Times New Roman" panose="02020603050405020304" pitchFamily="18" charset="0"/>
                          <a:ea typeface="Calibri" panose="020F0502020204030204" pitchFamily="34" charset="0"/>
                        </a:rPr>
                        <a:t>14</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600" b="1" dirty="0">
                          <a:effectLst/>
                          <a:latin typeface="Times New Roman" panose="02020603050405020304" pitchFamily="18" charset="0"/>
                          <a:ea typeface="Calibri" panose="020F0502020204030204" pitchFamily="34" charset="0"/>
                        </a:rPr>
                        <a:t>Evaluate and define priorities for future improvements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800"/>
                        </a:spcAft>
                      </a:pPr>
                      <a:r>
                        <a:rPr lang="en-GB" sz="1400">
                          <a:effectLst/>
                          <a:latin typeface="Times New Roman" panose="02020603050405020304" pitchFamily="18" charset="0"/>
                          <a:ea typeface="Calibri" panose="020F0502020204030204" pitchFamily="34" charset="0"/>
                        </a:rPr>
                        <a:t> </a:t>
                      </a:r>
                      <a:endParaRPr lang="en-US" sz="160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tc>
                  <a:txBody>
                    <a:bodyPr/>
                    <a:lstStyle/>
                    <a:p>
                      <a:pPr marL="0" marR="0">
                        <a:lnSpc>
                          <a:spcPct val="107000"/>
                        </a:lnSpc>
                        <a:spcBef>
                          <a:spcPts val="0"/>
                        </a:spcBef>
                        <a:spcAft>
                          <a:spcPts val="800"/>
                        </a:spcAft>
                      </a:pPr>
                      <a:r>
                        <a:rPr lang="en-GB" sz="1400" dirty="0">
                          <a:effectLst/>
                          <a:latin typeface="Times New Roman" panose="02020603050405020304" pitchFamily="18" charset="0"/>
                          <a:ea typeface="Calibri" panose="020F0502020204030204" pitchFamily="34" charset="0"/>
                        </a:rPr>
                        <a:t> </a:t>
                      </a:r>
                      <a:endParaRPr lang="en-US" sz="1600" dirty="0">
                        <a:effectLst/>
                        <a:latin typeface="Calibri" panose="020F0502020204030204" pitchFamily="34" charset="0"/>
                        <a:ea typeface="Calibri" panose="020F0502020204030204" pitchFamily="34" charset="0"/>
                      </a:endParaRPr>
                    </a:p>
                  </a:txBody>
                  <a:tcPr marL="12490" marR="12490" marT="1249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CB9CA"/>
                    </a:solidFill>
                  </a:tcPr>
                </a:tc>
                <a:extLst>
                  <a:ext uri="{0D108BD9-81ED-4DB2-BD59-A6C34878D82A}">
                    <a16:rowId xmlns:a16="http://schemas.microsoft.com/office/drawing/2014/main" val="4103700803"/>
                  </a:ext>
                </a:extLst>
              </a:tr>
            </a:tbl>
          </a:graphicData>
        </a:graphic>
      </p:graphicFrame>
      <p:sp>
        <p:nvSpPr>
          <p:cNvPr id="7" name="TextBox 6">
            <a:extLst>
              <a:ext uri="{FF2B5EF4-FFF2-40B4-BE49-F238E27FC236}">
                <a16:creationId xmlns:a16="http://schemas.microsoft.com/office/drawing/2014/main" id="{D5C9B9B7-13F0-8E03-550F-30BF1E981519}"/>
              </a:ext>
            </a:extLst>
          </p:cNvPr>
          <p:cNvSpPr txBox="1"/>
          <p:nvPr/>
        </p:nvSpPr>
        <p:spPr>
          <a:xfrm>
            <a:off x="1066686" y="304800"/>
            <a:ext cx="9144000" cy="2308324"/>
          </a:xfrm>
          <a:prstGeom prst="rect">
            <a:avLst/>
          </a:prstGeom>
          <a:noFill/>
        </p:spPr>
        <p:txBody>
          <a:bodyPr wrap="square">
            <a:spAutoFit/>
          </a:bodyPr>
          <a:lstStyle/>
          <a:p>
            <a:r>
              <a:rPr lang="en-US" sz="7200" dirty="0"/>
              <a:t>4.2.2 National action plan</a:t>
            </a:r>
          </a:p>
        </p:txBody>
      </p:sp>
    </p:spTree>
    <p:extLst>
      <p:ext uri="{BB962C8B-B14F-4D97-AF65-F5344CB8AC3E}">
        <p14:creationId xmlns:p14="http://schemas.microsoft.com/office/powerpoint/2010/main" val="3238616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rot="16200000">
            <a:off x="-551964" y="5665691"/>
            <a:ext cx="6382308" cy="1650998"/>
          </a:xfrm>
        </p:spPr>
        <p:txBody>
          <a:bodyPr anchor="ctr" anchorCtr="0">
            <a:noAutofit/>
          </a:bodyPr>
          <a:lstStyle/>
          <a:p>
            <a:pPr marL="0" indent="0">
              <a:buNone/>
            </a:pPr>
            <a:r>
              <a:rPr lang="en-JM" sz="6000" b="1" dirty="0"/>
              <a:t>Mobilize resources</a:t>
            </a:r>
          </a:p>
        </p:txBody>
      </p:sp>
      <p:sp>
        <p:nvSpPr>
          <p:cNvPr id="4" name="Content Placeholder 3"/>
          <p:cNvSpPr>
            <a:spLocks noGrp="1"/>
          </p:cNvSpPr>
          <p:nvPr>
            <p:ph sz="half" idx="2"/>
          </p:nvPr>
        </p:nvSpPr>
        <p:spPr>
          <a:xfrm>
            <a:off x="4008974" y="2828580"/>
            <a:ext cx="8183026" cy="9390382"/>
          </a:xfrm>
        </p:spPr>
        <p:txBody>
          <a:bodyPr>
            <a:normAutofit/>
          </a:bodyPr>
          <a:lstStyle/>
          <a:p>
            <a:pPr marL="812008" indent="-812008">
              <a:buNone/>
            </a:pPr>
            <a:r>
              <a:rPr lang="en-US" b="1" dirty="0"/>
              <a:t>4.2.3 High-level buy-in – mobilize resources</a:t>
            </a:r>
            <a:endParaRPr lang="en-JM" b="1" dirty="0"/>
          </a:p>
          <a:p>
            <a:pPr marL="0" indent="0">
              <a:buNone/>
            </a:pPr>
            <a:r>
              <a:rPr lang="en-US" sz="3600" dirty="0"/>
              <a:t>It is recommended that the NSO and the focal points to the UNFCCC and other focal points obtain high-level support from their heads of ministries and agencies. Stakeholders will be more amenable to participating; provide more support for budgeting for meetings, staffing, etc. This would contribute to ensure the continuity of resources for the activity. </a:t>
            </a:r>
            <a:endParaRPr lang="en-JM" sz="3600" dirty="0"/>
          </a:p>
        </p:txBody>
      </p:sp>
      <p:sp>
        <p:nvSpPr>
          <p:cNvPr id="6" name="TextBox 5">
            <a:extLst>
              <a:ext uri="{FF2B5EF4-FFF2-40B4-BE49-F238E27FC236}">
                <a16:creationId xmlns:a16="http://schemas.microsoft.com/office/drawing/2014/main" id="{8ACB1990-843E-4577-BA77-ADD71A2F385C}"/>
              </a:ext>
            </a:extLst>
          </p:cNvPr>
          <p:cNvSpPr txBox="1"/>
          <p:nvPr/>
        </p:nvSpPr>
        <p:spPr>
          <a:xfrm>
            <a:off x="13005226" y="3206038"/>
            <a:ext cx="8940374" cy="7303923"/>
          </a:xfrm>
          <a:prstGeom prst="rect">
            <a:avLst/>
          </a:prstGeom>
          <a:noFill/>
        </p:spPr>
        <p:txBody>
          <a:bodyPr wrap="square">
            <a:spAutoFit/>
          </a:bodyPr>
          <a:lstStyle/>
          <a:p>
            <a:pPr algn="just">
              <a:lnSpc>
                <a:spcPct val="107000"/>
              </a:lnSpc>
              <a:spcAft>
                <a:spcPts val="1200"/>
              </a:spcAft>
            </a:pPr>
            <a:r>
              <a:rPr lang="en-US" sz="3200" dirty="0">
                <a:highlight>
                  <a:srgbClr val="C0C0C0"/>
                </a:highlight>
                <a:latin typeface="Calibri" panose="020F0502020204030204" pitchFamily="34" charset="0"/>
                <a:ea typeface="Calibri" panose="020F0502020204030204" pitchFamily="34" charset="0"/>
              </a:rPr>
              <a:t>The agencies/funds which may offer direct financial assistance to countries are:</a:t>
            </a:r>
          </a:p>
          <a:p>
            <a:pPr marL="514350" indent="-514350" algn="just">
              <a:lnSpc>
                <a:spcPct val="107000"/>
              </a:lnSpc>
              <a:spcAft>
                <a:spcPts val="900"/>
              </a:spcAft>
              <a:buFont typeface="+mj-lt"/>
              <a:buAutoNum type="arabicPeriod"/>
            </a:pPr>
            <a:r>
              <a:rPr lang="en-US" sz="3200" b="1" dirty="0">
                <a:highlight>
                  <a:srgbClr val="C0C0C0"/>
                </a:highlight>
                <a:latin typeface="Calibri" panose="020F0502020204030204" pitchFamily="34" charset="0"/>
                <a:ea typeface="Calibri" panose="020F0502020204030204" pitchFamily="34" charset="0"/>
              </a:rPr>
              <a:t>Green Climate Fund (</a:t>
            </a:r>
            <a:r>
              <a:rPr lang="en-US" sz="3200" dirty="0">
                <a:highlight>
                  <a:srgbClr val="C0C0C0"/>
                </a:highlight>
                <a:latin typeface="Calibri" panose="020F0502020204030204" pitchFamily="34" charset="0"/>
                <a:ea typeface="Calibri" panose="020F0502020204030204" pitchFamily="34" charset="0"/>
              </a:rPr>
              <a:t>GCF) was established at COP16, under the UNFCCC, to support developing countries with projects, </a:t>
            </a:r>
            <a:r>
              <a:rPr lang="en-US" sz="3200" dirty="0" err="1">
                <a:highlight>
                  <a:srgbClr val="C0C0C0"/>
                </a:highlight>
                <a:latin typeface="Calibri" panose="020F0502020204030204" pitchFamily="34" charset="0"/>
                <a:ea typeface="Calibri" panose="020F0502020204030204" pitchFamily="34" charset="0"/>
              </a:rPr>
              <a:t>programmes</a:t>
            </a:r>
            <a:r>
              <a:rPr lang="en-US" sz="3200" dirty="0">
                <a:highlight>
                  <a:srgbClr val="C0C0C0"/>
                </a:highlight>
                <a:latin typeface="Calibri" panose="020F0502020204030204" pitchFamily="34" charset="0"/>
                <a:ea typeface="Calibri" panose="020F0502020204030204" pitchFamily="34" charset="0"/>
              </a:rPr>
              <a:t>, policies and other activities related to climate mitigation and climate adaptation.</a:t>
            </a:r>
          </a:p>
          <a:p>
            <a:pPr marL="514350" indent="-514350" algn="just">
              <a:lnSpc>
                <a:spcPct val="107000"/>
              </a:lnSpc>
              <a:spcAft>
                <a:spcPts val="900"/>
              </a:spcAft>
              <a:buFont typeface="+mj-lt"/>
              <a:buAutoNum type="arabicPeriod"/>
            </a:pPr>
            <a:r>
              <a:rPr lang="en-US" sz="3200" b="1" dirty="0">
                <a:highlight>
                  <a:srgbClr val="C0C0C0"/>
                </a:highlight>
                <a:latin typeface="Calibri" panose="020F0502020204030204" pitchFamily="34" charset="0"/>
                <a:ea typeface="Calibri" panose="020F0502020204030204" pitchFamily="34" charset="0"/>
              </a:rPr>
              <a:t>Global Environment Facility</a:t>
            </a:r>
            <a:r>
              <a:rPr lang="en-US" sz="3200" dirty="0">
                <a:highlight>
                  <a:srgbClr val="C0C0C0"/>
                </a:highlight>
                <a:latin typeface="Calibri" panose="020F0502020204030204" pitchFamily="34" charset="0"/>
                <a:ea typeface="Calibri" panose="020F0502020204030204" pitchFamily="34" charset="0"/>
              </a:rPr>
              <a:t> (GEF)</a:t>
            </a:r>
          </a:p>
          <a:p>
            <a:pPr marL="514350" indent="-514350" algn="just">
              <a:lnSpc>
                <a:spcPct val="107000"/>
              </a:lnSpc>
              <a:spcAft>
                <a:spcPts val="900"/>
              </a:spcAft>
              <a:buFont typeface="+mj-lt"/>
              <a:buAutoNum type="arabicPeriod"/>
            </a:pPr>
            <a:r>
              <a:rPr lang="en-US" sz="3200" b="1" dirty="0">
                <a:highlight>
                  <a:srgbClr val="C0C0C0"/>
                </a:highlight>
                <a:latin typeface="Calibri" panose="020F0502020204030204" pitchFamily="34" charset="0"/>
                <a:ea typeface="Calibri" panose="020F0502020204030204" pitchFamily="34" charset="0"/>
              </a:rPr>
              <a:t>GIZ</a:t>
            </a:r>
            <a:r>
              <a:rPr lang="en-US" sz="3200" dirty="0">
                <a:highlight>
                  <a:srgbClr val="C0C0C0"/>
                </a:highlight>
                <a:latin typeface="Calibri" panose="020F0502020204030204" pitchFamily="34" charset="0"/>
                <a:ea typeface="Calibri" panose="020F0502020204030204" pitchFamily="34" charset="0"/>
              </a:rPr>
              <a:t> or Deutsche Gesellschaft für </a:t>
            </a:r>
            <a:r>
              <a:rPr lang="en-US" sz="3200" dirty="0" err="1">
                <a:highlight>
                  <a:srgbClr val="C0C0C0"/>
                </a:highlight>
                <a:latin typeface="Calibri" panose="020F0502020204030204" pitchFamily="34" charset="0"/>
                <a:ea typeface="Calibri" panose="020F0502020204030204" pitchFamily="34" charset="0"/>
              </a:rPr>
              <a:t>Internationale</a:t>
            </a:r>
            <a:r>
              <a:rPr lang="en-US" sz="3200" dirty="0">
                <a:highlight>
                  <a:srgbClr val="C0C0C0"/>
                </a:highlight>
                <a:latin typeface="Calibri" panose="020F0502020204030204" pitchFamily="34" charset="0"/>
                <a:ea typeface="Calibri" panose="020F0502020204030204" pitchFamily="34" charset="0"/>
              </a:rPr>
              <a:t> </a:t>
            </a:r>
            <a:r>
              <a:rPr lang="en-US" sz="3200" dirty="0" err="1">
                <a:highlight>
                  <a:srgbClr val="C0C0C0"/>
                </a:highlight>
                <a:latin typeface="Calibri" panose="020F0502020204030204" pitchFamily="34" charset="0"/>
                <a:ea typeface="Calibri" panose="020F0502020204030204" pitchFamily="34" charset="0"/>
              </a:rPr>
              <a:t>Zusammenarbe</a:t>
            </a:r>
            <a:r>
              <a:rPr lang="en-US" sz="3200" dirty="0">
                <a:highlight>
                  <a:srgbClr val="C0C0C0"/>
                </a:highlight>
                <a:latin typeface="Calibri" panose="020F0502020204030204" pitchFamily="34" charset="0"/>
                <a:ea typeface="Calibri" panose="020F0502020204030204" pitchFamily="34" charset="0"/>
              </a:rPr>
              <a:t>, is a German development agency that provides services in the fields of environmental protection, resource conservation, and climate change mitigation, among others.</a:t>
            </a:r>
          </a:p>
        </p:txBody>
      </p:sp>
    </p:spTree>
    <p:extLst>
      <p:ext uri="{BB962C8B-B14F-4D97-AF65-F5344CB8AC3E}">
        <p14:creationId xmlns:p14="http://schemas.microsoft.com/office/powerpoint/2010/main" val="333189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ECAE6-D37F-444A-A171-BF118507B193}"/>
              </a:ext>
            </a:extLst>
          </p:cNvPr>
          <p:cNvSpPr>
            <a:spLocks noGrp="1"/>
          </p:cNvSpPr>
          <p:nvPr>
            <p:ph type="title"/>
          </p:nvPr>
        </p:nvSpPr>
        <p:spPr>
          <a:xfrm>
            <a:off x="1801906" y="214132"/>
            <a:ext cx="19256302" cy="1988344"/>
          </a:xfrm>
        </p:spPr>
        <p:txBody>
          <a:bodyPr>
            <a:noAutofit/>
          </a:bodyPr>
          <a:lstStyle/>
          <a:p>
            <a:r>
              <a:rPr lang="en-US" sz="7200" b="1" dirty="0">
                <a:solidFill>
                  <a:srgbClr val="002060"/>
                </a:solidFill>
              </a:rPr>
              <a:t>Institution with a legal mandate for the</a:t>
            </a:r>
            <a:br>
              <a:rPr lang="en-US" sz="7200" b="1" dirty="0">
                <a:solidFill>
                  <a:srgbClr val="002060"/>
                </a:solidFill>
              </a:rPr>
            </a:br>
            <a:r>
              <a:rPr lang="en-US" sz="7200" b="1" dirty="0">
                <a:solidFill>
                  <a:srgbClr val="002060"/>
                </a:solidFill>
              </a:rPr>
              <a:t>production of statistics on climate change</a:t>
            </a:r>
          </a:p>
        </p:txBody>
      </p:sp>
      <p:sp>
        <p:nvSpPr>
          <p:cNvPr id="3" name="Content Placeholder 2">
            <a:extLst>
              <a:ext uri="{FF2B5EF4-FFF2-40B4-BE49-F238E27FC236}">
                <a16:creationId xmlns:a16="http://schemas.microsoft.com/office/drawing/2014/main" id="{88208C90-A34A-4FE5-9E75-F6838819B4EA}"/>
              </a:ext>
            </a:extLst>
          </p:cNvPr>
          <p:cNvSpPr>
            <a:spLocks noGrp="1"/>
          </p:cNvSpPr>
          <p:nvPr>
            <p:ph sz="half" idx="1"/>
          </p:nvPr>
        </p:nvSpPr>
        <p:spPr>
          <a:xfrm>
            <a:off x="1506071" y="3249170"/>
            <a:ext cx="21138776" cy="9702900"/>
          </a:xfrm>
        </p:spPr>
        <p:txBody>
          <a:bodyPr>
            <a:normAutofit/>
          </a:bodyPr>
          <a:lstStyle/>
          <a:p>
            <a:pPr marL="0" indent="0" algn="just">
              <a:lnSpc>
                <a:spcPct val="107000"/>
              </a:lnSpc>
              <a:spcAft>
                <a:spcPts val="1200"/>
              </a:spcAft>
              <a:buNone/>
            </a:pPr>
            <a:r>
              <a:rPr lang="en-US" sz="3600" dirty="0">
                <a:latin typeface="Calibri" panose="020F0502020204030204" pitchFamily="34" charset="0"/>
                <a:ea typeface="Calibri" panose="020F0502020204030204" pitchFamily="34" charset="0"/>
              </a:rPr>
              <a:t>A national (or focal) institution with legal mandate will perform the following functions:</a:t>
            </a:r>
          </a:p>
          <a:p>
            <a:pPr marL="514350" indent="-514350" algn="just">
              <a:lnSpc>
                <a:spcPct val="107000"/>
              </a:lnSpc>
              <a:buFont typeface="Symbol" panose="05050102010706020507" pitchFamily="18" charset="2"/>
              <a:buChar char=""/>
            </a:pPr>
            <a:r>
              <a:rPr lang="en-US" sz="3600" dirty="0">
                <a:solidFill>
                  <a:srgbClr val="000000"/>
                </a:solidFill>
                <a:latin typeface="Calibri" panose="020F0502020204030204" pitchFamily="34" charset="0"/>
                <a:ea typeface="Calibri" panose="020F0502020204030204" pitchFamily="34" charset="0"/>
              </a:rPr>
              <a:t>Set up a department/service or division in charge of climate change statistics;</a:t>
            </a:r>
            <a:endParaRPr lang="en-US" sz="3600" dirty="0">
              <a:latin typeface="Calibri" panose="020F0502020204030204" pitchFamily="34" charset="0"/>
              <a:ea typeface="Calibri" panose="020F0502020204030204" pitchFamily="34" charset="0"/>
            </a:endParaRPr>
          </a:p>
          <a:p>
            <a:pPr marL="514350" indent="-514350" algn="just">
              <a:lnSpc>
                <a:spcPct val="107000"/>
              </a:lnSpc>
              <a:buFont typeface="Symbol" panose="05050102010706020507" pitchFamily="18" charset="2"/>
              <a:buChar char=""/>
            </a:pPr>
            <a:r>
              <a:rPr lang="en-US" sz="3600" dirty="0">
                <a:solidFill>
                  <a:srgbClr val="000000"/>
                </a:solidFill>
                <a:latin typeface="Calibri" panose="020F0502020204030204" pitchFamily="34" charset="0"/>
                <a:ea typeface="Calibri" panose="020F0502020204030204" pitchFamily="34" charset="0"/>
              </a:rPr>
              <a:t>Develop a legal framework of collaboration with other institutions (Ministry of the Environment, meteorological institute, research institutes, etc.) with a view to sharing statistics on climate change;</a:t>
            </a:r>
            <a:endParaRPr lang="en-US" sz="3600" dirty="0">
              <a:latin typeface="Calibri" panose="020F0502020204030204" pitchFamily="34" charset="0"/>
              <a:ea typeface="Calibri" panose="020F0502020204030204" pitchFamily="34" charset="0"/>
            </a:endParaRPr>
          </a:p>
          <a:p>
            <a:pPr marL="514350" indent="-514350" algn="just">
              <a:lnSpc>
                <a:spcPct val="107000"/>
              </a:lnSpc>
              <a:buFont typeface="Symbol" panose="05050102010706020507" pitchFamily="18" charset="2"/>
              <a:buChar char=""/>
            </a:pPr>
            <a:r>
              <a:rPr lang="en-US" sz="3600" dirty="0">
                <a:solidFill>
                  <a:srgbClr val="000000"/>
                </a:solidFill>
                <a:latin typeface="Calibri" panose="020F0502020204030204" pitchFamily="34" charset="0"/>
                <a:ea typeface="Calibri" panose="020F0502020204030204" pitchFamily="34" charset="0"/>
              </a:rPr>
              <a:t>Submit training needs, a work plan and budget proposal to the government;</a:t>
            </a:r>
            <a:endParaRPr lang="en-US" sz="3600" dirty="0">
              <a:latin typeface="Calibri" panose="020F0502020204030204" pitchFamily="34" charset="0"/>
              <a:ea typeface="Calibri" panose="020F0502020204030204" pitchFamily="34" charset="0"/>
            </a:endParaRPr>
          </a:p>
          <a:p>
            <a:pPr marL="514350" indent="-514350" algn="just">
              <a:lnSpc>
                <a:spcPct val="107000"/>
              </a:lnSpc>
              <a:buFont typeface="Symbol" panose="05050102010706020507" pitchFamily="18" charset="2"/>
              <a:buChar char=""/>
            </a:pPr>
            <a:r>
              <a:rPr lang="en-US" sz="3600" dirty="0">
                <a:solidFill>
                  <a:srgbClr val="000000"/>
                </a:solidFill>
                <a:latin typeface="Calibri" panose="020F0502020204030204" pitchFamily="34" charset="0"/>
                <a:ea typeface="Calibri" panose="020F0502020204030204" pitchFamily="34" charset="0"/>
              </a:rPr>
              <a:t>Establish/strengthen a climate change and/or environment statistics committee;</a:t>
            </a:r>
            <a:endParaRPr lang="en-US" sz="3600" dirty="0">
              <a:latin typeface="Calibri" panose="020F0502020204030204" pitchFamily="34" charset="0"/>
              <a:ea typeface="Calibri" panose="020F0502020204030204" pitchFamily="34" charset="0"/>
            </a:endParaRPr>
          </a:p>
          <a:p>
            <a:endParaRPr lang="en-US" dirty="0"/>
          </a:p>
        </p:txBody>
      </p:sp>
      <p:pic>
        <p:nvPicPr>
          <p:cNvPr id="5" name="Picture 4">
            <a:extLst>
              <a:ext uri="{FF2B5EF4-FFF2-40B4-BE49-F238E27FC236}">
                <a16:creationId xmlns:a16="http://schemas.microsoft.com/office/drawing/2014/main" id="{AFDB5698-56B2-09D0-DA48-90912093364F}"/>
              </a:ext>
            </a:extLst>
          </p:cNvPr>
          <p:cNvPicPr>
            <a:picLocks noChangeAspect="1"/>
          </p:cNvPicPr>
          <p:nvPr/>
        </p:nvPicPr>
        <p:blipFill>
          <a:blip r:embed="rId3"/>
          <a:stretch>
            <a:fillRect/>
          </a:stretch>
        </p:blipFill>
        <p:spPr>
          <a:xfrm>
            <a:off x="4306009" y="8311303"/>
            <a:ext cx="16154400" cy="3657600"/>
          </a:xfrm>
          <a:prstGeom prst="rect">
            <a:avLst/>
          </a:prstGeom>
        </p:spPr>
      </p:pic>
    </p:spTree>
    <p:extLst>
      <p:ext uri="{BB962C8B-B14F-4D97-AF65-F5344CB8AC3E}">
        <p14:creationId xmlns:p14="http://schemas.microsoft.com/office/powerpoint/2010/main" val="2730931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E1B18-3ED0-06DC-A1B9-5DA0863550D7}"/>
              </a:ext>
            </a:extLst>
          </p:cNvPr>
          <p:cNvSpPr>
            <a:spLocks noGrp="1"/>
          </p:cNvSpPr>
          <p:nvPr>
            <p:ph type="title"/>
          </p:nvPr>
        </p:nvSpPr>
        <p:spPr>
          <a:xfrm>
            <a:off x="1909482" y="549276"/>
            <a:ext cx="19525130" cy="2286000"/>
          </a:xfrm>
        </p:spPr>
        <p:txBody>
          <a:bodyPr>
            <a:normAutofit/>
          </a:bodyPr>
          <a:lstStyle/>
          <a:p>
            <a:r>
              <a:rPr lang="en-US" sz="7200" b="1" dirty="0">
                <a:solidFill>
                  <a:srgbClr val="002060"/>
                </a:solidFill>
              </a:rPr>
              <a:t>The committee may perform the following functions: </a:t>
            </a:r>
          </a:p>
        </p:txBody>
      </p:sp>
      <p:sp>
        <p:nvSpPr>
          <p:cNvPr id="3" name="Content Placeholder 2">
            <a:extLst>
              <a:ext uri="{FF2B5EF4-FFF2-40B4-BE49-F238E27FC236}">
                <a16:creationId xmlns:a16="http://schemas.microsoft.com/office/drawing/2014/main" id="{DBE219A5-3620-3E6C-4747-412B3B13C52C}"/>
              </a:ext>
            </a:extLst>
          </p:cNvPr>
          <p:cNvSpPr>
            <a:spLocks noGrp="1"/>
          </p:cNvSpPr>
          <p:nvPr>
            <p:ph sz="half" idx="1"/>
          </p:nvPr>
        </p:nvSpPr>
        <p:spPr>
          <a:xfrm>
            <a:off x="1255283" y="2835277"/>
            <a:ext cx="19525130" cy="7439022"/>
          </a:xfrm>
        </p:spPr>
        <p:txBody>
          <a:bodyPr>
            <a:normAutofit/>
          </a:bodyPr>
          <a:lstStyle/>
          <a:p>
            <a:r>
              <a:rPr lang="en-US" sz="4000" dirty="0"/>
              <a:t>Develop a roadmap for the implementation of the Global Set and agree on the expected results of the work.</a:t>
            </a:r>
          </a:p>
          <a:p>
            <a:r>
              <a:rPr lang="en-US" sz="4000" dirty="0"/>
              <a:t>Organize the validation of the data, statistics, indicators and reports produced by the technical/thematical/interinstitutional working groups (if established) before submission to a higher-level body for approval/information as appropriate</a:t>
            </a:r>
          </a:p>
          <a:p>
            <a:r>
              <a:rPr lang="en-US" sz="4000" dirty="0"/>
              <a:t>Develop a communication strategy and agree on the dissemination of the national set of climate change statistics and indicators. </a:t>
            </a:r>
          </a:p>
          <a:p>
            <a:r>
              <a:rPr lang="en-US" sz="4000" dirty="0"/>
              <a:t>Integrate the national </a:t>
            </a:r>
            <a:r>
              <a:rPr lang="en-US" sz="4000" dirty="0" err="1"/>
              <a:t>programme</a:t>
            </a:r>
            <a:r>
              <a:rPr lang="en-US" sz="4000" dirty="0"/>
              <a:t>/plan of climate change statistics into the NSDS and national climate policies</a:t>
            </a:r>
          </a:p>
        </p:txBody>
      </p:sp>
      <p:pic>
        <p:nvPicPr>
          <p:cNvPr id="6" name="Picture 5">
            <a:extLst>
              <a:ext uri="{FF2B5EF4-FFF2-40B4-BE49-F238E27FC236}">
                <a16:creationId xmlns:a16="http://schemas.microsoft.com/office/drawing/2014/main" id="{E76AB99C-2930-D4D1-0D07-55EEE6C77CEE}"/>
              </a:ext>
            </a:extLst>
          </p:cNvPr>
          <p:cNvPicPr>
            <a:picLocks noChangeAspect="1"/>
          </p:cNvPicPr>
          <p:nvPr/>
        </p:nvPicPr>
        <p:blipFill>
          <a:blip r:embed="rId3"/>
          <a:stretch>
            <a:fillRect/>
          </a:stretch>
        </p:blipFill>
        <p:spPr>
          <a:xfrm>
            <a:off x="10773148" y="8994550"/>
            <a:ext cx="8312938" cy="4479402"/>
          </a:xfrm>
          <a:prstGeom prst="rect">
            <a:avLst/>
          </a:prstGeom>
        </p:spPr>
      </p:pic>
    </p:spTree>
    <p:extLst>
      <p:ext uri="{BB962C8B-B14F-4D97-AF65-F5344CB8AC3E}">
        <p14:creationId xmlns:p14="http://schemas.microsoft.com/office/powerpoint/2010/main" val="511989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rot="-5400000">
            <a:off x="-2018052" y="4843043"/>
            <a:ext cx="8596314" cy="1533198"/>
          </a:xfrm>
        </p:spPr>
        <p:txBody>
          <a:bodyPr>
            <a:noAutofit/>
          </a:bodyPr>
          <a:lstStyle/>
          <a:p>
            <a:pPr marL="0" indent="0">
              <a:buNone/>
            </a:pPr>
            <a:r>
              <a:rPr lang="en-JM" sz="6000" b="1" dirty="0"/>
              <a:t>Production of statistics </a:t>
            </a:r>
          </a:p>
        </p:txBody>
      </p:sp>
      <p:sp>
        <p:nvSpPr>
          <p:cNvPr id="4" name="Content Placeholder 3"/>
          <p:cNvSpPr>
            <a:spLocks noGrp="1"/>
          </p:cNvSpPr>
          <p:nvPr>
            <p:ph sz="half" idx="2"/>
          </p:nvPr>
        </p:nvSpPr>
        <p:spPr>
          <a:xfrm>
            <a:off x="3046704" y="439923"/>
            <a:ext cx="19823790" cy="8260778"/>
          </a:xfrm>
        </p:spPr>
        <p:txBody>
          <a:bodyPr>
            <a:normAutofit/>
          </a:bodyPr>
          <a:lstStyle/>
          <a:p>
            <a:pPr marL="812008" indent="-812008">
              <a:buNone/>
            </a:pPr>
            <a:r>
              <a:rPr lang="en-US" b="1" dirty="0"/>
              <a:t>5.2 Data sources for climate change statistics</a:t>
            </a:r>
          </a:p>
          <a:p>
            <a:pPr marL="812008" indent="-812008">
              <a:buNone/>
            </a:pPr>
            <a:r>
              <a:rPr lang="en-US" b="1" dirty="0"/>
              <a:t> </a:t>
            </a:r>
          </a:p>
          <a:p>
            <a:r>
              <a:rPr lang="en-US" sz="3600" dirty="0"/>
              <a:t>Define the sources of data on climate change</a:t>
            </a:r>
          </a:p>
          <a:p>
            <a:r>
              <a:rPr lang="en-US" sz="3600" dirty="0"/>
              <a:t>Map sources of available indicators/statistics and assess them in terms of quality and utility </a:t>
            </a:r>
          </a:p>
          <a:p>
            <a:r>
              <a:rPr lang="en-US" sz="3600" dirty="0"/>
              <a:t>Define and prioritize gaps in data and methods</a:t>
            </a:r>
          </a:p>
          <a:p>
            <a:r>
              <a:rPr lang="en-GB" sz="3600" dirty="0"/>
              <a:t>Establish data collection processes</a:t>
            </a:r>
          </a:p>
          <a:p>
            <a:r>
              <a:rPr lang="en-GB" sz="3600" dirty="0"/>
              <a:t>Build database of CC stats and indicators</a:t>
            </a:r>
          </a:p>
          <a:p>
            <a:r>
              <a:rPr lang="en-GB" sz="3600" dirty="0"/>
              <a:t>Establish Data Exchange Protocols</a:t>
            </a:r>
            <a:endParaRPr lang="en-JM" sz="3600" dirty="0"/>
          </a:p>
        </p:txBody>
      </p:sp>
      <p:pic>
        <p:nvPicPr>
          <p:cNvPr id="8" name="Picture 7">
            <a:extLst>
              <a:ext uri="{FF2B5EF4-FFF2-40B4-BE49-F238E27FC236}">
                <a16:creationId xmlns:a16="http://schemas.microsoft.com/office/drawing/2014/main" id="{EEA79197-EA09-6732-9A7C-C052BEE1B390}"/>
              </a:ext>
            </a:extLst>
          </p:cNvPr>
          <p:cNvPicPr>
            <a:picLocks noChangeAspect="1"/>
          </p:cNvPicPr>
          <p:nvPr/>
        </p:nvPicPr>
        <p:blipFill>
          <a:blip r:embed="rId3"/>
          <a:stretch>
            <a:fillRect/>
          </a:stretch>
        </p:blipFill>
        <p:spPr>
          <a:xfrm>
            <a:off x="3046704" y="8979678"/>
            <a:ext cx="16002000" cy="4057650"/>
          </a:xfrm>
          <a:prstGeom prst="rect">
            <a:avLst/>
          </a:prstGeom>
        </p:spPr>
      </p:pic>
      <p:sp>
        <p:nvSpPr>
          <p:cNvPr id="2" name="TextBox 1">
            <a:extLst>
              <a:ext uri="{FF2B5EF4-FFF2-40B4-BE49-F238E27FC236}">
                <a16:creationId xmlns:a16="http://schemas.microsoft.com/office/drawing/2014/main" id="{E148D68E-2DB1-B60E-611C-A5E2046651C6}"/>
              </a:ext>
            </a:extLst>
          </p:cNvPr>
          <p:cNvSpPr txBox="1"/>
          <p:nvPr/>
        </p:nvSpPr>
        <p:spPr>
          <a:xfrm>
            <a:off x="15198706" y="4570312"/>
            <a:ext cx="4885825" cy="3539430"/>
          </a:xfrm>
          <a:prstGeom prst="rect">
            <a:avLst/>
          </a:prstGeom>
          <a:noFill/>
        </p:spPr>
        <p:txBody>
          <a:bodyPr wrap="none" rtlCol="0">
            <a:spAutoFit/>
          </a:bodyPr>
          <a:lstStyle/>
          <a:p>
            <a:r>
              <a:rPr lang="en-GB" sz="3200" dirty="0"/>
              <a:t>Types of data sources:</a:t>
            </a:r>
          </a:p>
          <a:p>
            <a:pPr marL="685800" indent="-685800">
              <a:buAutoNum type="arabicPeriod"/>
            </a:pPr>
            <a:r>
              <a:rPr lang="en-GB" sz="3200" dirty="0"/>
              <a:t>Census</a:t>
            </a:r>
          </a:p>
          <a:p>
            <a:pPr marL="685800" indent="-685800">
              <a:buAutoNum type="arabicPeriod"/>
            </a:pPr>
            <a:r>
              <a:rPr lang="en-GB" sz="3200" dirty="0"/>
              <a:t>Survey</a:t>
            </a:r>
          </a:p>
          <a:p>
            <a:pPr marL="685800" indent="-685800">
              <a:buAutoNum type="arabicPeriod"/>
            </a:pPr>
            <a:r>
              <a:rPr lang="en-GB" sz="3200" dirty="0"/>
              <a:t>Administrative records</a:t>
            </a:r>
          </a:p>
          <a:p>
            <a:pPr marL="685800" indent="-685800">
              <a:buAutoNum type="arabicPeriod"/>
            </a:pPr>
            <a:r>
              <a:rPr lang="en-GB" sz="3200" dirty="0"/>
              <a:t>Remote sensing and GIS</a:t>
            </a:r>
          </a:p>
          <a:p>
            <a:pPr marL="685800" indent="-685800">
              <a:buAutoNum type="arabicPeriod"/>
            </a:pPr>
            <a:r>
              <a:rPr lang="en-GB" sz="3200" dirty="0"/>
              <a:t>Monitoring systems</a:t>
            </a:r>
          </a:p>
          <a:p>
            <a:pPr marL="685800" indent="-685800">
              <a:buAutoNum type="arabicPeriod"/>
            </a:pPr>
            <a:r>
              <a:rPr lang="en-GB" sz="3200" dirty="0"/>
              <a:t>Scientific research</a:t>
            </a:r>
          </a:p>
        </p:txBody>
      </p:sp>
    </p:spTree>
    <p:extLst>
      <p:ext uri="{BB962C8B-B14F-4D97-AF65-F5344CB8AC3E}">
        <p14:creationId xmlns:p14="http://schemas.microsoft.com/office/powerpoint/2010/main" val="1419796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3605970" y="967271"/>
            <a:ext cx="18796829" cy="10306810"/>
          </a:xfrm>
        </p:spPr>
        <p:txBody>
          <a:bodyPr>
            <a:normAutofit lnSpcReduction="10000"/>
          </a:bodyPr>
          <a:lstStyle/>
          <a:p>
            <a:pPr marL="812008" lvl="2" indent="-812008">
              <a:spcBef>
                <a:spcPts val="1500"/>
              </a:spcBef>
              <a:buNone/>
            </a:pPr>
            <a:r>
              <a:rPr lang="en-GB" sz="7650" b="1" dirty="0"/>
              <a:t>5.3	 </a:t>
            </a:r>
            <a:r>
              <a:rPr lang="en-US" sz="7650" b="1" dirty="0"/>
              <a:t>Dissemination of national climate change statistics and indicators</a:t>
            </a:r>
          </a:p>
          <a:p>
            <a:pPr>
              <a:lnSpc>
                <a:spcPct val="110000"/>
              </a:lnSpc>
              <a:spcAft>
                <a:spcPts val="1600"/>
              </a:spcAft>
              <a:buSzPts val="1000"/>
            </a:pPr>
            <a:r>
              <a:rPr lang="en-US" sz="4400" dirty="0"/>
              <a:t>Environment/climate change statistics compendium;  </a:t>
            </a:r>
          </a:p>
          <a:p>
            <a:pPr>
              <a:lnSpc>
                <a:spcPct val="110000"/>
              </a:lnSpc>
              <a:spcAft>
                <a:spcPts val="1600"/>
              </a:spcAft>
              <a:buSzPts val="1000"/>
            </a:pPr>
            <a:r>
              <a:rPr lang="en-US" sz="4400" dirty="0"/>
              <a:t>Statistical yearbook, including environment statistics or chapter/section within a yearbook; </a:t>
            </a:r>
          </a:p>
          <a:p>
            <a:pPr>
              <a:lnSpc>
                <a:spcPct val="110000"/>
              </a:lnSpc>
              <a:spcAft>
                <a:spcPts val="1600"/>
              </a:spcAft>
              <a:buSzPts val="1000"/>
            </a:pPr>
            <a:r>
              <a:rPr lang="en-US" sz="4400" dirty="0"/>
              <a:t>Climate change statistics bulletin/report; </a:t>
            </a:r>
          </a:p>
          <a:p>
            <a:pPr>
              <a:lnSpc>
                <a:spcPct val="110000"/>
              </a:lnSpc>
              <a:spcAft>
                <a:spcPts val="1600"/>
              </a:spcAft>
              <a:buSzPts val="1000"/>
            </a:pPr>
            <a:r>
              <a:rPr lang="en-US" sz="4400" dirty="0"/>
              <a:t>State of the environment report; and </a:t>
            </a:r>
          </a:p>
          <a:p>
            <a:pPr>
              <a:lnSpc>
                <a:spcPct val="110000"/>
              </a:lnSpc>
              <a:spcAft>
                <a:spcPts val="1600"/>
              </a:spcAft>
              <a:buSzPts val="1000"/>
            </a:pPr>
            <a:r>
              <a:rPr lang="en-US" sz="4400" dirty="0"/>
              <a:t>Websites, databases and portals.</a:t>
            </a:r>
          </a:p>
          <a:p>
            <a:pPr marL="0" indent="0">
              <a:lnSpc>
                <a:spcPct val="110000"/>
              </a:lnSpc>
              <a:spcAft>
                <a:spcPts val="1600"/>
              </a:spcAft>
              <a:buSzPts val="1000"/>
              <a:buNone/>
            </a:pPr>
            <a:r>
              <a:rPr lang="en-US" sz="3800" dirty="0"/>
              <a:t> </a:t>
            </a:r>
            <a:r>
              <a:rPr lang="en-JM" sz="3800" dirty="0"/>
              <a:t>----</a:t>
            </a:r>
          </a:p>
          <a:p>
            <a:pPr marL="342900" lvl="2">
              <a:spcBef>
                <a:spcPts val="1500"/>
              </a:spcBef>
            </a:pPr>
            <a:r>
              <a:rPr lang="en-GB" sz="5200" dirty="0"/>
              <a:t>Establish publication guidelines</a:t>
            </a:r>
            <a:endParaRPr lang="en-JM" sz="5200" dirty="0"/>
          </a:p>
        </p:txBody>
      </p:sp>
      <p:sp>
        <p:nvSpPr>
          <p:cNvPr id="5" name="Content Placeholder 2"/>
          <p:cNvSpPr txBox="1">
            <a:spLocks/>
          </p:cNvSpPr>
          <p:nvPr/>
        </p:nvSpPr>
        <p:spPr>
          <a:xfrm rot="-5400000">
            <a:off x="-476123" y="6292801"/>
            <a:ext cx="4828474" cy="1130398"/>
          </a:xfrm>
          <a:prstGeom prst="rect">
            <a:avLst/>
          </a:prstGeom>
          <a:ln>
            <a:noFill/>
          </a:ln>
        </p:spPr>
        <p:txBody>
          <a:bodyPr vert="horz" lIns="137160" tIns="68580" rIns="137160" bIns="6858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JM" sz="6000" b="1" dirty="0"/>
              <a:t>Dissemination</a:t>
            </a:r>
          </a:p>
        </p:txBody>
      </p:sp>
    </p:spTree>
    <p:extLst>
      <p:ext uri="{BB962C8B-B14F-4D97-AF65-F5344CB8AC3E}">
        <p14:creationId xmlns:p14="http://schemas.microsoft.com/office/powerpoint/2010/main" val="3562791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rot="-5400000">
            <a:off x="311530" y="5931947"/>
            <a:ext cx="4139294" cy="1130398"/>
          </a:xfrm>
          <a:ln>
            <a:noFill/>
          </a:ln>
        </p:spPr>
        <p:txBody>
          <a:bodyPr>
            <a:noAutofit/>
          </a:bodyPr>
          <a:lstStyle/>
          <a:p>
            <a:pPr marL="0" indent="0">
              <a:buNone/>
            </a:pPr>
            <a:r>
              <a:rPr lang="en-JM" sz="6000" b="1" dirty="0"/>
              <a:t>Evaluation</a:t>
            </a:r>
          </a:p>
        </p:txBody>
      </p:sp>
      <p:sp>
        <p:nvSpPr>
          <p:cNvPr id="4" name="Content Placeholder 3"/>
          <p:cNvSpPr>
            <a:spLocks noGrp="1"/>
          </p:cNvSpPr>
          <p:nvPr>
            <p:ph sz="half" idx="2"/>
          </p:nvPr>
        </p:nvSpPr>
        <p:spPr>
          <a:xfrm>
            <a:off x="3577962" y="1068620"/>
            <a:ext cx="19282038" cy="10857052"/>
          </a:xfrm>
        </p:spPr>
        <p:txBody>
          <a:bodyPr>
            <a:normAutofit/>
          </a:bodyPr>
          <a:lstStyle/>
          <a:p>
            <a:pPr marL="812008" lvl="2" indent="-812008">
              <a:spcBef>
                <a:spcPts val="1500"/>
              </a:spcBef>
              <a:buNone/>
            </a:pPr>
            <a:r>
              <a:rPr lang="en-GB" sz="4200" b="1" dirty="0"/>
              <a:t>5.4	Evaluating contribution to national policy demands and international reporting requirements</a:t>
            </a:r>
            <a:endParaRPr lang="en-JM" sz="4200" dirty="0"/>
          </a:p>
          <a:p>
            <a:pPr marL="0" indent="0">
              <a:buNone/>
            </a:pPr>
            <a:r>
              <a:rPr lang="en-US" sz="4000" dirty="0">
                <a:ea typeface="Calibri" panose="020F0502020204030204" pitchFamily="34" charset="0"/>
              </a:rPr>
              <a:t>Contributions and benefits of applying the Global Set will be reflected in the NCs and BRs for Annex I Parties; and NCs and BURs for non-Annex I Parties but mostly in the new BTRs under the Paris Agreement to be submitted from 2024.</a:t>
            </a:r>
          </a:p>
          <a:p>
            <a:pPr marL="0" indent="0">
              <a:buNone/>
            </a:pPr>
            <a:r>
              <a:rPr lang="en-US" sz="4000" dirty="0"/>
              <a:t>Assessment and implementation of the Global Set requires a multi-annual plan/</a:t>
            </a:r>
            <a:r>
              <a:rPr lang="en-US" sz="4000" dirty="0" err="1"/>
              <a:t>programme</a:t>
            </a:r>
            <a:r>
              <a:rPr lang="en-US" sz="4000" dirty="0"/>
              <a:t> and will assist in </a:t>
            </a:r>
            <a:r>
              <a:rPr lang="en-US" sz="4000" dirty="0" err="1"/>
              <a:t>mobilising</a:t>
            </a:r>
            <a:r>
              <a:rPr lang="en-US" sz="4000" dirty="0"/>
              <a:t> resources </a:t>
            </a:r>
            <a:r>
              <a:rPr lang="en-JM" sz="4000" dirty="0"/>
              <a:t> </a:t>
            </a:r>
          </a:p>
          <a:p>
            <a:r>
              <a:rPr lang="en-US" sz="3200" dirty="0"/>
              <a:t>Improved knowledge and understanding of climate science, the direct and indirect impacts of climate change (supported by qualitative and quantitative evidence where possible); </a:t>
            </a:r>
          </a:p>
          <a:p>
            <a:r>
              <a:rPr lang="en-US" sz="3200" dirty="0"/>
              <a:t> Changes in data and information; </a:t>
            </a:r>
          </a:p>
          <a:p>
            <a:r>
              <a:rPr lang="en-US" sz="3200" dirty="0"/>
              <a:t> Changes in data collection, management and storage of data; </a:t>
            </a:r>
          </a:p>
          <a:p>
            <a:r>
              <a:rPr lang="en-US" sz="3200" dirty="0"/>
              <a:t> Economic conditions and the availability and access to funding mechanisms; </a:t>
            </a:r>
          </a:p>
          <a:p>
            <a:r>
              <a:rPr lang="en-US" sz="3200" dirty="0"/>
              <a:t> Changes in financial, technical and human resources; and </a:t>
            </a:r>
          </a:p>
          <a:p>
            <a:r>
              <a:rPr lang="en-US" sz="3200" dirty="0"/>
              <a:t> Results from a monitoring and evaluation (M&amp;E) framework.</a:t>
            </a:r>
            <a:endParaRPr lang="en-JM" sz="3200" dirty="0"/>
          </a:p>
          <a:p>
            <a:endParaRPr lang="en-JM" dirty="0"/>
          </a:p>
        </p:txBody>
      </p:sp>
    </p:spTree>
    <p:extLst>
      <p:ext uri="{BB962C8B-B14F-4D97-AF65-F5344CB8AC3E}">
        <p14:creationId xmlns:p14="http://schemas.microsoft.com/office/powerpoint/2010/main" val="3970495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834640" y="594360"/>
            <a:ext cx="18745200" cy="1051560"/>
          </a:xfrm>
          <a:prstGeom prst="rect">
            <a:avLst/>
          </a:prstGeom>
          <a:noFill/>
        </p:spPr>
        <p:txBody>
          <a:bodyPr wrap="square" lIns="27432" tIns="27432" rIns="27432" bIns="27432" anchor="t">
            <a:noAutofit/>
          </a:bodyPr>
          <a:lstStyle/>
          <a:p>
            <a:pPr algn="l">
              <a:lnSpc>
                <a:spcPct val="95000"/>
              </a:lnSpc>
              <a:spcAft>
                <a:spcPts val="100"/>
              </a:spcAft>
            </a:pPr>
            <a:r>
              <a:rPr lang="en-US" sz="4300" b="1" i="0">
                <a:solidFill>
                  <a:srgbClr val="008080"/>
                </a:solidFill>
                <a:latin typeface="Arial"/>
              </a:rPr>
              <a:t>Separate guidance, complementary implementation logic</a:t>
            </a:r>
          </a:p>
        </p:txBody>
      </p:sp>
      <p:sp>
        <p:nvSpPr>
          <p:cNvPr id="11" name="Rectangle 10">
            <a:extLst>
              <a:ext uri="{C183D7F6-B498-43B3-948B-1728B52AA6E4}">
                <adec:decorative xmlns:adec="http://schemas.microsoft.com/office/drawing/2017/decorative" val="1"/>
              </a:ext>
            </a:extLst>
          </p:cNvPr>
          <p:cNvSpPr/>
          <p:nvPr/>
        </p:nvSpPr>
        <p:spPr>
          <a:xfrm>
            <a:off x="3063240" y="1874519"/>
            <a:ext cx="18288000" cy="36576"/>
          </a:xfrm>
          <a:prstGeom prst="rect">
            <a:avLst/>
          </a:prstGeom>
          <a:solidFill>
            <a:srgbClr val="0080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a:spLocks/>
          </p:cNvSpPr>
          <p:nvPr/>
        </p:nvSpPr>
        <p:spPr>
          <a:xfrm>
            <a:off x="1554480" y="3018056"/>
            <a:ext cx="9418320" cy="4663440"/>
          </a:xfrm>
          <a:prstGeom prst="rect">
            <a:avLst/>
          </a:prstGeom>
          <a:solidFill>
            <a:srgbClr val="EEF8F8"/>
          </a:solidFill>
          <a:ln w="12700">
            <a:solidFill>
              <a:srgbClr val="008080"/>
            </a:solidFill>
          </a:ln>
        </p:spPr>
        <p:style>
          <a:lnRef idx="1">
            <a:schemeClr val="accent1"/>
          </a:lnRef>
          <a:fillRef idx="3">
            <a:schemeClr val="accent1"/>
          </a:fillRef>
          <a:effectRef idx="2">
            <a:schemeClr val="accent1"/>
          </a:effectRef>
          <a:fontRef idx="minor">
            <a:schemeClr val="lt1"/>
          </a:fontRef>
        </p:style>
        <p:txBody>
          <a:bodyPr wrap="square" lIns="137160" tIns="91440" rIns="137160" bIns="73152" rtlCol="0" anchor="t">
            <a:noAutofit/>
          </a:bodyPr>
          <a:lstStyle/>
          <a:p>
            <a:pPr algn="ctr">
              <a:lnSpc>
                <a:spcPct val="95000"/>
              </a:lnSpc>
              <a:spcAft>
                <a:spcPts val="100"/>
              </a:spcAft>
            </a:pPr>
            <a:r>
              <a:rPr lang="en-US" sz="2800" b="1" dirty="0">
                <a:solidFill>
                  <a:srgbClr val="00666B"/>
                </a:solidFill>
                <a:latin typeface="Arial"/>
              </a:rPr>
              <a:t>A. Global Set of Climate Change Statistics and Indicators Implementation Guidelines</a:t>
            </a:r>
          </a:p>
          <a:p>
            <a:pPr marL="457200" indent="-457200">
              <a:lnSpc>
                <a:spcPct val="95000"/>
              </a:lnSpc>
              <a:spcAft>
                <a:spcPts val="100"/>
              </a:spcAft>
              <a:buFont typeface="Arial" panose="020B0604020202020204" pitchFamily="34" charset="0"/>
              <a:buChar char="•"/>
            </a:pPr>
            <a:r>
              <a:rPr lang="en-US" sz="2800" b="1" dirty="0">
                <a:solidFill>
                  <a:srgbClr val="00666B"/>
                </a:solidFill>
                <a:latin typeface="Arial"/>
              </a:rPr>
              <a:t>Climate-change statistics guide: implement the Global Set and build a national </a:t>
            </a:r>
            <a:r>
              <a:rPr lang="en-US" sz="2800" b="1" dirty="0" err="1">
                <a:solidFill>
                  <a:srgbClr val="00666B"/>
                </a:solidFill>
                <a:latin typeface="Arial"/>
              </a:rPr>
              <a:t>programme</a:t>
            </a:r>
            <a:r>
              <a:rPr lang="en-US" sz="2800" b="1" dirty="0">
                <a:solidFill>
                  <a:srgbClr val="00666B"/>
                </a:solidFill>
                <a:latin typeface="Arial"/>
              </a:rPr>
              <a:t> for regular climate-change statistics and indicators.</a:t>
            </a:r>
          </a:p>
          <a:p>
            <a:pPr marL="457200" indent="-457200">
              <a:lnSpc>
                <a:spcPct val="95000"/>
              </a:lnSpc>
              <a:spcAft>
                <a:spcPts val="100"/>
              </a:spcAft>
              <a:buFont typeface="Arial" panose="020B0604020202020204" pitchFamily="34" charset="0"/>
              <a:buChar char="•"/>
            </a:pPr>
            <a:r>
              <a:rPr lang="en-US" sz="2800" b="1" dirty="0">
                <a:solidFill>
                  <a:srgbClr val="00666B"/>
                </a:solidFill>
                <a:latin typeface="Arial"/>
              </a:rPr>
              <a:t>Focus: institutions, nationally relevant indicators, stepwise data collection, publications and dissemination.</a:t>
            </a:r>
          </a:p>
        </p:txBody>
      </p:sp>
      <p:sp>
        <p:nvSpPr>
          <p:cNvPr id="14" name="Rectangle 13"/>
          <p:cNvSpPr/>
          <p:nvPr/>
        </p:nvSpPr>
        <p:spPr>
          <a:xfrm>
            <a:off x="12893040" y="3108960"/>
            <a:ext cx="9418320" cy="4663440"/>
          </a:xfrm>
          <a:prstGeom prst="rect">
            <a:avLst/>
          </a:prstGeom>
          <a:solidFill>
            <a:srgbClr val="D9F0F0"/>
          </a:solidFill>
          <a:ln w="12700">
            <a:solidFill>
              <a:srgbClr val="008080"/>
            </a:solidFill>
          </a:ln>
        </p:spPr>
        <p:style>
          <a:lnRef idx="1">
            <a:schemeClr val="accent1"/>
          </a:lnRef>
          <a:fillRef idx="3">
            <a:schemeClr val="accent1"/>
          </a:fillRef>
          <a:effectRef idx="2">
            <a:schemeClr val="accent1"/>
          </a:effectRef>
          <a:fontRef idx="minor">
            <a:schemeClr val="lt1"/>
          </a:fontRef>
        </p:style>
        <p:txBody>
          <a:bodyPr wrap="square" lIns="137160" tIns="91440" rIns="137160" bIns="73152" rtlCol="0" anchor="t">
            <a:noAutofit/>
          </a:bodyPr>
          <a:lstStyle/>
          <a:p>
            <a:pPr algn="ctr">
              <a:lnSpc>
                <a:spcPct val="95000"/>
              </a:lnSpc>
              <a:spcAft>
                <a:spcPts val="100"/>
              </a:spcAft>
            </a:pPr>
            <a:r>
              <a:rPr lang="en-US" sz="2800" b="1" dirty="0">
                <a:solidFill>
                  <a:srgbClr val="00666B"/>
                </a:solidFill>
                <a:latin typeface="Arial"/>
              </a:rPr>
              <a:t>B. Towards the Institutionalization of the SEEA: Implementation Guide</a:t>
            </a:r>
          </a:p>
          <a:p>
            <a:pPr marL="457200" indent="-457200">
              <a:lnSpc>
                <a:spcPct val="95000"/>
              </a:lnSpc>
              <a:spcAft>
                <a:spcPts val="100"/>
              </a:spcAft>
              <a:buFont typeface="Arial" panose="020B0604020202020204" pitchFamily="34" charset="0"/>
              <a:buChar char="•"/>
            </a:pPr>
            <a:r>
              <a:rPr lang="en-US" sz="2800" b="1" dirty="0">
                <a:solidFill>
                  <a:srgbClr val="00666B"/>
                </a:solidFill>
                <a:latin typeface="Arial"/>
              </a:rPr>
              <a:t>SEEA implementation guide: implement SEEA Central Framework and SEEA Ecosystem Accounting at country level.</a:t>
            </a:r>
          </a:p>
          <a:p>
            <a:pPr marL="457200" indent="-457200">
              <a:lnSpc>
                <a:spcPct val="95000"/>
              </a:lnSpc>
              <a:spcAft>
                <a:spcPts val="100"/>
              </a:spcAft>
              <a:buFont typeface="Arial" panose="020B0604020202020204" pitchFamily="34" charset="0"/>
              <a:buChar char="•"/>
            </a:pPr>
            <a:r>
              <a:rPr lang="en-US" sz="2800" b="1" dirty="0">
                <a:solidFill>
                  <a:srgbClr val="00666B"/>
                </a:solidFill>
                <a:latin typeface="Arial"/>
              </a:rPr>
              <a:t>Focus: strategic planning, mechanisms, compiling accounts, dissemination and institutionalizing regular production.</a:t>
            </a:r>
          </a:p>
        </p:txBody>
      </p:sp>
      <p:sp>
        <p:nvSpPr>
          <p:cNvPr id="15" name="Rectangle 14">
            <a:extLst>
              <a:ext uri="{C183D7F6-B498-43B3-948B-1728B52AA6E4}">
                <adec:decorative xmlns:adec="http://schemas.microsoft.com/office/drawing/2017/decorative" val="1"/>
              </a:ext>
            </a:extLst>
          </p:cNvPr>
          <p:cNvSpPr/>
          <p:nvPr/>
        </p:nvSpPr>
        <p:spPr>
          <a:xfrm>
            <a:off x="3642360" y="8970265"/>
            <a:ext cx="17099280" cy="1463040"/>
          </a:xfrm>
          <a:prstGeom prst="rect">
            <a:avLst/>
          </a:prstGeom>
          <a:solidFill>
            <a:srgbClr val="FFFFFF"/>
          </a:solidFill>
          <a:ln w="12700">
            <a:solidFill>
              <a:srgbClr val="C7D8D8"/>
            </a:solidFill>
          </a:ln>
        </p:spPr>
        <p:style>
          <a:lnRef idx="1">
            <a:schemeClr val="accent1"/>
          </a:lnRef>
          <a:fillRef idx="3">
            <a:schemeClr val="accent1"/>
          </a:fillRef>
          <a:effectRef idx="2">
            <a:schemeClr val="accent1"/>
          </a:effectRef>
          <a:fontRef idx="minor">
            <a:schemeClr val="lt1"/>
          </a:fontRef>
        </p:style>
        <p:txBody>
          <a:bodyPr wrap="square" lIns="137160" tIns="91440" rIns="137160" bIns="73152" rtlCol="0" anchor="t">
            <a:noAutofit/>
          </a:bodyPr>
          <a:lstStyle/>
          <a:p>
            <a:pPr algn="ctr">
              <a:lnSpc>
                <a:spcPct val="95000"/>
              </a:lnSpc>
              <a:spcAft>
                <a:spcPts val="100"/>
              </a:spcAft>
            </a:pPr>
            <a:r>
              <a:rPr lang="en-US" sz="2800" b="1" i="0" dirty="0">
                <a:solidFill>
                  <a:srgbClr val="365F91"/>
                </a:solidFill>
                <a:latin typeface="Arial"/>
              </a:rPr>
              <a:t>How they connect</a:t>
            </a:r>
          </a:p>
          <a:p>
            <a:pPr>
              <a:lnSpc>
                <a:spcPct val="95000"/>
              </a:lnSpc>
              <a:spcAft>
                <a:spcPts val="100"/>
              </a:spcAft>
            </a:pPr>
            <a:r>
              <a:rPr lang="en-US" sz="2800" b="0" i="0" dirty="0">
                <a:solidFill>
                  <a:srgbClr val="404040"/>
                </a:solidFill>
                <a:latin typeface="Arial"/>
              </a:rPr>
              <a:t>Both require governance, data exchange, capacity building and policy use—but they produce different outputs: climate statistics/indicators versus SEEA environmental-economic and ecosystem accounts.</a:t>
            </a:r>
          </a:p>
        </p:txBody>
      </p:sp>
      <p:sp>
        <p:nvSpPr>
          <p:cNvPr id="16" name="TextBox 15"/>
          <p:cNvSpPr txBox="1"/>
          <p:nvPr/>
        </p:nvSpPr>
        <p:spPr>
          <a:xfrm>
            <a:off x="1554480" y="11384280"/>
            <a:ext cx="20756880" cy="868680"/>
          </a:xfrm>
          <a:prstGeom prst="rect">
            <a:avLst/>
          </a:prstGeom>
          <a:noFill/>
        </p:spPr>
        <p:txBody>
          <a:bodyPr wrap="square" lIns="18288" tIns="9144" rIns="18288" bIns="9144" anchor="t">
            <a:noAutofit/>
          </a:bodyPr>
          <a:lstStyle/>
          <a:p>
            <a:pPr algn="l">
              <a:lnSpc>
                <a:spcPct val="100000"/>
              </a:lnSpc>
              <a:spcAft>
                <a:spcPts val="0"/>
              </a:spcAft>
            </a:pPr>
            <a:r>
              <a:rPr lang="en-US" sz="2800" b="0" u="none" dirty="0">
                <a:solidFill>
                  <a:srgbClr val="5C6060"/>
                </a:solidFill>
                <a:latin typeface="Arial"/>
              </a:rPr>
              <a:t>Sources: Global Set of Climate Change Statistics and Indicators Implementation </a:t>
            </a:r>
            <a:r>
              <a:rPr lang="en-US" sz="2400" b="0" u="none" dirty="0">
                <a:solidFill>
                  <a:srgbClr val="5C6060"/>
                </a:solidFill>
                <a:latin typeface="Arial"/>
              </a:rPr>
              <a:t>Guidelines; Towards the Institutionalization of the SEEA: Implementation Guide. Links: </a:t>
            </a:r>
            <a:r>
              <a:rPr lang="en-US" sz="2400" b="0" u="sng" dirty="0">
                <a:solidFill>
                  <a:srgbClr val="1F497D"/>
                </a:solidFill>
                <a:latin typeface="Arial"/>
                <a:hlinkClick r:id="rId3"/>
              </a:rPr>
              <a:t>Climate-change guide</a:t>
            </a:r>
            <a:r>
              <a:rPr lang="en-US" sz="2400" b="0" u="none" dirty="0">
                <a:solidFill>
                  <a:srgbClr val="5C6060"/>
                </a:solidFill>
                <a:latin typeface="Arial"/>
              </a:rPr>
              <a:t> | </a:t>
            </a:r>
            <a:r>
              <a:rPr lang="en-US" sz="2400" b="0" u="sng" dirty="0">
                <a:solidFill>
                  <a:srgbClr val="1F497D"/>
                </a:solidFill>
                <a:latin typeface="Arial"/>
                <a:hlinkClick r:id="rId4"/>
              </a:rPr>
              <a:t>SEEA guide</a:t>
            </a:r>
          </a:p>
        </p:txBody>
      </p:sp>
    </p:spTree>
    <p:extLst>
      <p:ext uri="{BB962C8B-B14F-4D97-AF65-F5344CB8AC3E}">
        <p14:creationId xmlns:p14="http://schemas.microsoft.com/office/powerpoint/2010/main" val="3474729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0" y="594360"/>
            <a:ext cx="14264640" cy="914400"/>
          </a:xfrm>
          <a:prstGeom prst="rect">
            <a:avLst/>
          </a:prstGeom>
          <a:noFill/>
        </p:spPr>
        <p:txBody>
          <a:bodyPr wrap="square" lIns="45720" tIns="18288" rIns="45720" bIns="18288" anchor="t">
            <a:noAutofit/>
          </a:bodyPr>
          <a:lstStyle/>
          <a:p>
            <a:pPr algn="ctr">
              <a:lnSpc>
                <a:spcPct val="95000"/>
              </a:lnSpc>
              <a:spcAft>
                <a:spcPts val="100"/>
              </a:spcAft>
            </a:pPr>
            <a:r>
              <a:rPr lang="en-US" sz="4300" b="1" i="0">
                <a:solidFill>
                  <a:srgbClr val="008080"/>
                </a:solidFill>
                <a:latin typeface="Arial"/>
              </a:rPr>
              <a:t>Thank you for your attention!</a:t>
            </a:r>
          </a:p>
        </p:txBody>
      </p:sp>
      <p:sp>
        <p:nvSpPr>
          <p:cNvPr id="3" name="TextBox 2"/>
          <p:cNvSpPr txBox="1"/>
          <p:nvPr/>
        </p:nvSpPr>
        <p:spPr>
          <a:xfrm>
            <a:off x="4572000" y="2743200"/>
            <a:ext cx="15179040" cy="2926080"/>
          </a:xfrm>
          <a:prstGeom prst="rect">
            <a:avLst/>
          </a:prstGeom>
          <a:noFill/>
        </p:spPr>
        <p:txBody>
          <a:bodyPr wrap="square" lIns="45720" tIns="18288" rIns="45720" bIns="18288" anchor="t">
            <a:noAutofit/>
          </a:bodyPr>
          <a:lstStyle/>
          <a:p>
            <a:pPr algn="ctr">
              <a:lnSpc>
                <a:spcPct val="95000"/>
              </a:lnSpc>
              <a:spcAft>
                <a:spcPts val="100"/>
              </a:spcAft>
            </a:pPr>
            <a:r>
              <a:rPr lang="en-US" sz="2300" b="0" i="0">
                <a:solidFill>
                  <a:srgbClr val="000000"/>
                </a:solidFill>
                <a:latin typeface="Arial"/>
              </a:rPr>
              <a:t>For more information please contact the Environment Statistics Section</a:t>
            </a:r>
            <a:br/>
            <a:r>
              <a:rPr lang="en-US" sz="2300" b="0" i="0">
                <a:solidFill>
                  <a:srgbClr val="000000"/>
                </a:solidFill>
                <a:latin typeface="Arial"/>
              </a:rPr>
              <a:t>at the United Nations Statistics Division:</a:t>
            </a:r>
            <a:br/>
            <a:br/>
            <a:r>
              <a:rPr lang="en-US" sz="2300" b="0" i="0">
                <a:solidFill>
                  <a:srgbClr val="000000"/>
                </a:solidFill>
                <a:latin typeface="Arial"/>
              </a:rPr>
              <a:t>E-mail: envstats@un.org</a:t>
            </a:r>
            <a:br/>
            <a:br/>
            <a:r>
              <a:rPr lang="en-US" sz="2300" b="0" i="0">
                <a:solidFill>
                  <a:srgbClr val="000000"/>
                </a:solidFill>
                <a:latin typeface="Arial"/>
              </a:rPr>
              <a:t>Website: https://unstats.un.org/unsd/envstats/</a:t>
            </a:r>
          </a:p>
        </p:txBody>
      </p:sp>
      <p:pic>
        <p:nvPicPr>
          <p:cNvPr id="4" name="Picture 3" descr="Green landscape with blue sky representing climate and environment"/>
          <p:cNvPicPr>
            <a:picLocks noChangeAspect="1"/>
          </p:cNvPicPr>
          <p:nvPr/>
        </p:nvPicPr>
        <p:blipFill>
          <a:blip r:embed="rId3"/>
          <a:stretch>
            <a:fillRect/>
          </a:stretch>
        </p:blipFill>
        <p:spPr>
          <a:xfrm>
            <a:off x="9340890" y="6766560"/>
            <a:ext cx="5641258" cy="4663440"/>
          </a:xfrm>
          <a:prstGeom prst="rect">
            <a:avLst/>
          </a:prstGeom>
        </p:spPr>
      </p:pic>
    </p:spTree>
  </p:cSld>
  <p:clrMapOvr>
    <a:masterClrMapping/>
  </p:clrMapOvr>
</p:sld>
</file>

<file path=ppt/theme/theme1.xml><?xml version="1.0" encoding="utf-8"?>
<a:theme xmlns:a="http://schemas.openxmlformats.org/drawingml/2006/main" name="Theme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19050" cap="flat" cmpd="sng" algn="ctr">
          <a:solidFill>
            <a:schemeClr val="phClr">
              <a:shade val="95000"/>
              <a:satMod val="105000"/>
            </a:schemeClr>
          </a:solidFill>
          <a:prstDash val="solid"/>
        </a:ln>
        <a:ln w="50800" cap="flat" cmpd="sng" algn="ctr">
          <a:solidFill>
            <a:schemeClr val="phClr"/>
          </a:solidFill>
          <a:prstDash val="solid"/>
        </a:ln>
        <a:ln w="762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Office Theme</Template>
  <TotalTime>3790</TotalTime>
  <Words>3359</Words>
  <Application>Microsoft Office PowerPoint</Application>
  <PresentationFormat>Custom</PresentationFormat>
  <Paragraphs>637</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Symbol</vt:lpstr>
      <vt:lpstr>Times New Roman</vt:lpstr>
      <vt:lpstr>Theme4</vt:lpstr>
      <vt:lpstr>PowerPoint Presentation</vt:lpstr>
      <vt:lpstr>PowerPoint Presentation</vt:lpstr>
      <vt:lpstr>PowerPoint Presentation</vt:lpstr>
      <vt:lpstr>4. Developing a national programme of climate change statistics</vt:lpstr>
      <vt:lpstr>PowerPoint Presentation</vt:lpstr>
      <vt:lpstr>PowerPoint Presentation</vt:lpstr>
      <vt:lpstr>Institution with a legal mandate for the production of statistics on climate change</vt:lpstr>
      <vt:lpstr>The committee may perform the following functions: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Draft Implementation Guidelines</dc:title>
  <dc:creator>Janet</dc:creator>
  <cp:lastModifiedBy>Emil Ivanov</cp:lastModifiedBy>
  <cp:revision>53</cp:revision>
  <dcterms:created xsi:type="dcterms:W3CDTF">2022-10-19T16:22:39Z</dcterms:created>
  <dcterms:modified xsi:type="dcterms:W3CDTF">2026-08-06T20:00:38Z</dcterms:modified>
</cp:coreProperties>
</file>