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1"/>
    <p:sldMasterId id="2147483672" r:id="rId2"/>
    <p:sldMasterId id="2147483690" r:id="rId3"/>
    <p:sldMasterId id="2147483756" r:id="rId4"/>
  </p:sldMasterIdLst>
  <p:notesMasterIdLst>
    <p:notesMasterId r:id="rId17"/>
  </p:notesMasterIdLst>
  <p:handoutMasterIdLst>
    <p:handoutMasterId r:id="rId18"/>
  </p:handoutMasterIdLst>
  <p:sldIdLst>
    <p:sldId id="292" r:id="rId5"/>
    <p:sldId id="508" r:id="rId6"/>
    <p:sldId id="748" r:id="rId7"/>
    <p:sldId id="763" r:id="rId8"/>
    <p:sldId id="765" r:id="rId9"/>
    <p:sldId id="751" r:id="rId10"/>
    <p:sldId id="743" r:id="rId11"/>
    <p:sldId id="749" r:id="rId12"/>
    <p:sldId id="511" r:id="rId13"/>
    <p:sldId id="762" r:id="rId14"/>
    <p:sldId id="746" r:id="rId15"/>
    <p:sldId id="297" r:id="rId16"/>
  </p:sldIdLst>
  <p:sldSz cx="9144000" cy="5143500" type="screen16x9"/>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0431461-454B-BD42-EB92-4464ECA9A537}" name="Crismairy Marlenny Jiménez Mena" initials="CMJM" userId="S::Crismairy.Jimenez@one.gob.do::8a1bea23-f914-40cc-b267-1a25165ea557" providerId="AD"/>
  <p188:author id="{822F6B64-0FE2-56A6-4468-0C2F84D9E40E}" name="Maximiliano Marichal Abiuso" initials="MM" userId="S::maximiliano.marichalabiuso@un.org::a5946c69-83ef-40b0-932a-99f843d48d2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aola Minerva Féliz Féliz" initials="PMFF" lastIdx="2" clrIdx="0">
    <p:extLst>
      <p:ext uri="{19B8F6BF-5375-455C-9EA6-DF929625EA0E}">
        <p15:presenceInfo xmlns:p15="http://schemas.microsoft.com/office/powerpoint/2012/main" userId="S-1-5-21-1946950219-2921403438-2938969538-12647" providerId="AD"/>
      </p:ext>
    </p:extLst>
  </p:cmAuthor>
  <p:cmAuthor id="2" name="Jennifer Tejeda Cuesta" initials="JTC" lastIdx="1" clrIdx="1">
    <p:extLst>
      <p:ext uri="{19B8F6BF-5375-455C-9EA6-DF929625EA0E}">
        <p15:presenceInfo xmlns:p15="http://schemas.microsoft.com/office/powerpoint/2012/main" userId="S::Jennifer.Tejeda@one.gob.do::51fff80a-e233-4cde-9da5-ca3653484c4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0034"/>
    <a:srgbClr val="91181E"/>
    <a:srgbClr val="223558"/>
    <a:srgbClr val="1B2847"/>
    <a:srgbClr val="2C71FF"/>
    <a:srgbClr val="D0E8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1CDFD7-7F52-46CF-9112-D17501FCFBB8}" v="24" dt="2026-08-31T15:32:00.0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95165" autoAdjust="0"/>
  </p:normalViewPr>
  <p:slideViewPr>
    <p:cSldViewPr snapToGrid="0">
      <p:cViewPr varScale="1">
        <p:scale>
          <a:sx n="134" d="100"/>
          <a:sy n="134" d="100"/>
        </p:scale>
        <p:origin x="144" y="19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win Pérez Brito" userId="338e5e8e-45fc-4b5e-b66a-20c2c51dfbd6" providerId="ADAL" clId="{80B52008-9E33-441F-8C38-A07313A6D8F7}"/>
    <pc:docChg chg="undo custSel addSld delSld modSld sldOrd delMainMaster">
      <pc:chgData name="Edwin Pérez Brito" userId="338e5e8e-45fc-4b5e-b66a-20c2c51dfbd6" providerId="ADAL" clId="{80B52008-9E33-441F-8C38-A07313A6D8F7}" dt="2026-08-31T15:32:00.016" v="2315"/>
      <pc:docMkLst>
        <pc:docMk/>
      </pc:docMkLst>
      <pc:sldChg chg="addSp delSp modSp mod">
        <pc:chgData name="Edwin Pérez Brito" userId="338e5e8e-45fc-4b5e-b66a-20c2c51dfbd6" providerId="ADAL" clId="{80B52008-9E33-441F-8C38-A07313A6D8F7}" dt="2026-08-31T15:21:24.106" v="2199" actId="14100"/>
        <pc:sldMkLst>
          <pc:docMk/>
          <pc:sldMk cId="0" sldId="292"/>
        </pc:sldMkLst>
        <pc:spChg chg="mod">
          <ac:chgData name="Edwin Pérez Brito" userId="338e5e8e-45fc-4b5e-b66a-20c2c51dfbd6" providerId="ADAL" clId="{80B52008-9E33-441F-8C38-A07313A6D8F7}" dt="2026-08-28T14:03:22.264" v="86" actId="1076"/>
          <ac:spMkLst>
            <pc:docMk/>
            <pc:sldMk cId="0" sldId="292"/>
            <ac:spMk id="6" creationId="{8EFD8A30-B43A-890A-92A7-42CF8F3E569C}"/>
          </ac:spMkLst>
        </pc:spChg>
        <pc:spChg chg="mod">
          <ac:chgData name="Edwin Pérez Brito" userId="338e5e8e-45fc-4b5e-b66a-20c2c51dfbd6" providerId="ADAL" clId="{80B52008-9E33-441F-8C38-A07313A6D8F7}" dt="2026-08-28T14:03:09.217" v="82" actId="1076"/>
          <ac:spMkLst>
            <pc:docMk/>
            <pc:sldMk cId="0" sldId="292"/>
            <ac:spMk id="13" creationId="{00000000-0000-0000-0000-000000000000}"/>
          </ac:spMkLst>
        </pc:spChg>
        <pc:spChg chg="mod">
          <ac:chgData name="Edwin Pérez Brito" userId="338e5e8e-45fc-4b5e-b66a-20c2c51dfbd6" providerId="ADAL" clId="{80B52008-9E33-441F-8C38-A07313A6D8F7}" dt="2026-08-28T14:03:26.477" v="87" actId="1076"/>
          <ac:spMkLst>
            <pc:docMk/>
            <pc:sldMk cId="0" sldId="292"/>
            <ac:spMk id="67" creationId="{00000000-0000-0000-0000-000000000000}"/>
          </ac:spMkLst>
        </pc:spChg>
        <pc:picChg chg="mod">
          <ac:chgData name="Edwin Pérez Brito" userId="338e5e8e-45fc-4b5e-b66a-20c2c51dfbd6" providerId="ADAL" clId="{80B52008-9E33-441F-8C38-A07313A6D8F7}" dt="2026-08-28T14:03:34.755" v="90" actId="1076"/>
          <ac:picMkLst>
            <pc:docMk/>
            <pc:sldMk cId="0" sldId="292"/>
            <ac:picMk id="3" creationId="{1DBFE0B5-2D0F-4374-8CCF-543BB2BD4B6C}"/>
          </ac:picMkLst>
        </pc:picChg>
        <pc:picChg chg="mod">
          <ac:chgData name="Edwin Pérez Brito" userId="338e5e8e-45fc-4b5e-b66a-20c2c51dfbd6" providerId="ADAL" clId="{80B52008-9E33-441F-8C38-A07313A6D8F7}" dt="2026-08-31T15:21:21.317" v="2198" actId="1076"/>
          <ac:picMkLst>
            <pc:docMk/>
            <pc:sldMk cId="0" sldId="292"/>
            <ac:picMk id="4" creationId="{C968F849-8559-E2F9-B7C5-F7141D3C22C0}"/>
          </ac:picMkLst>
        </pc:picChg>
        <pc:picChg chg="add mod">
          <ac:chgData name="Edwin Pérez Brito" userId="338e5e8e-45fc-4b5e-b66a-20c2c51dfbd6" providerId="ADAL" clId="{80B52008-9E33-441F-8C38-A07313A6D8F7}" dt="2026-08-31T15:21:24.106" v="2199" actId="14100"/>
          <ac:picMkLst>
            <pc:docMk/>
            <pc:sldMk cId="0" sldId="292"/>
            <ac:picMk id="5" creationId="{44427448-34F9-1408-85F8-A301C210FB59}"/>
          </ac:picMkLst>
        </pc:picChg>
        <pc:picChg chg="mod">
          <ac:chgData name="Edwin Pérez Brito" userId="338e5e8e-45fc-4b5e-b66a-20c2c51dfbd6" providerId="ADAL" clId="{80B52008-9E33-441F-8C38-A07313A6D8F7}" dt="2026-08-28T14:03:12.060" v="83" actId="1076"/>
          <ac:picMkLst>
            <pc:docMk/>
            <pc:sldMk cId="0" sldId="292"/>
            <ac:picMk id="7" creationId="{55795B8E-A3FA-D84C-F1C5-AF50F3082A7C}"/>
          </ac:picMkLst>
        </pc:picChg>
        <pc:picChg chg="mod">
          <ac:chgData name="Edwin Pérez Brito" userId="338e5e8e-45fc-4b5e-b66a-20c2c51dfbd6" providerId="ADAL" clId="{80B52008-9E33-441F-8C38-A07313A6D8F7}" dt="2026-08-28T14:03:36.121" v="91" actId="1076"/>
          <ac:picMkLst>
            <pc:docMk/>
            <pc:sldMk cId="0" sldId="292"/>
            <ac:picMk id="64" creationId="{00000000-0000-0000-0000-000000000000}"/>
          </ac:picMkLst>
        </pc:picChg>
      </pc:sldChg>
      <pc:sldChg chg="addSp modSp mod">
        <pc:chgData name="Edwin Pérez Brito" userId="338e5e8e-45fc-4b5e-b66a-20c2c51dfbd6" providerId="ADAL" clId="{80B52008-9E33-441F-8C38-A07313A6D8F7}" dt="2026-08-31T15:21:08.037" v="2194" actId="1076"/>
        <pc:sldMkLst>
          <pc:docMk/>
          <pc:sldMk cId="0" sldId="508"/>
        </pc:sldMkLst>
        <pc:picChg chg="add mod">
          <ac:chgData name="Edwin Pérez Brito" userId="338e5e8e-45fc-4b5e-b66a-20c2c51dfbd6" providerId="ADAL" clId="{80B52008-9E33-441F-8C38-A07313A6D8F7}" dt="2026-08-31T15:21:08.037" v="2194" actId="1076"/>
          <ac:picMkLst>
            <pc:docMk/>
            <pc:sldMk cId="0" sldId="508"/>
            <ac:picMk id="4" creationId="{EC47C56D-7EA0-09A5-A4E9-C11BABD97CDA}"/>
          </ac:picMkLst>
        </pc:picChg>
      </pc:sldChg>
      <pc:sldChg chg="addSp delSp modSp add mod">
        <pc:chgData name="Edwin Pérez Brito" userId="338e5e8e-45fc-4b5e-b66a-20c2c51dfbd6" providerId="ADAL" clId="{80B52008-9E33-441F-8C38-A07313A6D8F7}" dt="2026-08-28T18:29:48.281" v="1395" actId="14100"/>
        <pc:sldMkLst>
          <pc:docMk/>
          <pc:sldMk cId="0" sldId="511"/>
        </pc:sldMkLst>
        <pc:spChg chg="add mod">
          <ac:chgData name="Edwin Pérez Brito" userId="338e5e8e-45fc-4b5e-b66a-20c2c51dfbd6" providerId="ADAL" clId="{80B52008-9E33-441F-8C38-A07313A6D8F7}" dt="2026-08-28T18:23:42.904" v="1294" actId="1076"/>
          <ac:spMkLst>
            <pc:docMk/>
            <pc:sldMk cId="0" sldId="511"/>
            <ac:spMk id="2" creationId="{947BA3AF-4FFE-A91B-AC4F-B903904FBF20}"/>
          </ac:spMkLst>
        </pc:spChg>
        <pc:spChg chg="add mod">
          <ac:chgData name="Edwin Pérez Brito" userId="338e5e8e-45fc-4b5e-b66a-20c2c51dfbd6" providerId="ADAL" clId="{80B52008-9E33-441F-8C38-A07313A6D8F7}" dt="2026-08-28T18:29:30.003" v="1390" actId="1076"/>
          <ac:spMkLst>
            <pc:docMk/>
            <pc:sldMk cId="0" sldId="511"/>
            <ac:spMk id="4" creationId="{118BE445-EE7E-D298-37D6-08141A79E17B}"/>
          </ac:spMkLst>
        </pc:spChg>
        <pc:spChg chg="mod">
          <ac:chgData name="Edwin Pérez Brito" userId="338e5e8e-45fc-4b5e-b66a-20c2c51dfbd6" providerId="ADAL" clId="{80B52008-9E33-441F-8C38-A07313A6D8F7}" dt="2026-08-28T18:24:09.673" v="1301" actId="1076"/>
          <ac:spMkLst>
            <pc:docMk/>
            <pc:sldMk cId="0" sldId="511"/>
            <ac:spMk id="7" creationId="{00000000-0000-0000-0000-000000000000}"/>
          </ac:spMkLst>
        </pc:spChg>
        <pc:spChg chg="mod">
          <ac:chgData name="Edwin Pérez Brito" userId="338e5e8e-45fc-4b5e-b66a-20c2c51dfbd6" providerId="ADAL" clId="{80B52008-9E33-441F-8C38-A07313A6D8F7}" dt="2026-08-28T18:26:19.951" v="1333" actId="14100"/>
          <ac:spMkLst>
            <pc:docMk/>
            <pc:sldMk cId="0" sldId="511"/>
            <ac:spMk id="8" creationId="{00000000-0000-0000-0000-000000000000}"/>
          </ac:spMkLst>
        </pc:spChg>
        <pc:spChg chg="mod">
          <ac:chgData name="Edwin Pérez Brito" userId="338e5e8e-45fc-4b5e-b66a-20c2c51dfbd6" providerId="ADAL" clId="{80B52008-9E33-441F-8C38-A07313A6D8F7}" dt="2026-08-28T18:24:03.504" v="1299" actId="1076"/>
          <ac:spMkLst>
            <pc:docMk/>
            <pc:sldMk cId="0" sldId="511"/>
            <ac:spMk id="9" creationId="{00000000-0000-0000-0000-000000000000}"/>
          </ac:spMkLst>
        </pc:spChg>
        <pc:spChg chg="mod">
          <ac:chgData name="Edwin Pérez Brito" userId="338e5e8e-45fc-4b5e-b66a-20c2c51dfbd6" providerId="ADAL" clId="{80B52008-9E33-441F-8C38-A07313A6D8F7}" dt="2026-08-28T18:24:06.620" v="1300" actId="1076"/>
          <ac:spMkLst>
            <pc:docMk/>
            <pc:sldMk cId="0" sldId="511"/>
            <ac:spMk id="10" creationId="{00000000-0000-0000-0000-000000000000}"/>
          </ac:spMkLst>
        </pc:spChg>
        <pc:spChg chg="mod">
          <ac:chgData name="Edwin Pérez Brito" userId="338e5e8e-45fc-4b5e-b66a-20c2c51dfbd6" providerId="ADAL" clId="{80B52008-9E33-441F-8C38-A07313A6D8F7}" dt="2026-08-28T18:24:41.314" v="1309" actId="1076"/>
          <ac:spMkLst>
            <pc:docMk/>
            <pc:sldMk cId="0" sldId="511"/>
            <ac:spMk id="11" creationId="{00000000-0000-0000-0000-000000000000}"/>
          </ac:spMkLst>
        </pc:spChg>
        <pc:spChg chg="mod">
          <ac:chgData name="Edwin Pérez Brito" userId="338e5e8e-45fc-4b5e-b66a-20c2c51dfbd6" providerId="ADAL" clId="{80B52008-9E33-441F-8C38-A07313A6D8F7}" dt="2026-08-28T18:24:43.942" v="1310" actId="1076"/>
          <ac:spMkLst>
            <pc:docMk/>
            <pc:sldMk cId="0" sldId="511"/>
            <ac:spMk id="12" creationId="{00000000-0000-0000-0000-000000000000}"/>
          </ac:spMkLst>
        </pc:spChg>
        <pc:spChg chg="mod">
          <ac:chgData name="Edwin Pérez Brito" userId="338e5e8e-45fc-4b5e-b66a-20c2c51dfbd6" providerId="ADAL" clId="{80B52008-9E33-441F-8C38-A07313A6D8F7}" dt="2026-08-28T18:26:41.929" v="1338" actId="14100"/>
          <ac:spMkLst>
            <pc:docMk/>
            <pc:sldMk cId="0" sldId="511"/>
            <ac:spMk id="13" creationId="{00000000-0000-0000-0000-000000000000}"/>
          </ac:spMkLst>
        </pc:spChg>
        <pc:spChg chg="mod">
          <ac:chgData name="Edwin Pérez Brito" userId="338e5e8e-45fc-4b5e-b66a-20c2c51dfbd6" providerId="ADAL" clId="{80B52008-9E33-441F-8C38-A07313A6D8F7}" dt="2026-08-28T18:26:17.246" v="1332" actId="14100"/>
          <ac:spMkLst>
            <pc:docMk/>
            <pc:sldMk cId="0" sldId="511"/>
            <ac:spMk id="14" creationId="{00000000-0000-0000-0000-000000000000}"/>
          </ac:spMkLst>
        </pc:spChg>
        <pc:spChg chg="mod">
          <ac:chgData name="Edwin Pérez Brito" userId="338e5e8e-45fc-4b5e-b66a-20c2c51dfbd6" providerId="ADAL" clId="{80B52008-9E33-441F-8C38-A07313A6D8F7}" dt="2026-08-28T18:25:08.936" v="1316" actId="1076"/>
          <ac:spMkLst>
            <pc:docMk/>
            <pc:sldMk cId="0" sldId="511"/>
            <ac:spMk id="15" creationId="{00000000-0000-0000-0000-000000000000}"/>
          </ac:spMkLst>
        </pc:spChg>
        <pc:spChg chg="mod">
          <ac:chgData name="Edwin Pérez Brito" userId="338e5e8e-45fc-4b5e-b66a-20c2c51dfbd6" providerId="ADAL" clId="{80B52008-9E33-441F-8C38-A07313A6D8F7}" dt="2026-08-28T18:25:12.854" v="1317" actId="1076"/>
          <ac:spMkLst>
            <pc:docMk/>
            <pc:sldMk cId="0" sldId="511"/>
            <ac:spMk id="16" creationId="{00000000-0000-0000-0000-000000000000}"/>
          </ac:spMkLst>
        </pc:spChg>
        <pc:spChg chg="mod">
          <ac:chgData name="Edwin Pérez Brito" userId="338e5e8e-45fc-4b5e-b66a-20c2c51dfbd6" providerId="ADAL" clId="{80B52008-9E33-441F-8C38-A07313A6D8F7}" dt="2026-08-28T18:24:36.666" v="1308" actId="1076"/>
          <ac:spMkLst>
            <pc:docMk/>
            <pc:sldMk cId="0" sldId="511"/>
            <ac:spMk id="17" creationId="{00000000-0000-0000-0000-000000000000}"/>
          </ac:spMkLst>
        </pc:spChg>
        <pc:spChg chg="mod">
          <ac:chgData name="Edwin Pérez Brito" userId="338e5e8e-45fc-4b5e-b66a-20c2c51dfbd6" providerId="ADAL" clId="{80B52008-9E33-441F-8C38-A07313A6D8F7}" dt="2026-08-28T18:24:58.729" v="1313" actId="1076"/>
          <ac:spMkLst>
            <pc:docMk/>
            <pc:sldMk cId="0" sldId="511"/>
            <ac:spMk id="18" creationId="{00000000-0000-0000-0000-000000000000}"/>
          </ac:spMkLst>
        </pc:spChg>
        <pc:spChg chg="mod">
          <ac:chgData name="Edwin Pérez Brito" userId="338e5e8e-45fc-4b5e-b66a-20c2c51dfbd6" providerId="ADAL" clId="{80B52008-9E33-441F-8C38-A07313A6D8F7}" dt="2026-08-28T18:29:19.658" v="1389" actId="14100"/>
          <ac:spMkLst>
            <pc:docMk/>
            <pc:sldMk cId="0" sldId="511"/>
            <ac:spMk id="19" creationId="{00000000-0000-0000-0000-000000000000}"/>
          </ac:spMkLst>
        </pc:spChg>
        <pc:spChg chg="mod">
          <ac:chgData name="Edwin Pérez Brito" userId="338e5e8e-45fc-4b5e-b66a-20c2c51dfbd6" providerId="ADAL" clId="{80B52008-9E33-441F-8C38-A07313A6D8F7}" dt="2026-08-28T18:25:27.199" v="1320" actId="1076"/>
          <ac:spMkLst>
            <pc:docMk/>
            <pc:sldMk cId="0" sldId="511"/>
            <ac:spMk id="20" creationId="{00000000-0000-0000-0000-000000000000}"/>
          </ac:spMkLst>
        </pc:spChg>
        <pc:spChg chg="mod">
          <ac:chgData name="Edwin Pérez Brito" userId="338e5e8e-45fc-4b5e-b66a-20c2c51dfbd6" providerId="ADAL" clId="{80B52008-9E33-441F-8C38-A07313A6D8F7}" dt="2026-08-28T18:25:06.498" v="1315" actId="1076"/>
          <ac:spMkLst>
            <pc:docMk/>
            <pc:sldMk cId="0" sldId="511"/>
            <ac:spMk id="21" creationId="{00000000-0000-0000-0000-000000000000}"/>
          </ac:spMkLst>
        </pc:spChg>
        <pc:spChg chg="mod">
          <ac:chgData name="Edwin Pérez Brito" userId="338e5e8e-45fc-4b5e-b66a-20c2c51dfbd6" providerId="ADAL" clId="{80B52008-9E33-441F-8C38-A07313A6D8F7}" dt="2026-08-28T18:25:16.790" v="1318" actId="1076"/>
          <ac:spMkLst>
            <pc:docMk/>
            <pc:sldMk cId="0" sldId="511"/>
            <ac:spMk id="22" creationId="{00000000-0000-0000-0000-000000000000}"/>
          </ac:spMkLst>
        </pc:spChg>
        <pc:spChg chg="mod">
          <ac:chgData name="Edwin Pérez Brito" userId="338e5e8e-45fc-4b5e-b66a-20c2c51dfbd6" providerId="ADAL" clId="{80B52008-9E33-441F-8C38-A07313A6D8F7}" dt="2026-08-28T18:25:21.074" v="1319" actId="1076"/>
          <ac:spMkLst>
            <pc:docMk/>
            <pc:sldMk cId="0" sldId="511"/>
            <ac:spMk id="23" creationId="{00000000-0000-0000-0000-000000000000}"/>
          </ac:spMkLst>
        </pc:spChg>
        <pc:spChg chg="mod">
          <ac:chgData name="Edwin Pérez Brito" userId="338e5e8e-45fc-4b5e-b66a-20c2c51dfbd6" providerId="ADAL" clId="{80B52008-9E33-441F-8C38-A07313A6D8F7}" dt="2026-08-28T18:26:02.777" v="1328" actId="1076"/>
          <ac:spMkLst>
            <pc:docMk/>
            <pc:sldMk cId="0" sldId="511"/>
            <ac:spMk id="24" creationId="{00000000-0000-0000-0000-000000000000}"/>
          </ac:spMkLst>
        </pc:spChg>
        <pc:spChg chg="mod">
          <ac:chgData name="Edwin Pérez Brito" userId="338e5e8e-45fc-4b5e-b66a-20c2c51dfbd6" providerId="ADAL" clId="{80B52008-9E33-441F-8C38-A07313A6D8F7}" dt="2026-08-28T18:26:47.647" v="1340" actId="14100"/>
          <ac:spMkLst>
            <pc:docMk/>
            <pc:sldMk cId="0" sldId="511"/>
            <ac:spMk id="25" creationId="{00000000-0000-0000-0000-000000000000}"/>
          </ac:spMkLst>
        </pc:spChg>
        <pc:spChg chg="mod">
          <ac:chgData name="Edwin Pérez Brito" userId="338e5e8e-45fc-4b5e-b66a-20c2c51dfbd6" providerId="ADAL" clId="{80B52008-9E33-441F-8C38-A07313A6D8F7}" dt="2026-08-28T18:25:41.843" v="1323" actId="1076"/>
          <ac:spMkLst>
            <pc:docMk/>
            <pc:sldMk cId="0" sldId="511"/>
            <ac:spMk id="26" creationId="{00000000-0000-0000-0000-000000000000}"/>
          </ac:spMkLst>
        </pc:spChg>
        <pc:spChg chg="mod">
          <ac:chgData name="Edwin Pérez Brito" userId="338e5e8e-45fc-4b5e-b66a-20c2c51dfbd6" providerId="ADAL" clId="{80B52008-9E33-441F-8C38-A07313A6D8F7}" dt="2026-08-28T18:25:50.459" v="1325" actId="1076"/>
          <ac:spMkLst>
            <pc:docMk/>
            <pc:sldMk cId="0" sldId="511"/>
            <ac:spMk id="27" creationId="{00000000-0000-0000-0000-000000000000}"/>
          </ac:spMkLst>
        </pc:spChg>
        <pc:spChg chg="mod">
          <ac:chgData name="Edwin Pérez Brito" userId="338e5e8e-45fc-4b5e-b66a-20c2c51dfbd6" providerId="ADAL" clId="{80B52008-9E33-441F-8C38-A07313A6D8F7}" dt="2026-08-28T18:25:44.594" v="1324" actId="1076"/>
          <ac:spMkLst>
            <pc:docMk/>
            <pc:sldMk cId="0" sldId="511"/>
            <ac:spMk id="28" creationId="{00000000-0000-0000-0000-000000000000}"/>
          </ac:spMkLst>
        </pc:spChg>
        <pc:spChg chg="mod">
          <ac:chgData name="Edwin Pérez Brito" userId="338e5e8e-45fc-4b5e-b66a-20c2c51dfbd6" providerId="ADAL" clId="{80B52008-9E33-441F-8C38-A07313A6D8F7}" dt="2026-08-28T18:25:54.767" v="1326" actId="1076"/>
          <ac:spMkLst>
            <pc:docMk/>
            <pc:sldMk cId="0" sldId="511"/>
            <ac:spMk id="29" creationId="{00000000-0000-0000-0000-000000000000}"/>
          </ac:spMkLst>
        </pc:spChg>
        <pc:spChg chg="mod">
          <ac:chgData name="Edwin Pérez Brito" userId="338e5e8e-45fc-4b5e-b66a-20c2c51dfbd6" providerId="ADAL" clId="{80B52008-9E33-441F-8C38-A07313A6D8F7}" dt="2026-08-28T18:25:59.278" v="1327" actId="1076"/>
          <ac:spMkLst>
            <pc:docMk/>
            <pc:sldMk cId="0" sldId="511"/>
            <ac:spMk id="30" creationId="{00000000-0000-0000-0000-000000000000}"/>
          </ac:spMkLst>
        </pc:spChg>
        <pc:spChg chg="mod">
          <ac:chgData name="Edwin Pérez Brito" userId="338e5e8e-45fc-4b5e-b66a-20c2c51dfbd6" providerId="ADAL" clId="{80B52008-9E33-441F-8C38-A07313A6D8F7}" dt="2026-08-28T18:27:03.636" v="1344" actId="14100"/>
          <ac:spMkLst>
            <pc:docMk/>
            <pc:sldMk cId="0" sldId="511"/>
            <ac:spMk id="31" creationId="{00000000-0000-0000-0000-000000000000}"/>
          </ac:spMkLst>
        </pc:spChg>
        <pc:spChg chg="mod">
          <ac:chgData name="Edwin Pérez Brito" userId="338e5e8e-45fc-4b5e-b66a-20c2c51dfbd6" providerId="ADAL" clId="{80B52008-9E33-441F-8C38-A07313A6D8F7}" dt="2026-08-28T18:26:13.939" v="1331" actId="1076"/>
          <ac:spMkLst>
            <pc:docMk/>
            <pc:sldMk cId="0" sldId="511"/>
            <ac:spMk id="32" creationId="{00000000-0000-0000-0000-000000000000}"/>
          </ac:spMkLst>
        </pc:spChg>
        <pc:spChg chg="mod">
          <ac:chgData name="Edwin Pérez Brito" userId="338e5e8e-45fc-4b5e-b66a-20c2c51dfbd6" providerId="ADAL" clId="{80B52008-9E33-441F-8C38-A07313A6D8F7}" dt="2026-08-28T18:26:27.466" v="1335" actId="1076"/>
          <ac:spMkLst>
            <pc:docMk/>
            <pc:sldMk cId="0" sldId="511"/>
            <ac:spMk id="33" creationId="{00000000-0000-0000-0000-000000000000}"/>
          </ac:spMkLst>
        </pc:spChg>
        <pc:spChg chg="mod">
          <ac:chgData name="Edwin Pérez Brito" userId="338e5e8e-45fc-4b5e-b66a-20c2c51dfbd6" providerId="ADAL" clId="{80B52008-9E33-441F-8C38-A07313A6D8F7}" dt="2026-08-28T18:26:23.492" v="1334" actId="1076"/>
          <ac:spMkLst>
            <pc:docMk/>
            <pc:sldMk cId="0" sldId="511"/>
            <ac:spMk id="34" creationId="{00000000-0000-0000-0000-000000000000}"/>
          </ac:spMkLst>
        </pc:spChg>
        <pc:spChg chg="mod">
          <ac:chgData name="Edwin Pérez Brito" userId="338e5e8e-45fc-4b5e-b66a-20c2c51dfbd6" providerId="ADAL" clId="{80B52008-9E33-441F-8C38-A07313A6D8F7}" dt="2026-08-28T18:26:35.592" v="1336" actId="1076"/>
          <ac:spMkLst>
            <pc:docMk/>
            <pc:sldMk cId="0" sldId="511"/>
            <ac:spMk id="35" creationId="{00000000-0000-0000-0000-000000000000}"/>
          </ac:spMkLst>
        </pc:spChg>
        <pc:spChg chg="mod">
          <ac:chgData name="Edwin Pérez Brito" userId="338e5e8e-45fc-4b5e-b66a-20c2c51dfbd6" providerId="ADAL" clId="{80B52008-9E33-441F-8C38-A07313A6D8F7}" dt="2026-08-28T18:26:59.070" v="1343" actId="1076"/>
          <ac:spMkLst>
            <pc:docMk/>
            <pc:sldMk cId="0" sldId="511"/>
            <ac:spMk id="36" creationId="{00000000-0000-0000-0000-000000000000}"/>
          </ac:spMkLst>
        </pc:spChg>
        <pc:spChg chg="mod">
          <ac:chgData name="Edwin Pérez Brito" userId="338e5e8e-45fc-4b5e-b66a-20c2c51dfbd6" providerId="ADAL" clId="{80B52008-9E33-441F-8C38-A07313A6D8F7}" dt="2026-08-28T18:29:48.281" v="1395" actId="14100"/>
          <ac:spMkLst>
            <pc:docMk/>
            <pc:sldMk cId="0" sldId="511"/>
            <ac:spMk id="37" creationId="{00000000-0000-0000-0000-000000000000}"/>
          </ac:spMkLst>
        </pc:spChg>
        <pc:spChg chg="mod">
          <ac:chgData name="Edwin Pérez Brito" userId="338e5e8e-45fc-4b5e-b66a-20c2c51dfbd6" providerId="ADAL" clId="{80B52008-9E33-441F-8C38-A07313A6D8F7}" dt="2026-08-28T18:28:23.913" v="1363" actId="1076"/>
          <ac:spMkLst>
            <pc:docMk/>
            <pc:sldMk cId="0" sldId="511"/>
            <ac:spMk id="40" creationId="{00000000-0000-0000-0000-000000000000}"/>
          </ac:spMkLst>
        </pc:spChg>
        <pc:spChg chg="add mod">
          <ac:chgData name="Edwin Pérez Brito" userId="338e5e8e-45fc-4b5e-b66a-20c2c51dfbd6" providerId="ADAL" clId="{80B52008-9E33-441F-8C38-A07313A6D8F7}" dt="2026-08-28T18:29:10.534" v="1388" actId="20577"/>
          <ac:spMkLst>
            <pc:docMk/>
            <pc:sldMk cId="0" sldId="511"/>
            <ac:spMk id="51" creationId="{7B572B39-1636-5F11-312F-D4E450DB9157}"/>
          </ac:spMkLst>
        </pc:spChg>
        <pc:spChg chg="add mod">
          <ac:chgData name="Edwin Pérez Brito" userId="338e5e8e-45fc-4b5e-b66a-20c2c51dfbd6" providerId="ADAL" clId="{80B52008-9E33-441F-8C38-A07313A6D8F7}" dt="2026-08-28T18:15:06.001" v="1282" actId="2085"/>
          <ac:spMkLst>
            <pc:docMk/>
            <pc:sldMk cId="0" sldId="511"/>
            <ac:spMk id="52" creationId="{2364A89F-7029-B6B9-628C-BC00224CF627}"/>
          </ac:spMkLst>
        </pc:spChg>
        <pc:spChg chg="add mod">
          <ac:chgData name="Edwin Pérez Brito" userId="338e5e8e-45fc-4b5e-b66a-20c2c51dfbd6" providerId="ADAL" clId="{80B52008-9E33-441F-8C38-A07313A6D8F7}" dt="2026-08-28T18:27:51.098" v="1354" actId="1076"/>
          <ac:spMkLst>
            <pc:docMk/>
            <pc:sldMk cId="0" sldId="511"/>
            <ac:spMk id="54" creationId="{4019B7C6-43F5-737F-BEC7-697557F49E89}"/>
          </ac:spMkLst>
        </pc:spChg>
        <pc:spChg chg="add mod">
          <ac:chgData name="Edwin Pérez Brito" userId="338e5e8e-45fc-4b5e-b66a-20c2c51dfbd6" providerId="ADAL" clId="{80B52008-9E33-441F-8C38-A07313A6D8F7}" dt="2026-08-28T18:28:19.041" v="1362" actId="20577"/>
          <ac:spMkLst>
            <pc:docMk/>
            <pc:sldMk cId="0" sldId="511"/>
            <ac:spMk id="60" creationId="{F4F23AEE-F310-A44E-BD8E-420E9A9826DC}"/>
          </ac:spMkLst>
        </pc:spChg>
      </pc:sldChg>
      <pc:sldChg chg="addSp delSp modSp mod ord">
        <pc:chgData name="Edwin Pérez Brito" userId="338e5e8e-45fc-4b5e-b66a-20c2c51dfbd6" providerId="ADAL" clId="{80B52008-9E33-441F-8C38-A07313A6D8F7}" dt="2026-08-28T16:16:51.666" v="519" actId="1076"/>
        <pc:sldMkLst>
          <pc:docMk/>
          <pc:sldMk cId="1165633456" sldId="743"/>
        </pc:sldMkLst>
        <pc:spChg chg="mod">
          <ac:chgData name="Edwin Pérez Brito" userId="338e5e8e-45fc-4b5e-b66a-20c2c51dfbd6" providerId="ADAL" clId="{80B52008-9E33-441F-8C38-A07313A6D8F7}" dt="2026-08-28T16:02:17.428" v="491" actId="108"/>
          <ac:spMkLst>
            <pc:docMk/>
            <pc:sldMk cId="1165633456" sldId="743"/>
            <ac:spMk id="2" creationId="{96963E3C-0159-D360-9FCD-D1399AF862A9}"/>
          </ac:spMkLst>
        </pc:spChg>
        <pc:spChg chg="mod">
          <ac:chgData name="Edwin Pérez Brito" userId="338e5e8e-45fc-4b5e-b66a-20c2c51dfbd6" providerId="ADAL" clId="{80B52008-9E33-441F-8C38-A07313A6D8F7}" dt="2026-08-28T16:05:22.941" v="504" actId="108"/>
          <ac:spMkLst>
            <pc:docMk/>
            <pc:sldMk cId="1165633456" sldId="743"/>
            <ac:spMk id="36" creationId="{904C5415-0833-4E7C-9A14-B9F692D811B1}"/>
          </ac:spMkLst>
        </pc:spChg>
        <pc:spChg chg="mod">
          <ac:chgData name="Edwin Pérez Brito" userId="338e5e8e-45fc-4b5e-b66a-20c2c51dfbd6" providerId="ADAL" clId="{80B52008-9E33-441F-8C38-A07313A6D8F7}" dt="2026-08-28T16:16:51.666" v="519" actId="1076"/>
          <ac:spMkLst>
            <pc:docMk/>
            <pc:sldMk cId="1165633456" sldId="743"/>
            <ac:spMk id="48" creationId="{2A4B073D-53E5-4156-8B40-04ABDD77F013}"/>
          </ac:spMkLst>
        </pc:spChg>
        <pc:spChg chg="mod">
          <ac:chgData name="Edwin Pérez Brito" userId="338e5e8e-45fc-4b5e-b66a-20c2c51dfbd6" providerId="ADAL" clId="{80B52008-9E33-441F-8C38-A07313A6D8F7}" dt="2026-08-28T16:16:48.467" v="518" actId="1076"/>
          <ac:spMkLst>
            <pc:docMk/>
            <pc:sldMk cId="1165633456" sldId="743"/>
            <ac:spMk id="51" creationId="{CC71EC31-F158-4397-8F37-5C7E99B644C1}"/>
          </ac:spMkLst>
        </pc:spChg>
        <pc:spChg chg="mod">
          <ac:chgData name="Edwin Pérez Brito" userId="338e5e8e-45fc-4b5e-b66a-20c2c51dfbd6" providerId="ADAL" clId="{80B52008-9E33-441F-8C38-A07313A6D8F7}" dt="2026-08-28T16:05:28.619" v="505" actId="20577"/>
          <ac:spMkLst>
            <pc:docMk/>
            <pc:sldMk cId="1165633456" sldId="743"/>
            <ac:spMk id="56" creationId="{0A29D0B0-59D5-44E4-BA58-F27CD2C41BDB}"/>
          </ac:spMkLst>
        </pc:spChg>
        <pc:spChg chg="add del">
          <ac:chgData name="Edwin Pérez Brito" userId="338e5e8e-45fc-4b5e-b66a-20c2c51dfbd6" providerId="ADAL" clId="{80B52008-9E33-441F-8C38-A07313A6D8F7}" dt="2026-08-28T16:08:22.899" v="511" actId="478"/>
          <ac:spMkLst>
            <pc:docMk/>
            <pc:sldMk cId="1165633456" sldId="743"/>
            <ac:spMk id="57" creationId="{3C31A31C-77F1-4E2B-A3E3-63ACF1FAF5F8}"/>
          </ac:spMkLst>
        </pc:spChg>
        <pc:spChg chg="add del mod">
          <ac:chgData name="Edwin Pérez Brito" userId="338e5e8e-45fc-4b5e-b66a-20c2c51dfbd6" providerId="ADAL" clId="{80B52008-9E33-441F-8C38-A07313A6D8F7}" dt="2026-08-28T16:16:41.403" v="517" actId="1076"/>
          <ac:spMkLst>
            <pc:docMk/>
            <pc:sldMk cId="1165633456" sldId="743"/>
            <ac:spMk id="59" creationId="{5B9BD424-B951-41E2-B070-C6AD79ABD211}"/>
          </ac:spMkLst>
        </pc:spChg>
      </pc:sldChg>
      <pc:sldChg chg="delSp modSp mod">
        <pc:chgData name="Edwin Pérez Brito" userId="338e5e8e-45fc-4b5e-b66a-20c2c51dfbd6" providerId="ADAL" clId="{80B52008-9E33-441F-8C38-A07313A6D8F7}" dt="2026-08-31T15:27:54.989" v="2298" actId="403"/>
        <pc:sldMkLst>
          <pc:docMk/>
          <pc:sldMk cId="661937710" sldId="746"/>
        </pc:sldMkLst>
        <pc:spChg chg="mod">
          <ac:chgData name="Edwin Pérez Brito" userId="338e5e8e-45fc-4b5e-b66a-20c2c51dfbd6" providerId="ADAL" clId="{80B52008-9E33-441F-8C38-A07313A6D8F7}" dt="2026-08-31T15:27:54.989" v="2298" actId="403"/>
          <ac:spMkLst>
            <pc:docMk/>
            <pc:sldMk cId="661937710" sldId="746"/>
            <ac:spMk id="7" creationId="{ADC69E11-B2B2-4FC4-96F0-AB69F1856518}"/>
          </ac:spMkLst>
        </pc:spChg>
        <pc:picChg chg="del mod">
          <ac:chgData name="Edwin Pérez Brito" userId="338e5e8e-45fc-4b5e-b66a-20c2c51dfbd6" providerId="ADAL" clId="{80B52008-9E33-441F-8C38-A07313A6D8F7}" dt="2026-08-31T15:26:58.468" v="2248" actId="478"/>
          <ac:picMkLst>
            <pc:docMk/>
            <pc:sldMk cId="661937710" sldId="746"/>
            <ac:picMk id="6" creationId="{5B180297-5B8B-4AD3-8922-2BC018D5F549}"/>
          </ac:picMkLst>
        </pc:picChg>
      </pc:sldChg>
      <pc:sldChg chg="addSp delSp modSp del mod">
        <pc:chgData name="Edwin Pérez Brito" userId="338e5e8e-45fc-4b5e-b66a-20c2c51dfbd6" providerId="ADAL" clId="{80B52008-9E33-441F-8C38-A07313A6D8F7}" dt="2026-08-31T15:21:31.567" v="2200" actId="47"/>
        <pc:sldMkLst>
          <pc:docMk/>
          <pc:sldMk cId="665044343" sldId="747"/>
        </pc:sldMkLst>
        <pc:spChg chg="del mod">
          <ac:chgData name="Edwin Pérez Brito" userId="338e5e8e-45fc-4b5e-b66a-20c2c51dfbd6" providerId="ADAL" clId="{80B52008-9E33-441F-8C38-A07313A6D8F7}" dt="2026-08-31T15:17:45.537" v="2171" actId="21"/>
          <ac:spMkLst>
            <pc:docMk/>
            <pc:sldMk cId="665044343" sldId="747"/>
            <ac:spMk id="2" creationId="{00000000-0000-0000-0000-000000000000}"/>
          </ac:spMkLst>
        </pc:spChg>
        <pc:spChg chg="add del mod">
          <ac:chgData name="Edwin Pérez Brito" userId="338e5e8e-45fc-4b5e-b66a-20c2c51dfbd6" providerId="ADAL" clId="{80B52008-9E33-441F-8C38-A07313A6D8F7}" dt="2026-08-31T15:17:27.648" v="2165" actId="21"/>
          <ac:spMkLst>
            <pc:docMk/>
            <pc:sldMk cId="665044343" sldId="747"/>
            <ac:spMk id="38" creationId="{F2370661-95F4-6BAB-9DD3-72359E8F1F17}"/>
          </ac:spMkLst>
        </pc:spChg>
        <pc:spChg chg="add del mod">
          <ac:chgData name="Edwin Pérez Brito" userId="338e5e8e-45fc-4b5e-b66a-20c2c51dfbd6" providerId="ADAL" clId="{80B52008-9E33-441F-8C38-A07313A6D8F7}" dt="2026-08-31T15:18:04.324" v="2176" actId="21"/>
          <ac:spMkLst>
            <pc:docMk/>
            <pc:sldMk cId="665044343" sldId="747"/>
            <ac:spMk id="42" creationId="{9FBBC0CF-E355-DD52-25C2-BA184A7F80AF}"/>
          </ac:spMkLst>
        </pc:spChg>
      </pc:sldChg>
      <pc:sldChg chg="addSp delSp modSp mod">
        <pc:chgData name="Edwin Pérez Brito" userId="338e5e8e-45fc-4b5e-b66a-20c2c51dfbd6" providerId="ADAL" clId="{80B52008-9E33-441F-8C38-A07313A6D8F7}" dt="2026-08-31T15:20:53.744" v="2191" actId="1076"/>
        <pc:sldMkLst>
          <pc:docMk/>
          <pc:sldMk cId="4008469387" sldId="748"/>
        </pc:sldMkLst>
        <pc:spChg chg="mod">
          <ac:chgData name="Edwin Pérez Brito" userId="338e5e8e-45fc-4b5e-b66a-20c2c51dfbd6" providerId="ADAL" clId="{80B52008-9E33-441F-8C38-A07313A6D8F7}" dt="2026-08-28T16:37:17.176" v="614" actId="1076"/>
          <ac:spMkLst>
            <pc:docMk/>
            <pc:sldMk cId="4008469387" sldId="748"/>
            <ac:spMk id="2" creationId="{00000000-0000-0000-0000-000000000000}"/>
          </ac:spMkLst>
        </pc:spChg>
        <pc:spChg chg="mod">
          <ac:chgData name="Edwin Pérez Brito" userId="338e5e8e-45fc-4b5e-b66a-20c2c51dfbd6" providerId="ADAL" clId="{80B52008-9E33-441F-8C38-A07313A6D8F7}" dt="2026-08-28T13:29:53.410" v="0" actId="108"/>
          <ac:spMkLst>
            <pc:docMk/>
            <pc:sldMk cId="4008469387" sldId="748"/>
            <ac:spMk id="5" creationId="{00000000-0000-0000-0000-000000000000}"/>
          </ac:spMkLst>
        </pc:spChg>
        <pc:spChg chg="mod">
          <ac:chgData name="Edwin Pérez Brito" userId="338e5e8e-45fc-4b5e-b66a-20c2c51dfbd6" providerId="ADAL" clId="{80B52008-9E33-441F-8C38-A07313A6D8F7}" dt="2026-08-28T16:37:12.831" v="613" actId="1076"/>
          <ac:spMkLst>
            <pc:docMk/>
            <pc:sldMk cId="4008469387" sldId="748"/>
            <ac:spMk id="8" creationId="{00000000-0000-0000-0000-000000000000}"/>
          </ac:spMkLst>
        </pc:spChg>
        <pc:spChg chg="mod">
          <ac:chgData name="Edwin Pérez Brito" userId="338e5e8e-45fc-4b5e-b66a-20c2c51dfbd6" providerId="ADAL" clId="{80B52008-9E33-441F-8C38-A07313A6D8F7}" dt="2026-08-28T16:36:55.973" v="607" actId="1076"/>
          <ac:spMkLst>
            <pc:docMk/>
            <pc:sldMk cId="4008469387" sldId="748"/>
            <ac:spMk id="9" creationId="{00000000-0000-0000-0000-000000000000}"/>
          </ac:spMkLst>
        </pc:spChg>
        <pc:spChg chg="mod">
          <ac:chgData name="Edwin Pérez Brito" userId="338e5e8e-45fc-4b5e-b66a-20c2c51dfbd6" providerId="ADAL" clId="{80B52008-9E33-441F-8C38-A07313A6D8F7}" dt="2026-08-28T16:36:48.933" v="605" actId="1076"/>
          <ac:spMkLst>
            <pc:docMk/>
            <pc:sldMk cId="4008469387" sldId="748"/>
            <ac:spMk id="10" creationId="{00000000-0000-0000-0000-000000000000}"/>
          </ac:spMkLst>
        </pc:spChg>
        <pc:spChg chg="mod">
          <ac:chgData name="Edwin Pérez Brito" userId="338e5e8e-45fc-4b5e-b66a-20c2c51dfbd6" providerId="ADAL" clId="{80B52008-9E33-441F-8C38-A07313A6D8F7}" dt="2026-08-28T16:37:08.048" v="612" actId="20577"/>
          <ac:spMkLst>
            <pc:docMk/>
            <pc:sldMk cId="4008469387" sldId="748"/>
            <ac:spMk id="11" creationId="{00000000-0000-0000-0000-000000000000}"/>
          </ac:spMkLst>
        </pc:spChg>
        <pc:graphicFrameChg chg="mod">
          <ac:chgData name="Edwin Pérez Brito" userId="338e5e8e-45fc-4b5e-b66a-20c2c51dfbd6" providerId="ADAL" clId="{80B52008-9E33-441F-8C38-A07313A6D8F7}" dt="2026-08-28T16:36:45.411" v="604" actId="1076"/>
          <ac:graphicFrameMkLst>
            <pc:docMk/>
            <pc:sldMk cId="4008469387" sldId="748"/>
            <ac:graphicFrameMk id="4" creationId="{6FCE4D58-85BE-CB2A-881D-9B5FB352C927}"/>
          </ac:graphicFrameMkLst>
        </pc:graphicFrameChg>
        <pc:picChg chg="add mod">
          <ac:chgData name="Edwin Pérez Brito" userId="338e5e8e-45fc-4b5e-b66a-20c2c51dfbd6" providerId="ADAL" clId="{80B52008-9E33-441F-8C38-A07313A6D8F7}" dt="2026-08-31T15:20:53.744" v="2191" actId="1076"/>
          <ac:picMkLst>
            <pc:docMk/>
            <pc:sldMk cId="4008469387" sldId="748"/>
            <ac:picMk id="6" creationId="{6EE118C0-455F-DCB2-1687-0346D13DE2AE}"/>
          </ac:picMkLst>
        </pc:picChg>
        <pc:picChg chg="add del">
          <ac:chgData name="Edwin Pérez Brito" userId="338e5e8e-45fc-4b5e-b66a-20c2c51dfbd6" providerId="ADAL" clId="{80B52008-9E33-441F-8C38-A07313A6D8F7}" dt="2026-08-31T15:20:30.767" v="2187" actId="478"/>
          <ac:picMkLst>
            <pc:docMk/>
            <pc:sldMk cId="4008469387" sldId="748"/>
            <ac:picMk id="13" creationId="{77E992D8-E0AF-012A-ED75-941F578FF470}"/>
          </ac:picMkLst>
        </pc:picChg>
        <pc:picChg chg="add mod">
          <ac:chgData name="Edwin Pérez Brito" userId="338e5e8e-45fc-4b5e-b66a-20c2c51dfbd6" providerId="ADAL" clId="{80B52008-9E33-441F-8C38-A07313A6D8F7}" dt="2026-08-31T15:20:45.678" v="2189" actId="1076"/>
          <ac:picMkLst>
            <pc:docMk/>
            <pc:sldMk cId="4008469387" sldId="748"/>
            <ac:picMk id="15" creationId="{1139C925-73B5-866D-D7D2-08C6FAF38765}"/>
          </ac:picMkLst>
        </pc:picChg>
      </pc:sldChg>
      <pc:sldChg chg="addSp delSp modSp mod">
        <pc:chgData name="Edwin Pérez Brito" userId="338e5e8e-45fc-4b5e-b66a-20c2c51dfbd6" providerId="ADAL" clId="{80B52008-9E33-441F-8C38-A07313A6D8F7}" dt="2026-08-28T16:33:48.086" v="596" actId="108"/>
        <pc:sldMkLst>
          <pc:docMk/>
          <pc:sldMk cId="214724149" sldId="749"/>
        </pc:sldMkLst>
        <pc:spChg chg="add mod">
          <ac:chgData name="Edwin Pérez Brito" userId="338e5e8e-45fc-4b5e-b66a-20c2c51dfbd6" providerId="ADAL" clId="{80B52008-9E33-441F-8C38-A07313A6D8F7}" dt="2026-08-28T16:19:16.891" v="525" actId="1076"/>
          <ac:spMkLst>
            <pc:docMk/>
            <pc:sldMk cId="214724149" sldId="749"/>
            <ac:spMk id="3" creationId="{A99271B2-5278-AEB3-3215-A4055886EBE8}"/>
          </ac:spMkLst>
        </pc:spChg>
        <pc:spChg chg="mod">
          <ac:chgData name="Edwin Pérez Brito" userId="338e5e8e-45fc-4b5e-b66a-20c2c51dfbd6" providerId="ADAL" clId="{80B52008-9E33-441F-8C38-A07313A6D8F7}" dt="2026-08-28T16:32:47.961" v="592" actId="108"/>
          <ac:spMkLst>
            <pc:docMk/>
            <pc:sldMk cId="214724149" sldId="749"/>
            <ac:spMk id="4" creationId="{40923C3B-D803-4EEC-8666-DB6C5DD52420}"/>
          </ac:spMkLst>
        </pc:spChg>
        <pc:spChg chg="add mod">
          <ac:chgData name="Edwin Pérez Brito" userId="338e5e8e-45fc-4b5e-b66a-20c2c51dfbd6" providerId="ADAL" clId="{80B52008-9E33-441F-8C38-A07313A6D8F7}" dt="2026-08-28T16:33:48.086" v="596" actId="108"/>
          <ac:spMkLst>
            <pc:docMk/>
            <pc:sldMk cId="214724149" sldId="749"/>
            <ac:spMk id="7" creationId="{6CCD373B-A613-A8C7-C54D-34CA20387228}"/>
          </ac:spMkLst>
        </pc:spChg>
        <pc:graphicFrameChg chg="add mod modGraphic">
          <ac:chgData name="Edwin Pérez Brito" userId="338e5e8e-45fc-4b5e-b66a-20c2c51dfbd6" providerId="ADAL" clId="{80B52008-9E33-441F-8C38-A07313A6D8F7}" dt="2026-08-28T16:33:23.643" v="594" actId="1076"/>
          <ac:graphicFrameMkLst>
            <pc:docMk/>
            <pc:sldMk cId="214724149" sldId="749"/>
            <ac:graphicFrameMk id="11" creationId="{CC075233-D0C0-20D1-D056-E6795243A189}"/>
          </ac:graphicFrameMkLst>
        </pc:graphicFrameChg>
      </pc:sldChg>
      <pc:sldChg chg="addSp delSp modSp mod ord modNotesTx">
        <pc:chgData name="Edwin Pérez Brito" userId="338e5e8e-45fc-4b5e-b66a-20c2c51dfbd6" providerId="ADAL" clId="{80B52008-9E33-441F-8C38-A07313A6D8F7}" dt="2026-08-31T15:26:23.892" v="2246" actId="6549"/>
        <pc:sldMkLst>
          <pc:docMk/>
          <pc:sldMk cId="1071620411" sldId="751"/>
        </pc:sldMkLst>
        <pc:spChg chg="mod">
          <ac:chgData name="Edwin Pérez Brito" userId="338e5e8e-45fc-4b5e-b66a-20c2c51dfbd6" providerId="ADAL" clId="{80B52008-9E33-441F-8C38-A07313A6D8F7}" dt="2026-08-28T15:20:07.540" v="421" actId="164"/>
          <ac:spMkLst>
            <pc:docMk/>
            <pc:sldMk cId="1071620411" sldId="751"/>
            <ac:spMk id="3" creationId="{1D937382-D4A7-5ECF-B573-CEBD33411922}"/>
          </ac:spMkLst>
        </pc:spChg>
        <pc:spChg chg="mod">
          <ac:chgData name="Edwin Pérez Brito" userId="338e5e8e-45fc-4b5e-b66a-20c2c51dfbd6" providerId="ADAL" clId="{80B52008-9E33-441F-8C38-A07313A6D8F7}" dt="2026-08-31T15:01:08.231" v="1864" actId="20577"/>
          <ac:spMkLst>
            <pc:docMk/>
            <pc:sldMk cId="1071620411" sldId="751"/>
            <ac:spMk id="4" creationId="{BF9332D6-2608-9985-B9B1-4C230B3DE4AF}"/>
          </ac:spMkLst>
        </pc:spChg>
        <pc:spChg chg="mod">
          <ac:chgData name="Edwin Pérez Brito" userId="338e5e8e-45fc-4b5e-b66a-20c2c51dfbd6" providerId="ADAL" clId="{80B52008-9E33-441F-8C38-A07313A6D8F7}" dt="2026-08-28T15:20:07.540" v="421" actId="164"/>
          <ac:spMkLst>
            <pc:docMk/>
            <pc:sldMk cId="1071620411" sldId="751"/>
            <ac:spMk id="6" creationId="{6106F935-530D-F831-8769-32A0544EFD1F}"/>
          </ac:spMkLst>
        </pc:spChg>
        <pc:spChg chg="mod">
          <ac:chgData name="Edwin Pérez Brito" userId="338e5e8e-45fc-4b5e-b66a-20c2c51dfbd6" providerId="ADAL" clId="{80B52008-9E33-441F-8C38-A07313A6D8F7}" dt="2026-08-28T15:20:07.540" v="421" actId="164"/>
          <ac:spMkLst>
            <pc:docMk/>
            <pc:sldMk cId="1071620411" sldId="751"/>
            <ac:spMk id="7" creationId="{324AB018-5A90-7CF9-BAF7-AA3D6AFC6D70}"/>
          </ac:spMkLst>
        </pc:spChg>
        <pc:spChg chg="mod">
          <ac:chgData name="Edwin Pérez Brito" userId="338e5e8e-45fc-4b5e-b66a-20c2c51dfbd6" providerId="ADAL" clId="{80B52008-9E33-441F-8C38-A07313A6D8F7}" dt="2026-08-28T15:40:27.636" v="452"/>
          <ac:spMkLst>
            <pc:docMk/>
            <pc:sldMk cId="1071620411" sldId="751"/>
            <ac:spMk id="16" creationId="{6083DFB7-8697-8049-3A81-CD7D2A0E4F01}"/>
          </ac:spMkLst>
        </pc:spChg>
        <pc:spChg chg="mod">
          <ac:chgData name="Edwin Pérez Brito" userId="338e5e8e-45fc-4b5e-b66a-20c2c51dfbd6" providerId="ADAL" clId="{80B52008-9E33-441F-8C38-A07313A6D8F7}" dt="2026-08-28T15:40:45.578" v="454" actId="14100"/>
          <ac:spMkLst>
            <pc:docMk/>
            <pc:sldMk cId="1071620411" sldId="751"/>
            <ac:spMk id="17" creationId="{8E71895E-D0F2-7F9D-CDA1-EC0BBECF09A1}"/>
          </ac:spMkLst>
        </pc:spChg>
        <pc:spChg chg="mod">
          <ac:chgData name="Edwin Pérez Brito" userId="338e5e8e-45fc-4b5e-b66a-20c2c51dfbd6" providerId="ADAL" clId="{80B52008-9E33-441F-8C38-A07313A6D8F7}" dt="2026-08-28T16:24:28.359" v="528" actId="1076"/>
          <ac:spMkLst>
            <pc:docMk/>
            <pc:sldMk cId="1071620411" sldId="751"/>
            <ac:spMk id="18" creationId="{1FFC9692-8ACB-D7EA-A923-C266E06F6130}"/>
          </ac:spMkLst>
        </pc:spChg>
        <pc:spChg chg="mod">
          <ac:chgData name="Edwin Pérez Brito" userId="338e5e8e-45fc-4b5e-b66a-20c2c51dfbd6" providerId="ADAL" clId="{80B52008-9E33-441F-8C38-A07313A6D8F7}" dt="2026-08-28T15:20:07.540" v="421" actId="164"/>
          <ac:spMkLst>
            <pc:docMk/>
            <pc:sldMk cId="1071620411" sldId="751"/>
            <ac:spMk id="252" creationId="{00000000-0000-0000-0000-000000000000}"/>
          </ac:spMkLst>
        </pc:spChg>
        <pc:spChg chg="mod">
          <ac:chgData name="Edwin Pérez Brito" userId="338e5e8e-45fc-4b5e-b66a-20c2c51dfbd6" providerId="ADAL" clId="{80B52008-9E33-441F-8C38-A07313A6D8F7}" dt="2026-08-28T15:20:07.540" v="421" actId="164"/>
          <ac:spMkLst>
            <pc:docMk/>
            <pc:sldMk cId="1071620411" sldId="751"/>
            <ac:spMk id="253" creationId="{00000000-0000-0000-0000-000000000000}"/>
          </ac:spMkLst>
        </pc:spChg>
        <pc:spChg chg="mod">
          <ac:chgData name="Edwin Pérez Brito" userId="338e5e8e-45fc-4b5e-b66a-20c2c51dfbd6" providerId="ADAL" clId="{80B52008-9E33-441F-8C38-A07313A6D8F7}" dt="2026-08-28T15:39:04.096" v="449" actId="20577"/>
          <ac:spMkLst>
            <pc:docMk/>
            <pc:sldMk cId="1071620411" sldId="751"/>
            <ac:spMk id="254" creationId="{00000000-0000-0000-0000-000000000000}"/>
          </ac:spMkLst>
        </pc:spChg>
        <pc:grpChg chg="add mod">
          <ac:chgData name="Edwin Pérez Brito" userId="338e5e8e-45fc-4b5e-b66a-20c2c51dfbd6" providerId="ADAL" clId="{80B52008-9E33-441F-8C38-A07313A6D8F7}" dt="2026-08-28T15:20:29.433" v="424" actId="1076"/>
          <ac:grpSpMkLst>
            <pc:docMk/>
            <pc:sldMk cId="1071620411" sldId="751"/>
            <ac:grpSpMk id="2" creationId="{2B69262F-AA70-B58A-726C-7C0BEAD05A3F}"/>
          </ac:grpSpMkLst>
        </pc:grpChg>
      </pc:sldChg>
      <pc:sldChg chg="del">
        <pc:chgData name="Edwin Pérez Brito" userId="338e5e8e-45fc-4b5e-b66a-20c2c51dfbd6" providerId="ADAL" clId="{80B52008-9E33-441F-8C38-A07313A6D8F7}" dt="2026-08-31T15:18:30.906" v="2179" actId="47"/>
        <pc:sldMkLst>
          <pc:docMk/>
          <pc:sldMk cId="1080509648" sldId="760"/>
        </pc:sldMkLst>
      </pc:sldChg>
      <pc:sldChg chg="del">
        <pc:chgData name="Edwin Pérez Brito" userId="338e5e8e-45fc-4b5e-b66a-20c2c51dfbd6" providerId="ADAL" clId="{80B52008-9E33-441F-8C38-A07313A6D8F7}" dt="2026-08-31T15:18:37.095" v="2180" actId="47"/>
        <pc:sldMkLst>
          <pc:docMk/>
          <pc:sldMk cId="1499143036" sldId="761"/>
        </pc:sldMkLst>
      </pc:sldChg>
      <pc:sldChg chg="addSp delSp modSp mod modNotesTx">
        <pc:chgData name="Edwin Pérez Brito" userId="338e5e8e-45fc-4b5e-b66a-20c2c51dfbd6" providerId="ADAL" clId="{80B52008-9E33-441F-8C38-A07313A6D8F7}" dt="2026-08-31T15:27:28.078" v="2277" actId="1076"/>
        <pc:sldMkLst>
          <pc:docMk/>
          <pc:sldMk cId="3389888251" sldId="762"/>
        </pc:sldMkLst>
        <pc:spChg chg="del">
          <ac:chgData name="Edwin Pérez Brito" userId="338e5e8e-45fc-4b5e-b66a-20c2c51dfbd6" providerId="ADAL" clId="{80B52008-9E33-441F-8C38-A07313A6D8F7}" dt="2026-08-31T15:19:54.743" v="2182" actId="478"/>
          <ac:spMkLst>
            <pc:docMk/>
            <pc:sldMk cId="3389888251" sldId="762"/>
            <ac:spMk id="3" creationId="{1D937382-D4A7-5ECF-B573-CEBD33411922}"/>
          </ac:spMkLst>
        </pc:spChg>
        <pc:spChg chg="add mod">
          <ac:chgData name="Edwin Pérez Brito" userId="338e5e8e-45fc-4b5e-b66a-20c2c51dfbd6" providerId="ADAL" clId="{80B52008-9E33-441F-8C38-A07313A6D8F7}" dt="2026-08-31T15:25:49.064" v="2244" actId="20577"/>
          <ac:spMkLst>
            <pc:docMk/>
            <pc:sldMk cId="3389888251" sldId="762"/>
            <ac:spMk id="4" creationId="{9EF5BCEB-C1D5-32F0-30E5-B184AE4812D2}"/>
          </ac:spMkLst>
        </pc:spChg>
        <pc:spChg chg="del">
          <ac:chgData name="Edwin Pérez Brito" userId="338e5e8e-45fc-4b5e-b66a-20c2c51dfbd6" providerId="ADAL" clId="{80B52008-9E33-441F-8C38-A07313A6D8F7}" dt="2026-08-31T15:19:54.743" v="2182" actId="478"/>
          <ac:spMkLst>
            <pc:docMk/>
            <pc:sldMk cId="3389888251" sldId="762"/>
            <ac:spMk id="6" creationId="{6106F935-530D-F831-8769-32A0544EFD1F}"/>
          </ac:spMkLst>
        </pc:spChg>
        <pc:spChg chg="del">
          <ac:chgData name="Edwin Pérez Brito" userId="338e5e8e-45fc-4b5e-b66a-20c2c51dfbd6" providerId="ADAL" clId="{80B52008-9E33-441F-8C38-A07313A6D8F7}" dt="2026-08-31T15:19:54.743" v="2182" actId="478"/>
          <ac:spMkLst>
            <pc:docMk/>
            <pc:sldMk cId="3389888251" sldId="762"/>
            <ac:spMk id="7" creationId="{324AB018-5A90-7CF9-BAF7-AA3D6AFC6D70}"/>
          </ac:spMkLst>
        </pc:spChg>
        <pc:spChg chg="mod">
          <ac:chgData name="Edwin Pérez Brito" userId="338e5e8e-45fc-4b5e-b66a-20c2c51dfbd6" providerId="ADAL" clId="{80B52008-9E33-441F-8C38-A07313A6D8F7}" dt="2026-08-31T15:27:28.078" v="2277" actId="1076"/>
          <ac:spMkLst>
            <pc:docMk/>
            <pc:sldMk cId="3389888251" sldId="762"/>
            <ac:spMk id="18" creationId="{1FFC9692-8ACB-D7EA-A923-C266E06F6130}"/>
          </ac:spMkLst>
        </pc:spChg>
        <pc:spChg chg="del">
          <ac:chgData name="Edwin Pérez Brito" userId="338e5e8e-45fc-4b5e-b66a-20c2c51dfbd6" providerId="ADAL" clId="{80B52008-9E33-441F-8C38-A07313A6D8F7}" dt="2026-08-31T15:19:59.880" v="2184" actId="478"/>
          <ac:spMkLst>
            <pc:docMk/>
            <pc:sldMk cId="3389888251" sldId="762"/>
            <ac:spMk id="21" creationId="{C520D7BF-6F30-4775-A703-BAC614B9E47A}"/>
          </ac:spMkLst>
        </pc:spChg>
        <pc:spChg chg="del">
          <ac:chgData name="Edwin Pérez Brito" userId="338e5e8e-45fc-4b5e-b66a-20c2c51dfbd6" providerId="ADAL" clId="{80B52008-9E33-441F-8C38-A07313A6D8F7}" dt="2026-08-31T15:19:54.743" v="2182" actId="478"/>
          <ac:spMkLst>
            <pc:docMk/>
            <pc:sldMk cId="3389888251" sldId="762"/>
            <ac:spMk id="23" creationId="{00A86DB8-F5C6-41EC-9C79-1921E4C662F0}"/>
          </ac:spMkLst>
        </pc:spChg>
        <pc:spChg chg="del">
          <ac:chgData name="Edwin Pérez Brito" userId="338e5e8e-45fc-4b5e-b66a-20c2c51dfbd6" providerId="ADAL" clId="{80B52008-9E33-441F-8C38-A07313A6D8F7}" dt="2026-08-31T15:19:54.743" v="2182" actId="478"/>
          <ac:spMkLst>
            <pc:docMk/>
            <pc:sldMk cId="3389888251" sldId="762"/>
            <ac:spMk id="24" creationId="{F92EEB3B-018F-41D7-AE27-2250352E7A82}"/>
          </ac:spMkLst>
        </pc:spChg>
        <pc:spChg chg="mod">
          <ac:chgData name="Edwin Pérez Brito" userId="338e5e8e-45fc-4b5e-b66a-20c2c51dfbd6" providerId="ADAL" clId="{80B52008-9E33-441F-8C38-A07313A6D8F7}" dt="2026-08-31T15:24:07.332" v="2217" actId="1076"/>
          <ac:spMkLst>
            <pc:docMk/>
            <pc:sldMk cId="3389888251" sldId="762"/>
            <ac:spMk id="28" creationId="{907584C2-DF6A-4239-A05D-BBBEFC663E2B}"/>
          </ac:spMkLst>
        </pc:spChg>
        <pc:spChg chg="del">
          <ac:chgData name="Edwin Pérez Brito" userId="338e5e8e-45fc-4b5e-b66a-20c2c51dfbd6" providerId="ADAL" clId="{80B52008-9E33-441F-8C38-A07313A6D8F7}" dt="2026-08-31T15:19:54.743" v="2182" actId="478"/>
          <ac:spMkLst>
            <pc:docMk/>
            <pc:sldMk cId="3389888251" sldId="762"/>
            <ac:spMk id="32" creationId="{CCC06AD3-BFA7-4CCA-8E90-09D91E811D72}"/>
          </ac:spMkLst>
        </pc:spChg>
        <pc:spChg chg="del">
          <ac:chgData name="Edwin Pérez Brito" userId="338e5e8e-45fc-4b5e-b66a-20c2c51dfbd6" providerId="ADAL" clId="{80B52008-9E33-441F-8C38-A07313A6D8F7}" dt="2026-08-31T15:19:57.177" v="2183" actId="478"/>
          <ac:spMkLst>
            <pc:docMk/>
            <pc:sldMk cId="3389888251" sldId="762"/>
            <ac:spMk id="33" creationId="{CB2DB80F-4961-42F1-8FAA-8207797191BD}"/>
          </ac:spMkLst>
        </pc:spChg>
        <pc:spChg chg="del">
          <ac:chgData name="Edwin Pérez Brito" userId="338e5e8e-45fc-4b5e-b66a-20c2c51dfbd6" providerId="ADAL" clId="{80B52008-9E33-441F-8C38-A07313A6D8F7}" dt="2026-08-31T15:19:54.743" v="2182" actId="478"/>
          <ac:spMkLst>
            <pc:docMk/>
            <pc:sldMk cId="3389888251" sldId="762"/>
            <ac:spMk id="36" creationId="{D638EFEA-74F3-4F32-A3F4-06709B7B4CC2}"/>
          </ac:spMkLst>
        </pc:spChg>
        <pc:spChg chg="del">
          <ac:chgData name="Edwin Pérez Brito" userId="338e5e8e-45fc-4b5e-b66a-20c2c51dfbd6" providerId="ADAL" clId="{80B52008-9E33-441F-8C38-A07313A6D8F7}" dt="2026-08-31T15:19:54.743" v="2182" actId="478"/>
          <ac:spMkLst>
            <pc:docMk/>
            <pc:sldMk cId="3389888251" sldId="762"/>
            <ac:spMk id="38" creationId="{64F2918C-DBB9-4C6E-8B89-2BF48AD5E002}"/>
          </ac:spMkLst>
        </pc:spChg>
        <pc:spChg chg="del">
          <ac:chgData name="Edwin Pérez Brito" userId="338e5e8e-45fc-4b5e-b66a-20c2c51dfbd6" providerId="ADAL" clId="{80B52008-9E33-441F-8C38-A07313A6D8F7}" dt="2026-08-31T15:19:54.743" v="2182" actId="478"/>
          <ac:spMkLst>
            <pc:docMk/>
            <pc:sldMk cId="3389888251" sldId="762"/>
            <ac:spMk id="39" creationId="{EC1166FF-CC68-435E-81BE-4949B0829576}"/>
          </ac:spMkLst>
        </pc:spChg>
        <pc:spChg chg="del">
          <ac:chgData name="Edwin Pérez Brito" userId="338e5e8e-45fc-4b5e-b66a-20c2c51dfbd6" providerId="ADAL" clId="{80B52008-9E33-441F-8C38-A07313A6D8F7}" dt="2026-08-31T15:19:54.743" v="2182" actId="478"/>
          <ac:spMkLst>
            <pc:docMk/>
            <pc:sldMk cId="3389888251" sldId="762"/>
            <ac:spMk id="253" creationId="{00000000-0000-0000-0000-000000000000}"/>
          </ac:spMkLst>
        </pc:spChg>
        <pc:picChg chg="del">
          <ac:chgData name="Edwin Pérez Brito" userId="338e5e8e-45fc-4b5e-b66a-20c2c51dfbd6" providerId="ADAL" clId="{80B52008-9E33-441F-8C38-A07313A6D8F7}" dt="2026-08-31T15:19:44.778" v="2181" actId="478"/>
          <ac:picMkLst>
            <pc:docMk/>
            <pc:sldMk cId="3389888251" sldId="762"/>
            <ac:picMk id="19" creationId="{A1B11BE4-BDBA-4326-8212-53CA038D6D02}"/>
          </ac:picMkLst>
        </pc:picChg>
      </pc:sldChg>
      <pc:sldChg chg="addSp delSp modSp mod ord addAnim delAnim modAnim">
        <pc:chgData name="Edwin Pérez Brito" userId="338e5e8e-45fc-4b5e-b66a-20c2c51dfbd6" providerId="ADAL" clId="{80B52008-9E33-441F-8C38-A07313A6D8F7}" dt="2026-08-31T15:32:00.016" v="2315"/>
        <pc:sldMkLst>
          <pc:docMk/>
          <pc:sldMk cId="2747798113" sldId="763"/>
        </pc:sldMkLst>
        <pc:spChg chg="add mod">
          <ac:chgData name="Edwin Pérez Brito" userId="338e5e8e-45fc-4b5e-b66a-20c2c51dfbd6" providerId="ADAL" clId="{80B52008-9E33-441F-8C38-A07313A6D8F7}" dt="2026-08-31T14:54:25.294" v="1796" actId="2711"/>
          <ac:spMkLst>
            <pc:docMk/>
            <pc:sldMk cId="2747798113" sldId="763"/>
            <ac:spMk id="3" creationId="{34073C81-0028-FE63-44C8-A538F50455CF}"/>
          </ac:spMkLst>
        </pc:spChg>
        <pc:spChg chg="del mod">
          <ac:chgData name="Edwin Pérez Brito" userId="338e5e8e-45fc-4b5e-b66a-20c2c51dfbd6" providerId="ADAL" clId="{80B52008-9E33-441F-8C38-A07313A6D8F7}" dt="2026-08-31T15:17:34.325" v="2168" actId="478"/>
          <ac:spMkLst>
            <pc:docMk/>
            <pc:sldMk cId="2747798113" sldId="763"/>
            <ac:spMk id="4" creationId="{40923C3B-D803-4EEC-8666-DB6C5DD52420}"/>
          </ac:spMkLst>
        </pc:spChg>
        <pc:spChg chg="add del mod">
          <ac:chgData name="Edwin Pérez Brito" userId="338e5e8e-45fc-4b5e-b66a-20c2c51dfbd6" providerId="ADAL" clId="{80B52008-9E33-441F-8C38-A07313A6D8F7}" dt="2026-08-31T14:18:27.699" v="1605"/>
          <ac:spMkLst>
            <pc:docMk/>
            <pc:sldMk cId="2747798113" sldId="763"/>
            <ac:spMk id="5" creationId="{91F8E92E-C64F-9F98-306C-5857C8E31278}"/>
          </ac:spMkLst>
        </pc:spChg>
        <pc:spChg chg="add mod">
          <ac:chgData name="Edwin Pérez Brito" userId="338e5e8e-45fc-4b5e-b66a-20c2c51dfbd6" providerId="ADAL" clId="{80B52008-9E33-441F-8C38-A07313A6D8F7}" dt="2026-08-31T14:45:40.524" v="1684" actId="207"/>
          <ac:spMkLst>
            <pc:docMk/>
            <pc:sldMk cId="2747798113" sldId="763"/>
            <ac:spMk id="7" creationId="{5EDAD071-6CD3-F331-AA4B-5977DBC967DD}"/>
          </ac:spMkLst>
        </pc:spChg>
        <pc:spChg chg="add del mod">
          <ac:chgData name="Edwin Pérez Brito" userId="338e5e8e-45fc-4b5e-b66a-20c2c51dfbd6" providerId="ADAL" clId="{80B52008-9E33-441F-8C38-A07313A6D8F7}" dt="2026-08-31T14:44:01.936" v="1670"/>
          <ac:spMkLst>
            <pc:docMk/>
            <pc:sldMk cId="2747798113" sldId="763"/>
            <ac:spMk id="8" creationId="{6C4C7AB0-CA50-19C2-A1DB-C76064696F07}"/>
          </ac:spMkLst>
        </pc:spChg>
        <pc:spChg chg="add del mod">
          <ac:chgData name="Edwin Pérez Brito" userId="338e5e8e-45fc-4b5e-b66a-20c2c51dfbd6" providerId="ADAL" clId="{80B52008-9E33-441F-8C38-A07313A6D8F7}" dt="2026-08-31T14:44:04.268" v="1673"/>
          <ac:spMkLst>
            <pc:docMk/>
            <pc:sldMk cId="2747798113" sldId="763"/>
            <ac:spMk id="9" creationId="{3014884A-FC4E-4805-5272-98B79844772B}"/>
          </ac:spMkLst>
        </pc:spChg>
        <pc:spChg chg="add del mod">
          <ac:chgData name="Edwin Pérez Brito" userId="338e5e8e-45fc-4b5e-b66a-20c2c51dfbd6" providerId="ADAL" clId="{80B52008-9E33-441F-8C38-A07313A6D8F7}" dt="2026-08-31T15:07:38.548" v="1925"/>
          <ac:spMkLst>
            <pc:docMk/>
            <pc:sldMk cId="2747798113" sldId="763"/>
            <ac:spMk id="10" creationId="{46551E93-2446-FCD6-6CF0-06FC0025EE10}"/>
          </ac:spMkLst>
        </pc:spChg>
        <pc:spChg chg="add mod">
          <ac:chgData name="Edwin Pérez Brito" userId="338e5e8e-45fc-4b5e-b66a-20c2c51dfbd6" providerId="ADAL" clId="{80B52008-9E33-441F-8C38-A07313A6D8F7}" dt="2026-08-31T15:29:06.083" v="2300" actId="1076"/>
          <ac:spMkLst>
            <pc:docMk/>
            <pc:sldMk cId="2747798113" sldId="763"/>
            <ac:spMk id="12" creationId="{C81890A9-9374-6398-C3A9-22B79914754E}"/>
          </ac:spMkLst>
        </pc:spChg>
        <pc:spChg chg="add del mod">
          <ac:chgData name="Edwin Pérez Brito" userId="338e5e8e-45fc-4b5e-b66a-20c2c51dfbd6" providerId="ADAL" clId="{80B52008-9E33-441F-8C38-A07313A6D8F7}" dt="2026-08-31T15:17:53.080" v="2174" actId="478"/>
          <ac:spMkLst>
            <pc:docMk/>
            <pc:sldMk cId="2747798113" sldId="763"/>
            <ac:spMk id="14" creationId="{76B118C0-703E-B37E-27B0-B9FB5A6C0AC4}"/>
          </ac:spMkLst>
        </pc:spChg>
        <pc:spChg chg="add mod">
          <ac:chgData name="Edwin Pérez Brito" userId="338e5e8e-45fc-4b5e-b66a-20c2c51dfbd6" providerId="ADAL" clId="{80B52008-9E33-441F-8C38-A07313A6D8F7}" dt="2026-08-31T15:17:59.342" v="2175" actId="1076"/>
          <ac:spMkLst>
            <pc:docMk/>
            <pc:sldMk cId="2747798113" sldId="763"/>
            <ac:spMk id="16" creationId="{B05E54D6-AD95-7592-3816-04BAA9F57508}"/>
          </ac:spMkLst>
        </pc:spChg>
        <pc:spChg chg="add mod">
          <ac:chgData name="Edwin Pérez Brito" userId="338e5e8e-45fc-4b5e-b66a-20c2c51dfbd6" providerId="ADAL" clId="{80B52008-9E33-441F-8C38-A07313A6D8F7}" dt="2026-08-31T15:18:10.923" v="2178" actId="1076"/>
          <ac:spMkLst>
            <pc:docMk/>
            <pc:sldMk cId="2747798113" sldId="763"/>
            <ac:spMk id="18" creationId="{128F9751-4476-FEE6-1FC1-F86283750EDC}"/>
          </ac:spMkLst>
        </pc:spChg>
        <pc:spChg chg="mod">
          <ac:chgData name="Edwin Pérez Brito" userId="338e5e8e-45fc-4b5e-b66a-20c2c51dfbd6" providerId="ADAL" clId="{80B52008-9E33-441F-8C38-A07313A6D8F7}" dt="2026-08-28T17:32:21.124" v="981"/>
          <ac:spMkLst>
            <pc:docMk/>
            <pc:sldMk cId="2747798113" sldId="763"/>
            <ac:spMk id="218" creationId="{FCC5DF1C-567A-ECC6-AAD1-BBDA0DFF6CF3}"/>
          </ac:spMkLst>
        </pc:spChg>
        <pc:spChg chg="del">
          <ac:chgData name="Edwin Pérez Brito" userId="338e5e8e-45fc-4b5e-b66a-20c2c51dfbd6" providerId="ADAL" clId="{80B52008-9E33-441F-8C38-A07313A6D8F7}" dt="2026-08-31T14:40:35.503" v="1620" actId="478"/>
          <ac:spMkLst>
            <pc:docMk/>
            <pc:sldMk cId="2747798113" sldId="763"/>
            <ac:spMk id="222" creationId="{CBD15F09-32EA-FB5C-7C09-5FCFA5EA8471}"/>
          </ac:spMkLst>
        </pc:spChg>
        <pc:spChg chg="del">
          <ac:chgData name="Edwin Pérez Brito" userId="338e5e8e-45fc-4b5e-b66a-20c2c51dfbd6" providerId="ADAL" clId="{80B52008-9E33-441F-8C38-A07313A6D8F7}" dt="2026-08-31T14:40:43.643" v="1623" actId="478"/>
          <ac:spMkLst>
            <pc:docMk/>
            <pc:sldMk cId="2747798113" sldId="763"/>
            <ac:spMk id="223" creationId="{4CFBDF1F-4075-512F-DE75-9EC8767083D6}"/>
          </ac:spMkLst>
        </pc:spChg>
        <pc:spChg chg="del">
          <ac:chgData name="Edwin Pérez Brito" userId="338e5e8e-45fc-4b5e-b66a-20c2c51dfbd6" providerId="ADAL" clId="{80B52008-9E33-441F-8C38-A07313A6D8F7}" dt="2026-08-31T14:40:40.816" v="1622" actId="478"/>
          <ac:spMkLst>
            <pc:docMk/>
            <pc:sldMk cId="2747798113" sldId="763"/>
            <ac:spMk id="224" creationId="{B7823C98-81F1-5B1D-E94B-86B20575E32D}"/>
          </ac:spMkLst>
        </pc:spChg>
        <pc:spChg chg="del">
          <ac:chgData name="Edwin Pérez Brito" userId="338e5e8e-45fc-4b5e-b66a-20c2c51dfbd6" providerId="ADAL" clId="{80B52008-9E33-441F-8C38-A07313A6D8F7}" dt="2026-08-31T14:40:53.564" v="1626" actId="478"/>
          <ac:spMkLst>
            <pc:docMk/>
            <pc:sldMk cId="2747798113" sldId="763"/>
            <ac:spMk id="225" creationId="{B664EA2C-AADA-8FC4-1008-8B870D9959B1}"/>
          </ac:spMkLst>
        </pc:spChg>
        <pc:spChg chg="del">
          <ac:chgData name="Edwin Pérez Brito" userId="338e5e8e-45fc-4b5e-b66a-20c2c51dfbd6" providerId="ADAL" clId="{80B52008-9E33-441F-8C38-A07313A6D8F7}" dt="2026-08-31T14:40:29.648" v="1618" actId="478"/>
          <ac:spMkLst>
            <pc:docMk/>
            <pc:sldMk cId="2747798113" sldId="763"/>
            <ac:spMk id="226" creationId="{DBCA26C2-64CC-10B0-5128-F6B3BFB8DA75}"/>
          </ac:spMkLst>
        </pc:spChg>
        <pc:spChg chg="del">
          <ac:chgData name="Edwin Pérez Brito" userId="338e5e8e-45fc-4b5e-b66a-20c2c51dfbd6" providerId="ADAL" clId="{80B52008-9E33-441F-8C38-A07313A6D8F7}" dt="2026-08-31T14:40:25.942" v="1617" actId="478"/>
          <ac:spMkLst>
            <pc:docMk/>
            <pc:sldMk cId="2747798113" sldId="763"/>
            <ac:spMk id="227" creationId="{2963E7AC-88FE-B94E-1B82-1431584A56D2}"/>
          </ac:spMkLst>
        </pc:spChg>
        <pc:spChg chg="del mod">
          <ac:chgData name="Edwin Pérez Brito" userId="338e5e8e-45fc-4b5e-b66a-20c2c51dfbd6" providerId="ADAL" clId="{80B52008-9E33-441F-8C38-A07313A6D8F7}" dt="2026-08-31T14:40:03.623" v="1610" actId="478"/>
          <ac:spMkLst>
            <pc:docMk/>
            <pc:sldMk cId="2747798113" sldId="763"/>
            <ac:spMk id="228" creationId="{CDB3F1E7-9B7A-419D-4367-ECAD3996149D}"/>
          </ac:spMkLst>
        </pc:spChg>
        <pc:spChg chg="del">
          <ac:chgData name="Edwin Pérez Brito" userId="338e5e8e-45fc-4b5e-b66a-20c2c51dfbd6" providerId="ADAL" clId="{80B52008-9E33-441F-8C38-A07313A6D8F7}" dt="2026-08-31T14:40:56.195" v="1627" actId="478"/>
          <ac:spMkLst>
            <pc:docMk/>
            <pc:sldMk cId="2747798113" sldId="763"/>
            <ac:spMk id="229" creationId="{8CFCAABE-57E7-902F-BA3D-547A8FFDEAB3}"/>
          </ac:spMkLst>
        </pc:spChg>
        <pc:spChg chg="del mod">
          <ac:chgData name="Edwin Pérez Brito" userId="338e5e8e-45fc-4b5e-b66a-20c2c51dfbd6" providerId="ADAL" clId="{80B52008-9E33-441F-8C38-A07313A6D8F7}" dt="2026-08-31T14:41:03.958" v="1629" actId="478"/>
          <ac:spMkLst>
            <pc:docMk/>
            <pc:sldMk cId="2747798113" sldId="763"/>
            <ac:spMk id="230" creationId="{37FE6C53-DED0-6461-CEF5-E418A93796F1}"/>
          </ac:spMkLst>
        </pc:spChg>
        <pc:spChg chg="del mod">
          <ac:chgData name="Edwin Pérez Brito" userId="338e5e8e-45fc-4b5e-b66a-20c2c51dfbd6" providerId="ADAL" clId="{80B52008-9E33-441F-8C38-A07313A6D8F7}" dt="2026-08-31T14:40:50.186" v="1625" actId="478"/>
          <ac:spMkLst>
            <pc:docMk/>
            <pc:sldMk cId="2747798113" sldId="763"/>
            <ac:spMk id="231" creationId="{12F1944F-0464-98EC-2FB0-E5862F0F0C16}"/>
          </ac:spMkLst>
        </pc:spChg>
        <pc:spChg chg="del mod">
          <ac:chgData name="Edwin Pérez Brito" userId="338e5e8e-45fc-4b5e-b66a-20c2c51dfbd6" providerId="ADAL" clId="{80B52008-9E33-441F-8C38-A07313A6D8F7}" dt="2026-08-31T14:41:14.558" v="1632" actId="478"/>
          <ac:spMkLst>
            <pc:docMk/>
            <pc:sldMk cId="2747798113" sldId="763"/>
            <ac:spMk id="232" creationId="{D71A99C4-6956-B33A-6D0A-6492598E398A}"/>
          </ac:spMkLst>
        </pc:spChg>
        <pc:spChg chg="del">
          <ac:chgData name="Edwin Pérez Brito" userId="338e5e8e-45fc-4b5e-b66a-20c2c51dfbd6" providerId="ADAL" clId="{80B52008-9E33-441F-8C38-A07313A6D8F7}" dt="2026-08-31T14:41:10.304" v="1631" actId="478"/>
          <ac:spMkLst>
            <pc:docMk/>
            <pc:sldMk cId="2747798113" sldId="763"/>
            <ac:spMk id="233" creationId="{330550DF-4ABC-549B-AA32-E93DE61CE8B7}"/>
          </ac:spMkLst>
        </pc:spChg>
        <pc:spChg chg="del mod">
          <ac:chgData name="Edwin Pérez Brito" userId="338e5e8e-45fc-4b5e-b66a-20c2c51dfbd6" providerId="ADAL" clId="{80B52008-9E33-441F-8C38-A07313A6D8F7}" dt="2026-08-31T14:41:23.294" v="1635" actId="478"/>
          <ac:spMkLst>
            <pc:docMk/>
            <pc:sldMk cId="2747798113" sldId="763"/>
            <ac:spMk id="234" creationId="{66494FD4-C41C-B0F7-4F5C-BF499D84519F}"/>
          </ac:spMkLst>
        </pc:spChg>
        <pc:spChg chg="del">
          <ac:chgData name="Edwin Pérez Brito" userId="338e5e8e-45fc-4b5e-b66a-20c2c51dfbd6" providerId="ADAL" clId="{80B52008-9E33-441F-8C38-A07313A6D8F7}" dt="2026-08-31T14:40:22.869" v="1615" actId="478"/>
          <ac:spMkLst>
            <pc:docMk/>
            <pc:sldMk cId="2747798113" sldId="763"/>
            <ac:spMk id="235" creationId="{40083190-25B5-1C7F-9C4E-2389A487D52A}"/>
          </ac:spMkLst>
        </pc:spChg>
        <pc:spChg chg="del mod">
          <ac:chgData name="Edwin Pérez Brito" userId="338e5e8e-45fc-4b5e-b66a-20c2c51dfbd6" providerId="ADAL" clId="{80B52008-9E33-441F-8C38-A07313A6D8F7}" dt="2026-08-31T14:46:37.386" v="1722" actId="478"/>
          <ac:spMkLst>
            <pc:docMk/>
            <pc:sldMk cId="2747798113" sldId="763"/>
            <ac:spMk id="236" creationId="{5BEDCB3D-F113-39D2-F5AA-2728E4B0447A}"/>
          </ac:spMkLst>
        </pc:spChg>
        <pc:spChg chg="add del mod topLvl">
          <ac:chgData name="Edwin Pérez Brito" userId="338e5e8e-45fc-4b5e-b66a-20c2c51dfbd6" providerId="ADAL" clId="{80B52008-9E33-441F-8C38-A07313A6D8F7}" dt="2026-08-31T14:40:12.213" v="1613" actId="478"/>
          <ac:spMkLst>
            <pc:docMk/>
            <pc:sldMk cId="2747798113" sldId="763"/>
            <ac:spMk id="239" creationId="{CAE26CD0-FAAB-B9E5-3857-C690D968E329}"/>
          </ac:spMkLst>
        </pc:spChg>
        <pc:spChg chg="mod">
          <ac:chgData name="Edwin Pérez Brito" userId="338e5e8e-45fc-4b5e-b66a-20c2c51dfbd6" providerId="ADAL" clId="{80B52008-9E33-441F-8C38-A07313A6D8F7}" dt="2026-08-28T17:32:21.124" v="981"/>
          <ac:spMkLst>
            <pc:docMk/>
            <pc:sldMk cId="2747798113" sldId="763"/>
            <ac:spMk id="242" creationId="{CA055E87-652D-7E15-984F-38B709B75B8F}"/>
          </ac:spMkLst>
        </pc:spChg>
        <pc:spChg chg="mod">
          <ac:chgData name="Edwin Pérez Brito" userId="338e5e8e-45fc-4b5e-b66a-20c2c51dfbd6" providerId="ADAL" clId="{80B52008-9E33-441F-8C38-A07313A6D8F7}" dt="2026-08-31T15:04:15.769" v="1888" actId="255"/>
          <ac:spMkLst>
            <pc:docMk/>
            <pc:sldMk cId="2747798113" sldId="763"/>
            <ac:spMk id="249" creationId="{2A4C64B9-A413-6CE7-C686-372D1C3CF0E4}"/>
          </ac:spMkLst>
        </pc:spChg>
        <pc:spChg chg="mod">
          <ac:chgData name="Edwin Pérez Brito" userId="338e5e8e-45fc-4b5e-b66a-20c2c51dfbd6" providerId="ADAL" clId="{80B52008-9E33-441F-8C38-A07313A6D8F7}" dt="2026-08-31T14:54:33.841" v="1800" actId="403"/>
          <ac:spMkLst>
            <pc:docMk/>
            <pc:sldMk cId="2747798113" sldId="763"/>
            <ac:spMk id="252" creationId="{0D624923-BE86-667D-23C8-1CD61F3D65B2}"/>
          </ac:spMkLst>
        </pc:spChg>
        <pc:spChg chg="mod">
          <ac:chgData name="Edwin Pérez Brito" userId="338e5e8e-45fc-4b5e-b66a-20c2c51dfbd6" providerId="ADAL" clId="{80B52008-9E33-441F-8C38-A07313A6D8F7}" dt="2026-08-31T15:15:56.558" v="2114" actId="120"/>
          <ac:spMkLst>
            <pc:docMk/>
            <pc:sldMk cId="2747798113" sldId="763"/>
            <ac:spMk id="254" creationId="{D362A728-F22A-A3E7-D1E6-ECAEAF69FA63}"/>
          </ac:spMkLst>
        </pc:spChg>
        <pc:spChg chg="mod">
          <ac:chgData name="Edwin Pérez Brito" userId="338e5e8e-45fc-4b5e-b66a-20c2c51dfbd6" providerId="ADAL" clId="{80B52008-9E33-441F-8C38-A07313A6D8F7}" dt="2026-08-28T17:32:21.124" v="981"/>
          <ac:spMkLst>
            <pc:docMk/>
            <pc:sldMk cId="2747798113" sldId="763"/>
            <ac:spMk id="262" creationId="{D45F2742-C103-071C-8556-2375F5C0C3D2}"/>
          </ac:spMkLst>
        </pc:spChg>
        <pc:spChg chg="mod">
          <ac:chgData name="Edwin Pérez Brito" userId="338e5e8e-45fc-4b5e-b66a-20c2c51dfbd6" providerId="ADAL" clId="{80B52008-9E33-441F-8C38-A07313A6D8F7}" dt="2026-08-28T17:32:21.124" v="981"/>
          <ac:spMkLst>
            <pc:docMk/>
            <pc:sldMk cId="2747798113" sldId="763"/>
            <ac:spMk id="263" creationId="{9D4F031B-A507-3F0D-9D55-C1E9BFBF7778}"/>
          </ac:spMkLst>
        </pc:spChg>
        <pc:spChg chg="mod">
          <ac:chgData name="Edwin Pérez Brito" userId="338e5e8e-45fc-4b5e-b66a-20c2c51dfbd6" providerId="ADAL" clId="{80B52008-9E33-441F-8C38-A07313A6D8F7}" dt="2026-08-28T17:32:21.124" v="981"/>
          <ac:spMkLst>
            <pc:docMk/>
            <pc:sldMk cId="2747798113" sldId="763"/>
            <ac:spMk id="265" creationId="{C8318F64-85E5-757B-BCF3-A4E3B5AA7327}"/>
          </ac:spMkLst>
        </pc:spChg>
        <pc:spChg chg="mod">
          <ac:chgData name="Edwin Pérez Brito" userId="338e5e8e-45fc-4b5e-b66a-20c2c51dfbd6" providerId="ADAL" clId="{80B52008-9E33-441F-8C38-A07313A6D8F7}" dt="2026-08-31T15:15:06.755" v="2107" actId="20577"/>
          <ac:spMkLst>
            <pc:docMk/>
            <pc:sldMk cId="2747798113" sldId="763"/>
            <ac:spMk id="267" creationId="{0A8D73B1-0419-2ECB-F501-9EE56CD774CB}"/>
          </ac:spMkLst>
        </pc:spChg>
        <pc:spChg chg="mod">
          <ac:chgData name="Edwin Pérez Brito" userId="338e5e8e-45fc-4b5e-b66a-20c2c51dfbd6" providerId="ADAL" clId="{80B52008-9E33-441F-8C38-A07313A6D8F7}" dt="2026-08-31T15:07:45.800" v="1926" actId="1076"/>
          <ac:spMkLst>
            <pc:docMk/>
            <pc:sldMk cId="2747798113" sldId="763"/>
            <ac:spMk id="268" creationId="{36A5ABC9-33BC-2783-31C8-41E2FD35C5F3}"/>
          </ac:spMkLst>
        </pc:spChg>
        <pc:spChg chg="mod">
          <ac:chgData name="Edwin Pérez Brito" userId="338e5e8e-45fc-4b5e-b66a-20c2c51dfbd6" providerId="ADAL" clId="{80B52008-9E33-441F-8C38-A07313A6D8F7}" dt="2026-08-31T15:07:35.302" v="1922" actId="1076"/>
          <ac:spMkLst>
            <pc:docMk/>
            <pc:sldMk cId="2747798113" sldId="763"/>
            <ac:spMk id="269" creationId="{FF046EBB-1679-2D78-CD7E-2BDDD1EACD55}"/>
          </ac:spMkLst>
        </pc:spChg>
        <pc:spChg chg="mod">
          <ac:chgData name="Edwin Pérez Brito" userId="338e5e8e-45fc-4b5e-b66a-20c2c51dfbd6" providerId="ADAL" clId="{80B52008-9E33-441F-8C38-A07313A6D8F7}" dt="2026-08-31T15:21:49.105" v="2202" actId="20577"/>
          <ac:spMkLst>
            <pc:docMk/>
            <pc:sldMk cId="2747798113" sldId="763"/>
            <ac:spMk id="270" creationId="{B1A0B441-7687-E2B8-DCA4-0E02FDD23174}"/>
          </ac:spMkLst>
        </pc:spChg>
        <pc:spChg chg="mod">
          <ac:chgData name="Edwin Pérez Brito" userId="338e5e8e-45fc-4b5e-b66a-20c2c51dfbd6" providerId="ADAL" clId="{80B52008-9E33-441F-8C38-A07313A6D8F7}" dt="2026-08-31T15:08:38.511" v="1963" actId="122"/>
          <ac:spMkLst>
            <pc:docMk/>
            <pc:sldMk cId="2747798113" sldId="763"/>
            <ac:spMk id="272" creationId="{21D7772C-CB1E-D645-2672-103C8E15ACB1}"/>
          </ac:spMkLst>
        </pc:spChg>
        <pc:spChg chg="mod">
          <ac:chgData name="Edwin Pérez Brito" userId="338e5e8e-45fc-4b5e-b66a-20c2c51dfbd6" providerId="ADAL" clId="{80B52008-9E33-441F-8C38-A07313A6D8F7}" dt="2026-08-28T17:32:21.124" v="981"/>
          <ac:spMkLst>
            <pc:docMk/>
            <pc:sldMk cId="2747798113" sldId="763"/>
            <ac:spMk id="280" creationId="{3F037164-2A08-56F1-E5EC-7EC51F937083}"/>
          </ac:spMkLst>
        </pc:spChg>
        <pc:spChg chg="mod">
          <ac:chgData name="Edwin Pérez Brito" userId="338e5e8e-45fc-4b5e-b66a-20c2c51dfbd6" providerId="ADAL" clId="{80B52008-9E33-441F-8C38-A07313A6D8F7}" dt="2026-08-28T17:32:21.124" v="981"/>
          <ac:spMkLst>
            <pc:docMk/>
            <pc:sldMk cId="2747798113" sldId="763"/>
            <ac:spMk id="284" creationId="{600AA284-D1D3-7FE3-8776-D7BD3329A4D1}"/>
          </ac:spMkLst>
        </pc:spChg>
        <pc:spChg chg="mod">
          <ac:chgData name="Edwin Pérez Brito" userId="338e5e8e-45fc-4b5e-b66a-20c2c51dfbd6" providerId="ADAL" clId="{80B52008-9E33-441F-8C38-A07313A6D8F7}" dt="2026-08-31T15:14:50.140" v="2100" actId="20577"/>
          <ac:spMkLst>
            <pc:docMk/>
            <pc:sldMk cId="2747798113" sldId="763"/>
            <ac:spMk id="285" creationId="{1CBFF254-3730-25C0-FC8F-1845FE59935A}"/>
          </ac:spMkLst>
        </pc:spChg>
        <pc:spChg chg="mod">
          <ac:chgData name="Edwin Pérez Brito" userId="338e5e8e-45fc-4b5e-b66a-20c2c51dfbd6" providerId="ADAL" clId="{80B52008-9E33-441F-8C38-A07313A6D8F7}" dt="2026-08-31T15:09:00.379" v="1977" actId="404"/>
          <ac:spMkLst>
            <pc:docMk/>
            <pc:sldMk cId="2747798113" sldId="763"/>
            <ac:spMk id="288" creationId="{499B9B1E-7A0D-E9EA-560A-F151AB55984B}"/>
          </ac:spMkLst>
        </pc:spChg>
        <pc:spChg chg="mod">
          <ac:chgData name="Edwin Pérez Brito" userId="338e5e8e-45fc-4b5e-b66a-20c2c51dfbd6" providerId="ADAL" clId="{80B52008-9E33-441F-8C38-A07313A6D8F7}" dt="2026-08-28T17:32:21.124" v="981"/>
          <ac:spMkLst>
            <pc:docMk/>
            <pc:sldMk cId="2747798113" sldId="763"/>
            <ac:spMk id="289" creationId="{436818E5-9E52-8F59-0891-BC36CFA4CDEC}"/>
          </ac:spMkLst>
        </pc:spChg>
        <pc:spChg chg="mod">
          <ac:chgData name="Edwin Pérez Brito" userId="338e5e8e-45fc-4b5e-b66a-20c2c51dfbd6" providerId="ADAL" clId="{80B52008-9E33-441F-8C38-A07313A6D8F7}" dt="2026-08-31T15:17:02.566" v="2163" actId="313"/>
          <ac:spMkLst>
            <pc:docMk/>
            <pc:sldMk cId="2747798113" sldId="763"/>
            <ac:spMk id="290" creationId="{3513E896-E2FF-2671-4126-44983A4D065F}"/>
          </ac:spMkLst>
        </pc:spChg>
        <pc:spChg chg="mod">
          <ac:chgData name="Edwin Pérez Brito" userId="338e5e8e-45fc-4b5e-b66a-20c2c51dfbd6" providerId="ADAL" clId="{80B52008-9E33-441F-8C38-A07313A6D8F7}" dt="2026-08-31T14:43:21.607" v="1658" actId="1076"/>
          <ac:spMkLst>
            <pc:docMk/>
            <pc:sldMk cId="2747798113" sldId="763"/>
            <ac:spMk id="293" creationId="{6D800151-3A33-8F4B-D86A-BA55A229DC75}"/>
          </ac:spMkLst>
        </pc:spChg>
        <pc:spChg chg="mod">
          <ac:chgData name="Edwin Pérez Brito" userId="338e5e8e-45fc-4b5e-b66a-20c2c51dfbd6" providerId="ADAL" clId="{80B52008-9E33-441F-8C38-A07313A6D8F7}" dt="2026-08-28T17:32:31.938" v="982"/>
          <ac:spMkLst>
            <pc:docMk/>
            <pc:sldMk cId="2747798113" sldId="763"/>
            <ac:spMk id="294" creationId="{5BC664F5-93B0-C282-377C-98BD07147077}"/>
          </ac:spMkLst>
        </pc:spChg>
        <pc:spChg chg="mod">
          <ac:chgData name="Edwin Pérez Brito" userId="338e5e8e-45fc-4b5e-b66a-20c2c51dfbd6" providerId="ADAL" clId="{80B52008-9E33-441F-8C38-A07313A6D8F7}" dt="2026-08-28T17:32:31.938" v="982"/>
          <ac:spMkLst>
            <pc:docMk/>
            <pc:sldMk cId="2747798113" sldId="763"/>
            <ac:spMk id="296" creationId="{E795BDE2-22E1-B86B-7722-0E69E0F74F60}"/>
          </ac:spMkLst>
        </pc:spChg>
        <pc:spChg chg="mod">
          <ac:chgData name="Edwin Pérez Brito" userId="338e5e8e-45fc-4b5e-b66a-20c2c51dfbd6" providerId="ADAL" clId="{80B52008-9E33-441F-8C38-A07313A6D8F7}" dt="2026-08-28T17:32:31.938" v="982"/>
          <ac:spMkLst>
            <pc:docMk/>
            <pc:sldMk cId="2747798113" sldId="763"/>
            <ac:spMk id="298" creationId="{BCD3D6B5-4F4F-C85A-460F-B178F0628754}"/>
          </ac:spMkLst>
        </pc:spChg>
        <pc:spChg chg="mod">
          <ac:chgData name="Edwin Pérez Brito" userId="338e5e8e-45fc-4b5e-b66a-20c2c51dfbd6" providerId="ADAL" clId="{80B52008-9E33-441F-8C38-A07313A6D8F7}" dt="2026-08-28T17:32:31.938" v="982"/>
          <ac:spMkLst>
            <pc:docMk/>
            <pc:sldMk cId="2747798113" sldId="763"/>
            <ac:spMk id="299" creationId="{ADB34FCB-5FDA-2BF4-9936-82E88DCC9085}"/>
          </ac:spMkLst>
        </pc:spChg>
        <pc:spChg chg="mod">
          <ac:chgData name="Edwin Pérez Brito" userId="338e5e8e-45fc-4b5e-b66a-20c2c51dfbd6" providerId="ADAL" clId="{80B52008-9E33-441F-8C38-A07313A6D8F7}" dt="2026-08-28T17:32:31.938" v="982"/>
          <ac:spMkLst>
            <pc:docMk/>
            <pc:sldMk cId="2747798113" sldId="763"/>
            <ac:spMk id="300" creationId="{1B263D57-6572-1173-283B-348868C663FF}"/>
          </ac:spMkLst>
        </pc:spChg>
        <pc:spChg chg="mod">
          <ac:chgData name="Edwin Pérez Brito" userId="338e5e8e-45fc-4b5e-b66a-20c2c51dfbd6" providerId="ADAL" clId="{80B52008-9E33-441F-8C38-A07313A6D8F7}" dt="2026-08-31T15:04:22.654" v="1889" actId="255"/>
          <ac:spMkLst>
            <pc:docMk/>
            <pc:sldMk cId="2747798113" sldId="763"/>
            <ac:spMk id="303" creationId="{E173C9ED-7253-4F23-DA05-E337FAA3DCD9}"/>
          </ac:spMkLst>
        </pc:spChg>
        <pc:spChg chg="mod">
          <ac:chgData name="Edwin Pérez Brito" userId="338e5e8e-45fc-4b5e-b66a-20c2c51dfbd6" providerId="ADAL" clId="{80B52008-9E33-441F-8C38-A07313A6D8F7}" dt="2026-08-28T17:32:31.938" v="982"/>
          <ac:spMkLst>
            <pc:docMk/>
            <pc:sldMk cId="2747798113" sldId="763"/>
            <ac:spMk id="305" creationId="{44D0B5B3-BC95-ED97-5CA4-B684713BC5C1}"/>
          </ac:spMkLst>
        </pc:spChg>
        <pc:spChg chg="mod">
          <ac:chgData name="Edwin Pérez Brito" userId="338e5e8e-45fc-4b5e-b66a-20c2c51dfbd6" providerId="ADAL" clId="{80B52008-9E33-441F-8C38-A07313A6D8F7}" dt="2026-08-28T17:32:31.938" v="982"/>
          <ac:spMkLst>
            <pc:docMk/>
            <pc:sldMk cId="2747798113" sldId="763"/>
            <ac:spMk id="306" creationId="{AF476A75-3016-F685-2922-523BB07E066E}"/>
          </ac:spMkLst>
        </pc:spChg>
        <pc:spChg chg="mod">
          <ac:chgData name="Edwin Pérez Brito" userId="338e5e8e-45fc-4b5e-b66a-20c2c51dfbd6" providerId="ADAL" clId="{80B52008-9E33-441F-8C38-A07313A6D8F7}" dt="2026-08-31T15:15:59.514" v="2115" actId="120"/>
          <ac:spMkLst>
            <pc:docMk/>
            <pc:sldMk cId="2747798113" sldId="763"/>
            <ac:spMk id="308" creationId="{C657830A-48C2-E3FA-B6CA-F80E0EE1325A}"/>
          </ac:spMkLst>
        </pc:spChg>
        <pc:spChg chg="mod">
          <ac:chgData name="Edwin Pérez Brito" userId="338e5e8e-45fc-4b5e-b66a-20c2c51dfbd6" providerId="ADAL" clId="{80B52008-9E33-441F-8C38-A07313A6D8F7}" dt="2026-08-31T15:16:02.087" v="2116" actId="120"/>
          <ac:spMkLst>
            <pc:docMk/>
            <pc:sldMk cId="2747798113" sldId="763"/>
            <ac:spMk id="329" creationId="{1F4E8CEA-CD91-5D1E-8EFE-D57C254B6406}"/>
          </ac:spMkLst>
        </pc:spChg>
        <pc:spChg chg="mod">
          <ac:chgData name="Edwin Pérez Brito" userId="338e5e8e-45fc-4b5e-b66a-20c2c51dfbd6" providerId="ADAL" clId="{80B52008-9E33-441F-8C38-A07313A6D8F7}" dt="2026-08-28T18:33:27.272" v="1411"/>
          <ac:spMkLst>
            <pc:docMk/>
            <pc:sldMk cId="2747798113" sldId="763"/>
            <ac:spMk id="331" creationId="{C0ED5F74-6029-2670-90C6-56B990E43C27}"/>
          </ac:spMkLst>
        </pc:spChg>
        <pc:spChg chg="mod">
          <ac:chgData name="Edwin Pérez Brito" userId="338e5e8e-45fc-4b5e-b66a-20c2c51dfbd6" providerId="ADAL" clId="{80B52008-9E33-441F-8C38-A07313A6D8F7}" dt="2026-08-31T15:07:25.066" v="1921" actId="1076"/>
          <ac:spMkLst>
            <pc:docMk/>
            <pc:sldMk cId="2747798113" sldId="763"/>
            <ac:spMk id="333" creationId="{E2FC827C-4BA5-6FE1-26C2-B09FBC1726E4}"/>
          </ac:spMkLst>
        </pc:spChg>
        <pc:spChg chg="mod">
          <ac:chgData name="Edwin Pérez Brito" userId="338e5e8e-45fc-4b5e-b66a-20c2c51dfbd6" providerId="ADAL" clId="{80B52008-9E33-441F-8C38-A07313A6D8F7}" dt="2026-08-31T15:07:10.363" v="1919" actId="1076"/>
          <ac:spMkLst>
            <pc:docMk/>
            <pc:sldMk cId="2747798113" sldId="763"/>
            <ac:spMk id="334" creationId="{45B53F8A-89B2-0EF4-0196-E5CC1ECA813C}"/>
          </ac:spMkLst>
        </pc:spChg>
        <pc:spChg chg="mod">
          <ac:chgData name="Edwin Pérez Brito" userId="338e5e8e-45fc-4b5e-b66a-20c2c51dfbd6" providerId="ADAL" clId="{80B52008-9E33-441F-8C38-A07313A6D8F7}" dt="2026-08-31T15:06:44.991" v="1915" actId="1076"/>
          <ac:spMkLst>
            <pc:docMk/>
            <pc:sldMk cId="2747798113" sldId="763"/>
            <ac:spMk id="335" creationId="{55FC2AB1-A82A-CFDD-690A-8F7237B3E655}"/>
          </ac:spMkLst>
        </pc:spChg>
        <pc:spChg chg="mod">
          <ac:chgData name="Edwin Pérez Brito" userId="338e5e8e-45fc-4b5e-b66a-20c2c51dfbd6" providerId="ADAL" clId="{80B52008-9E33-441F-8C38-A07313A6D8F7}" dt="2026-08-28T18:33:27.272" v="1411"/>
          <ac:spMkLst>
            <pc:docMk/>
            <pc:sldMk cId="2747798113" sldId="763"/>
            <ac:spMk id="336" creationId="{4E1ED06C-0D97-DE3A-F54A-50ABC7584A9F}"/>
          </ac:spMkLst>
        </pc:spChg>
        <pc:spChg chg="mod">
          <ac:chgData name="Edwin Pérez Brito" userId="338e5e8e-45fc-4b5e-b66a-20c2c51dfbd6" providerId="ADAL" clId="{80B52008-9E33-441F-8C38-A07313A6D8F7}" dt="2026-08-28T18:33:27.272" v="1411"/>
          <ac:spMkLst>
            <pc:docMk/>
            <pc:sldMk cId="2747798113" sldId="763"/>
            <ac:spMk id="338" creationId="{C459FC2D-5648-8FF9-3CF7-4BA404BBE87D}"/>
          </ac:spMkLst>
        </pc:spChg>
        <pc:spChg chg="mod">
          <ac:chgData name="Edwin Pérez Brito" userId="338e5e8e-45fc-4b5e-b66a-20c2c51dfbd6" providerId="ADAL" clId="{80B52008-9E33-441F-8C38-A07313A6D8F7}" dt="2026-08-28T18:33:27.272" v="1411"/>
          <ac:spMkLst>
            <pc:docMk/>
            <pc:sldMk cId="2747798113" sldId="763"/>
            <ac:spMk id="339" creationId="{3920AEAC-859C-0A27-8BEF-C976D525B067}"/>
          </ac:spMkLst>
        </pc:spChg>
        <pc:spChg chg="mod">
          <ac:chgData name="Edwin Pérez Brito" userId="338e5e8e-45fc-4b5e-b66a-20c2c51dfbd6" providerId="ADAL" clId="{80B52008-9E33-441F-8C38-A07313A6D8F7}" dt="2026-08-28T18:33:27.272" v="1411"/>
          <ac:spMkLst>
            <pc:docMk/>
            <pc:sldMk cId="2747798113" sldId="763"/>
            <ac:spMk id="340" creationId="{A679699A-0622-568E-BA36-21A34886620C}"/>
          </ac:spMkLst>
        </pc:spChg>
        <pc:spChg chg="mod">
          <ac:chgData name="Edwin Pérez Brito" userId="338e5e8e-45fc-4b5e-b66a-20c2c51dfbd6" providerId="ADAL" clId="{80B52008-9E33-441F-8C38-A07313A6D8F7}" dt="2026-08-28T18:33:27.272" v="1411"/>
          <ac:spMkLst>
            <pc:docMk/>
            <pc:sldMk cId="2747798113" sldId="763"/>
            <ac:spMk id="343" creationId="{DA8691CA-A583-AB5E-1783-C0283F0978EE}"/>
          </ac:spMkLst>
        </pc:spChg>
        <pc:spChg chg="mod">
          <ac:chgData name="Edwin Pérez Brito" userId="338e5e8e-45fc-4b5e-b66a-20c2c51dfbd6" providerId="ADAL" clId="{80B52008-9E33-441F-8C38-A07313A6D8F7}" dt="2026-08-31T15:17:14.230" v="2164" actId="1076"/>
          <ac:spMkLst>
            <pc:docMk/>
            <pc:sldMk cId="2747798113" sldId="763"/>
            <ac:spMk id="345" creationId="{D489C652-5600-BE88-64FB-4E4BDE3CE069}"/>
          </ac:spMkLst>
        </pc:spChg>
        <pc:spChg chg="add mod">
          <ac:chgData name="Edwin Pérez Brito" userId="338e5e8e-45fc-4b5e-b66a-20c2c51dfbd6" providerId="ADAL" clId="{80B52008-9E33-441F-8C38-A07313A6D8F7}" dt="2026-08-31T15:04:31.889" v="1890" actId="255"/>
          <ac:spMkLst>
            <pc:docMk/>
            <pc:sldMk cId="2747798113" sldId="763"/>
            <ac:spMk id="349" creationId="{8A570716-40F5-0B61-7725-E8A9F7F48BC8}"/>
          </ac:spMkLst>
        </pc:spChg>
        <pc:grpChg chg="mod">
          <ac:chgData name="Edwin Pérez Brito" userId="338e5e8e-45fc-4b5e-b66a-20c2c51dfbd6" providerId="ADAL" clId="{80B52008-9E33-441F-8C38-A07313A6D8F7}" dt="2026-08-31T14:58:02.789" v="1825" actId="1076"/>
          <ac:grpSpMkLst>
            <pc:docMk/>
            <pc:sldMk cId="2747798113" sldId="763"/>
            <ac:grpSpMk id="217" creationId="{3B959C56-0B44-7AB0-69CC-B94E91A4C27D}"/>
          </ac:grpSpMkLst>
        </pc:grpChg>
        <pc:grpChg chg="del">
          <ac:chgData name="Edwin Pérez Brito" userId="338e5e8e-45fc-4b5e-b66a-20c2c51dfbd6" providerId="ADAL" clId="{80B52008-9E33-441F-8C38-A07313A6D8F7}" dt="2026-08-31T14:46:37.386" v="1722" actId="478"/>
          <ac:grpSpMkLst>
            <pc:docMk/>
            <pc:sldMk cId="2747798113" sldId="763"/>
            <ac:grpSpMk id="219" creationId="{238D0703-5FE0-601B-2CB4-AE65A48C9F60}"/>
          </ac:grpSpMkLst>
        </pc:grpChg>
        <pc:grpChg chg="del">
          <ac:chgData name="Edwin Pérez Brito" userId="338e5e8e-45fc-4b5e-b66a-20c2c51dfbd6" providerId="ADAL" clId="{80B52008-9E33-441F-8C38-A07313A6D8F7}" dt="2026-08-31T14:41:23.294" v="1635" actId="478"/>
          <ac:grpSpMkLst>
            <pc:docMk/>
            <pc:sldMk cId="2747798113" sldId="763"/>
            <ac:grpSpMk id="220" creationId="{C854EA70-F277-5D60-BCE1-0C021E041E4C}"/>
          </ac:grpSpMkLst>
        </pc:grpChg>
        <pc:grpChg chg="add del">
          <ac:chgData name="Edwin Pérez Brito" userId="338e5e8e-45fc-4b5e-b66a-20c2c51dfbd6" providerId="ADAL" clId="{80B52008-9E33-441F-8C38-A07313A6D8F7}" dt="2026-08-31T14:40:12.213" v="1613" actId="478"/>
          <ac:grpSpMkLst>
            <pc:docMk/>
            <pc:sldMk cId="2747798113" sldId="763"/>
            <ac:grpSpMk id="237" creationId="{9DF208BC-8B2A-43A1-87B2-D3E1F9275FBD}"/>
          </ac:grpSpMkLst>
        </pc:grpChg>
        <pc:grpChg chg="mod topLvl">
          <ac:chgData name="Edwin Pérez Brito" userId="338e5e8e-45fc-4b5e-b66a-20c2c51dfbd6" providerId="ADAL" clId="{80B52008-9E33-441F-8C38-A07313A6D8F7}" dt="2026-08-31T14:45:52.348" v="1685" actId="1076"/>
          <ac:grpSpMkLst>
            <pc:docMk/>
            <pc:sldMk cId="2747798113" sldId="763"/>
            <ac:grpSpMk id="238" creationId="{3499A2BD-4175-EC06-C6F9-C13A5EAD3F7F}"/>
          </ac:grpSpMkLst>
        </pc:grpChg>
        <pc:grpChg chg="mod">
          <ac:chgData name="Edwin Pérez Brito" userId="338e5e8e-45fc-4b5e-b66a-20c2c51dfbd6" providerId="ADAL" clId="{80B52008-9E33-441F-8C38-A07313A6D8F7}" dt="2026-08-31T15:06:27.513" v="1911" actId="1076"/>
          <ac:grpSpMkLst>
            <pc:docMk/>
            <pc:sldMk cId="2747798113" sldId="763"/>
            <ac:grpSpMk id="255" creationId="{1A57681F-ACB8-D619-7A1A-C22B55791396}"/>
          </ac:grpSpMkLst>
        </pc:grpChg>
        <pc:grpChg chg="mod">
          <ac:chgData name="Edwin Pérez Brito" userId="338e5e8e-45fc-4b5e-b66a-20c2c51dfbd6" providerId="ADAL" clId="{80B52008-9E33-441F-8C38-A07313A6D8F7}" dt="2026-08-31T15:13:05.485" v="2039" actId="14100"/>
          <ac:grpSpMkLst>
            <pc:docMk/>
            <pc:sldMk cId="2747798113" sldId="763"/>
            <ac:grpSpMk id="273" creationId="{3E9F9696-FE7C-4B03-6252-5F6655B51189}"/>
          </ac:grpSpMkLst>
        </pc:grpChg>
        <pc:grpChg chg="mod">
          <ac:chgData name="Edwin Pérez Brito" userId="338e5e8e-45fc-4b5e-b66a-20c2c51dfbd6" providerId="ADAL" clId="{80B52008-9E33-441F-8C38-A07313A6D8F7}" dt="2026-08-31T14:44:18.114" v="1674" actId="1076"/>
          <ac:grpSpMkLst>
            <pc:docMk/>
            <pc:sldMk cId="2747798113" sldId="763"/>
            <ac:grpSpMk id="291" creationId="{94E4C37B-7A3F-5188-77AC-B85547F89E22}"/>
          </ac:grpSpMkLst>
        </pc:grpChg>
        <pc:grpChg chg="mod">
          <ac:chgData name="Edwin Pérez Brito" userId="338e5e8e-45fc-4b5e-b66a-20c2c51dfbd6" providerId="ADAL" clId="{80B52008-9E33-441F-8C38-A07313A6D8F7}" dt="2026-08-31T15:06:28.328" v="1912" actId="1076"/>
          <ac:grpSpMkLst>
            <pc:docMk/>
            <pc:sldMk cId="2747798113" sldId="763"/>
            <ac:grpSpMk id="327" creationId="{333CF087-4BEF-5F65-4B85-ABFCD859505A}"/>
          </ac:grpSpMkLst>
        </pc:grpChg>
      </pc:sldChg>
      <pc:sldChg chg="addSp delSp modSp add mod modNotesTx">
        <pc:chgData name="Edwin Pérez Brito" userId="338e5e8e-45fc-4b5e-b66a-20c2c51dfbd6" providerId="ADAL" clId="{80B52008-9E33-441F-8C38-A07313A6D8F7}" dt="2026-08-31T15:20:59.594" v="2192" actId="14100"/>
        <pc:sldMkLst>
          <pc:docMk/>
          <pc:sldMk cId="4044762422" sldId="765"/>
        </pc:sldMkLst>
        <pc:spChg chg="mod">
          <ac:chgData name="Edwin Pérez Brito" userId="338e5e8e-45fc-4b5e-b66a-20c2c51dfbd6" providerId="ADAL" clId="{80B52008-9E33-441F-8C38-A07313A6D8F7}" dt="2026-08-28T14:56:23.024" v="277" actId="108"/>
          <ac:spMkLst>
            <pc:docMk/>
            <pc:sldMk cId="4044762422" sldId="765"/>
            <ac:spMk id="2" creationId="{B5D6691C-EBE6-FB74-2A95-0A78F62B2924}"/>
          </ac:spMkLst>
        </pc:spChg>
        <pc:spChg chg="add mod">
          <ac:chgData name="Edwin Pérez Brito" userId="338e5e8e-45fc-4b5e-b66a-20c2c51dfbd6" providerId="ADAL" clId="{80B52008-9E33-441F-8C38-A07313A6D8F7}" dt="2026-08-28T15:18:03.261" v="417" actId="1076"/>
          <ac:spMkLst>
            <pc:docMk/>
            <pc:sldMk cId="4044762422" sldId="765"/>
            <ac:spMk id="4" creationId="{088036B4-B9C2-2197-CFBA-2F5A1FF4ACED}"/>
          </ac:spMkLst>
        </pc:spChg>
        <pc:spChg chg="add mod">
          <ac:chgData name="Edwin Pérez Brito" userId="338e5e8e-45fc-4b5e-b66a-20c2c51dfbd6" providerId="ADAL" clId="{80B52008-9E33-441F-8C38-A07313A6D8F7}" dt="2026-08-28T15:15:44.206" v="404" actId="1076"/>
          <ac:spMkLst>
            <pc:docMk/>
            <pc:sldMk cId="4044762422" sldId="765"/>
            <ac:spMk id="12" creationId="{016BC785-10FD-012E-6B63-E7331C410C4C}"/>
          </ac:spMkLst>
        </pc:spChg>
        <pc:spChg chg="add mod ord topLvl">
          <ac:chgData name="Edwin Pérez Brito" userId="338e5e8e-45fc-4b5e-b66a-20c2c51dfbd6" providerId="ADAL" clId="{80B52008-9E33-441F-8C38-A07313A6D8F7}" dt="2026-08-28T15:14:44.462" v="396" actId="164"/>
          <ac:spMkLst>
            <pc:docMk/>
            <pc:sldMk cId="4044762422" sldId="765"/>
            <ac:spMk id="15" creationId="{1E0A0A56-9EC6-80FA-23E6-9BE0637DB33D}"/>
          </ac:spMkLst>
        </pc:spChg>
        <pc:spChg chg="add mod topLvl">
          <ac:chgData name="Edwin Pérez Brito" userId="338e5e8e-45fc-4b5e-b66a-20c2c51dfbd6" providerId="ADAL" clId="{80B52008-9E33-441F-8C38-A07313A6D8F7}" dt="2026-08-28T15:14:44.462" v="396" actId="164"/>
          <ac:spMkLst>
            <pc:docMk/>
            <pc:sldMk cId="4044762422" sldId="765"/>
            <ac:spMk id="17" creationId="{2DB62459-9C3F-E52E-A023-A211A938D541}"/>
          </ac:spMkLst>
        </pc:spChg>
        <pc:spChg chg="add mod topLvl">
          <ac:chgData name="Edwin Pérez Brito" userId="338e5e8e-45fc-4b5e-b66a-20c2c51dfbd6" providerId="ADAL" clId="{80B52008-9E33-441F-8C38-A07313A6D8F7}" dt="2026-08-28T15:14:44.462" v="396" actId="164"/>
          <ac:spMkLst>
            <pc:docMk/>
            <pc:sldMk cId="4044762422" sldId="765"/>
            <ac:spMk id="19" creationId="{BE47195B-BEA9-CE34-62A8-C727D05EF6B0}"/>
          </ac:spMkLst>
        </pc:spChg>
        <pc:spChg chg="add mod topLvl">
          <ac:chgData name="Edwin Pérez Brito" userId="338e5e8e-45fc-4b5e-b66a-20c2c51dfbd6" providerId="ADAL" clId="{80B52008-9E33-441F-8C38-A07313A6D8F7}" dt="2026-08-28T15:14:44.462" v="396" actId="164"/>
          <ac:spMkLst>
            <pc:docMk/>
            <pc:sldMk cId="4044762422" sldId="765"/>
            <ac:spMk id="21" creationId="{6931B021-802D-5473-2055-77E969E33D8A}"/>
          </ac:spMkLst>
        </pc:spChg>
        <pc:spChg chg="add mod topLvl">
          <ac:chgData name="Edwin Pérez Brito" userId="338e5e8e-45fc-4b5e-b66a-20c2c51dfbd6" providerId="ADAL" clId="{80B52008-9E33-441F-8C38-A07313A6D8F7}" dt="2026-08-28T15:14:44.462" v="396" actId="164"/>
          <ac:spMkLst>
            <pc:docMk/>
            <pc:sldMk cId="4044762422" sldId="765"/>
            <ac:spMk id="23" creationId="{DC395353-C936-CEB0-0F7D-6E7EACBBE0A8}"/>
          </ac:spMkLst>
        </pc:spChg>
        <pc:spChg chg="add mod topLvl">
          <ac:chgData name="Edwin Pérez Brito" userId="338e5e8e-45fc-4b5e-b66a-20c2c51dfbd6" providerId="ADAL" clId="{80B52008-9E33-441F-8C38-A07313A6D8F7}" dt="2026-08-28T15:14:44.462" v="396" actId="164"/>
          <ac:spMkLst>
            <pc:docMk/>
            <pc:sldMk cId="4044762422" sldId="765"/>
            <ac:spMk id="25" creationId="{4B9D9108-4DFE-4CD1-0444-1EEB4DECDA33}"/>
          </ac:spMkLst>
        </pc:spChg>
        <pc:spChg chg="add mod topLvl">
          <ac:chgData name="Edwin Pérez Brito" userId="338e5e8e-45fc-4b5e-b66a-20c2c51dfbd6" providerId="ADAL" clId="{80B52008-9E33-441F-8C38-A07313A6D8F7}" dt="2026-08-28T15:14:44.462" v="396" actId="164"/>
          <ac:spMkLst>
            <pc:docMk/>
            <pc:sldMk cId="4044762422" sldId="765"/>
            <ac:spMk id="27" creationId="{DBBC41C7-08F4-D543-5A28-A3C9B67BCB76}"/>
          </ac:spMkLst>
        </pc:spChg>
        <pc:spChg chg="add mod topLvl">
          <ac:chgData name="Edwin Pérez Brito" userId="338e5e8e-45fc-4b5e-b66a-20c2c51dfbd6" providerId="ADAL" clId="{80B52008-9E33-441F-8C38-A07313A6D8F7}" dt="2026-08-28T15:14:44.462" v="396" actId="164"/>
          <ac:spMkLst>
            <pc:docMk/>
            <pc:sldMk cId="4044762422" sldId="765"/>
            <ac:spMk id="29" creationId="{D0115ED4-B5FC-504F-EB89-A220497DE9E9}"/>
          </ac:spMkLst>
        </pc:spChg>
        <pc:spChg chg="add mod topLvl">
          <ac:chgData name="Edwin Pérez Brito" userId="338e5e8e-45fc-4b5e-b66a-20c2c51dfbd6" providerId="ADAL" clId="{80B52008-9E33-441F-8C38-A07313A6D8F7}" dt="2026-08-28T15:14:44.462" v="396" actId="164"/>
          <ac:spMkLst>
            <pc:docMk/>
            <pc:sldMk cId="4044762422" sldId="765"/>
            <ac:spMk id="31" creationId="{1AB79D8D-38FC-AC34-7518-FBE64885EE83}"/>
          </ac:spMkLst>
        </pc:spChg>
        <pc:spChg chg="add del mod">
          <ac:chgData name="Edwin Pérez Brito" userId="338e5e8e-45fc-4b5e-b66a-20c2c51dfbd6" providerId="ADAL" clId="{80B52008-9E33-441F-8C38-A07313A6D8F7}" dt="2026-08-28T15:16:19.218" v="406" actId="164"/>
          <ac:spMkLst>
            <pc:docMk/>
            <pc:sldMk cId="4044762422" sldId="765"/>
            <ac:spMk id="34" creationId="{E822A6BA-2394-BAA3-F959-FF388B9910C9}"/>
          </ac:spMkLst>
        </pc:spChg>
        <pc:spChg chg="add del mod">
          <ac:chgData name="Edwin Pérez Brito" userId="338e5e8e-45fc-4b5e-b66a-20c2c51dfbd6" providerId="ADAL" clId="{80B52008-9E33-441F-8C38-A07313A6D8F7}" dt="2026-08-28T15:16:19.218" v="406" actId="164"/>
          <ac:spMkLst>
            <pc:docMk/>
            <pc:sldMk cId="4044762422" sldId="765"/>
            <ac:spMk id="36" creationId="{453FA8FC-1015-98A8-0F0D-581E6CDACB3B}"/>
          </ac:spMkLst>
        </pc:spChg>
        <pc:spChg chg="add del mod">
          <ac:chgData name="Edwin Pérez Brito" userId="338e5e8e-45fc-4b5e-b66a-20c2c51dfbd6" providerId="ADAL" clId="{80B52008-9E33-441F-8C38-A07313A6D8F7}" dt="2026-08-28T15:16:19.218" v="406" actId="164"/>
          <ac:spMkLst>
            <pc:docMk/>
            <pc:sldMk cId="4044762422" sldId="765"/>
            <ac:spMk id="38" creationId="{F0ADD2E9-A383-07DA-EC44-767F0FD01946}"/>
          </ac:spMkLst>
        </pc:spChg>
        <pc:spChg chg="add del mod">
          <ac:chgData name="Edwin Pérez Brito" userId="338e5e8e-45fc-4b5e-b66a-20c2c51dfbd6" providerId="ADAL" clId="{80B52008-9E33-441F-8C38-A07313A6D8F7}" dt="2026-08-28T15:17:44.502" v="414" actId="20577"/>
          <ac:spMkLst>
            <pc:docMk/>
            <pc:sldMk cId="4044762422" sldId="765"/>
            <ac:spMk id="40" creationId="{4A758E7E-0012-31AF-DE94-0E228CEB71D2}"/>
          </ac:spMkLst>
        </pc:spChg>
        <pc:spChg chg="add del mod">
          <ac:chgData name="Edwin Pérez Brito" userId="338e5e8e-45fc-4b5e-b66a-20c2c51dfbd6" providerId="ADAL" clId="{80B52008-9E33-441F-8C38-A07313A6D8F7}" dt="2026-08-28T15:17:41.711" v="413" actId="20577"/>
          <ac:spMkLst>
            <pc:docMk/>
            <pc:sldMk cId="4044762422" sldId="765"/>
            <ac:spMk id="42" creationId="{73421AD1-A4E9-0A5A-F413-1CD0FEABC93D}"/>
          </ac:spMkLst>
        </pc:spChg>
        <pc:spChg chg="add del mod">
          <ac:chgData name="Edwin Pérez Brito" userId="338e5e8e-45fc-4b5e-b66a-20c2c51dfbd6" providerId="ADAL" clId="{80B52008-9E33-441F-8C38-A07313A6D8F7}" dt="2026-08-28T15:17:40.323" v="412" actId="20577"/>
          <ac:spMkLst>
            <pc:docMk/>
            <pc:sldMk cId="4044762422" sldId="765"/>
            <ac:spMk id="44" creationId="{2ECBAFEB-E6C6-2EB6-AB2E-149C8F341EA7}"/>
          </ac:spMkLst>
        </pc:spChg>
        <pc:spChg chg="add del mod">
          <ac:chgData name="Edwin Pérez Brito" userId="338e5e8e-45fc-4b5e-b66a-20c2c51dfbd6" providerId="ADAL" clId="{80B52008-9E33-441F-8C38-A07313A6D8F7}" dt="2026-08-28T15:17:48.802" v="415" actId="20577"/>
          <ac:spMkLst>
            <pc:docMk/>
            <pc:sldMk cId="4044762422" sldId="765"/>
            <ac:spMk id="46" creationId="{6B6E0632-541E-1911-F1A7-62FA4D21E50F}"/>
          </ac:spMkLst>
        </pc:spChg>
        <pc:spChg chg="add mod">
          <ac:chgData name="Edwin Pérez Brito" userId="338e5e8e-45fc-4b5e-b66a-20c2c51dfbd6" providerId="ADAL" clId="{80B52008-9E33-441F-8C38-A07313A6D8F7}" dt="2026-08-28T15:14:44.462" v="396" actId="164"/>
          <ac:spMkLst>
            <pc:docMk/>
            <pc:sldMk cId="4044762422" sldId="765"/>
            <ac:spMk id="48" creationId="{E5A48BCD-8EE8-6C70-A342-6E641705ECBE}"/>
          </ac:spMkLst>
        </pc:spChg>
        <pc:spChg chg="add del mod">
          <ac:chgData name="Edwin Pérez Brito" userId="338e5e8e-45fc-4b5e-b66a-20c2c51dfbd6" providerId="ADAL" clId="{80B52008-9E33-441F-8C38-A07313A6D8F7}" dt="2026-08-28T15:17:38.684" v="411" actId="20577"/>
          <ac:spMkLst>
            <pc:docMk/>
            <pc:sldMk cId="4044762422" sldId="765"/>
            <ac:spMk id="52" creationId="{3E8D3D20-20A8-8D27-B057-2F41C999E83A}"/>
          </ac:spMkLst>
        </pc:spChg>
        <pc:spChg chg="add mod">
          <ac:chgData name="Edwin Pérez Brito" userId="338e5e8e-45fc-4b5e-b66a-20c2c51dfbd6" providerId="ADAL" clId="{80B52008-9E33-441F-8C38-A07313A6D8F7}" dt="2026-08-28T15:17:51.139" v="416" actId="20577"/>
          <ac:spMkLst>
            <pc:docMk/>
            <pc:sldMk cId="4044762422" sldId="765"/>
            <ac:spMk id="54" creationId="{3500190D-7F8F-D6A5-4958-67678128E112}"/>
          </ac:spMkLst>
        </pc:spChg>
        <pc:grpChg chg="mod">
          <ac:chgData name="Edwin Pérez Brito" userId="338e5e8e-45fc-4b5e-b66a-20c2c51dfbd6" providerId="ADAL" clId="{80B52008-9E33-441F-8C38-A07313A6D8F7}" dt="2026-08-28T15:15:11.827" v="399" actId="1076"/>
          <ac:grpSpMkLst>
            <pc:docMk/>
            <pc:sldMk cId="4044762422" sldId="765"/>
            <ac:grpSpMk id="55" creationId="{EBB76CEA-FA6E-5BF7-A42C-2EC29818FBE7}"/>
          </ac:grpSpMkLst>
        </pc:grpChg>
        <pc:grpChg chg="add mod">
          <ac:chgData name="Edwin Pérez Brito" userId="338e5e8e-45fc-4b5e-b66a-20c2c51dfbd6" providerId="ADAL" clId="{80B52008-9E33-441F-8C38-A07313A6D8F7}" dt="2026-08-28T15:16:26.895" v="407" actId="1076"/>
          <ac:grpSpMkLst>
            <pc:docMk/>
            <pc:sldMk cId="4044762422" sldId="765"/>
            <ac:grpSpMk id="56" creationId="{EB7F3D2D-103B-4ED2-0764-D783689A791F}"/>
          </ac:grpSpMkLst>
        </pc:grpChg>
        <pc:picChg chg="add mod">
          <ac:chgData name="Edwin Pérez Brito" userId="338e5e8e-45fc-4b5e-b66a-20c2c51dfbd6" providerId="ADAL" clId="{80B52008-9E33-441F-8C38-A07313A6D8F7}" dt="2026-08-28T15:15:51.545" v="405" actId="1076"/>
          <ac:picMkLst>
            <pc:docMk/>
            <pc:sldMk cId="4044762422" sldId="765"/>
            <ac:picMk id="5" creationId="{4215D684-FC2D-A0E2-E5C6-9DBF9608275E}"/>
          </ac:picMkLst>
        </pc:picChg>
        <pc:picChg chg="add mod">
          <ac:chgData name="Edwin Pérez Brito" userId="338e5e8e-45fc-4b5e-b66a-20c2c51dfbd6" providerId="ADAL" clId="{80B52008-9E33-441F-8C38-A07313A6D8F7}" dt="2026-08-28T15:17:17.105" v="410" actId="1076"/>
          <ac:picMkLst>
            <pc:docMk/>
            <pc:sldMk cId="4044762422" sldId="765"/>
            <ac:picMk id="58" creationId="{EE22193F-79DB-20AD-391E-59C8B7B2065D}"/>
          </ac:picMkLst>
        </pc:picChg>
        <pc:picChg chg="add mod">
          <ac:chgData name="Edwin Pérez Brito" userId="338e5e8e-45fc-4b5e-b66a-20c2c51dfbd6" providerId="ADAL" clId="{80B52008-9E33-441F-8C38-A07313A6D8F7}" dt="2026-08-31T15:20:59.594" v="2192" actId="14100"/>
          <ac:picMkLst>
            <pc:docMk/>
            <pc:sldMk cId="4044762422" sldId="765"/>
            <ac:picMk id="60" creationId="{AE926D68-37D3-5F88-E762-328E1487633A}"/>
          </ac:picMkLst>
        </pc:picChg>
      </pc:sldChg>
      <pc:sldMasterChg chg="delSldLayout">
        <pc:chgData name="Edwin Pérez Brito" userId="338e5e8e-45fc-4b5e-b66a-20c2c51dfbd6" providerId="ADAL" clId="{80B52008-9E33-441F-8C38-A07313A6D8F7}" dt="2026-08-28T17:35:21.503" v="1008" actId="47"/>
        <pc:sldMasterMkLst>
          <pc:docMk/>
          <pc:sldMasterMk cId="0" sldId="2147483690"/>
        </pc:sldMasterMkLst>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5_3#1">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0NoLn">
    <dgm:fillClrLst meth="repeat">
      <a:schemeClr val="accent5">
        <a:shade val="80000"/>
      </a:schemeClr>
    </dgm:fillClrLst>
    <dgm:linClrLst meth="repeat">
      <a:schemeClr val="lt1">
        <a:alpha val="0"/>
      </a:schemeClr>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1NoLn">
    <dgm:fillClrLst>
      <a:schemeClr val="accent5">
        <a:shade val="80000"/>
      </a:schemeClr>
      <a:schemeClr val="accent5">
        <a:tint val="70000"/>
      </a:schemeClr>
    </dgm:fillClrLst>
    <dgm:linClrLst meth="repeat">
      <a:schemeClr val="lt1">
        <a:alpha val="0"/>
      </a:schemeClr>
    </dgm:linClrLst>
    <dgm:effectClrLst/>
    <dgm:txLinClrLst/>
    <dgm:txFillClrLst/>
    <dgm:txEffectClrLst/>
  </dgm:styleLbl>
  <dgm:styleLbl name="ltNode1NoLn">
    <dgm:fillClrLst>
      <a:schemeClr val="accent5">
        <a:tint val="75000"/>
      </a:schemeClr>
      <a:schemeClr val="accent5">
        <a:tint val="75000"/>
      </a:schemeClr>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2NoLn">
    <dgm:fillClrLst>
      <a:schemeClr val="accent5">
        <a:tint val="99000"/>
      </a:schemeClr>
    </dgm:fillClrLst>
    <dgm:linClrLst meth="repeat">
      <a:schemeClr val="lt1">
        <a:alpha val="0"/>
      </a:schemeClr>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3NoLn">
    <dgm:fillClrLst>
      <a:schemeClr val="accent5">
        <a:tint val="80000"/>
      </a:schemeClr>
    </dgm:fillClrLst>
    <dgm:linClrLst meth="repeat">
      <a:schemeClr val="lt1">
        <a:alpha val="0"/>
      </a:schemeClr>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node4NoLn">
    <dgm:fillClrLst>
      <a:schemeClr val="accent5">
        <a:tint val="70000"/>
      </a:schemeClr>
    </dgm:fillClrLst>
    <dgm:linClrLst meth="repeat">
      <a:schemeClr val="lt1">
        <a:alpha val="0"/>
      </a:schemeClr>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revTxLt">
    <dgm:fillClrLst meth="repeat">
      <a:schemeClr val="lt1">
        <a:alpha val="0"/>
      </a:schemeClr>
    </dgm:fillClrLst>
    <dgm:linClrLst meth="repeat">
      <a:schemeClr val="dk1">
        <a:alpha val="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6F095B-67BD-45ED-9196-34D7C2D0E231}" type="doc">
      <dgm:prSet loTypeId="urn:microsoft.com/office/officeart/2009/3/layout/StepUpProcess" loCatId="process" qsTypeId="urn:microsoft.com/office/officeart/2005/8/quickstyle/3d2#1" qsCatId="3D" csTypeId="urn:microsoft.com/office/officeart/2005/8/colors/accent5_3#1" csCatId="accent5" phldr="1"/>
      <dgm:spPr/>
      <dgm:t>
        <a:bodyPr/>
        <a:lstStyle/>
        <a:p>
          <a:endParaRPr lang="es-DO"/>
        </a:p>
      </dgm:t>
    </dgm:pt>
    <dgm:pt modelId="{0D187232-80C8-491E-A92E-2447A64028E1}">
      <dgm:prSet custT="1"/>
      <dgm:spPr/>
      <dgm:t>
        <a:bodyPr/>
        <a:lstStyle/>
        <a:p>
          <a:r>
            <a:rPr lang="es-DO" sz="1000" dirty="0">
              <a:effectLst/>
              <a:latin typeface="Roboto" panose="02000000000000000000" pitchFamily="2" charset="0"/>
              <a:ea typeface="Aptos" panose="020B0004020202020204" pitchFamily="34" charset="0"/>
              <a:cs typeface="Times New Roman" panose="02020603050405020304" pitchFamily="18" charset="0"/>
            </a:rPr>
            <a:t>Primeras iniciativas Ambientales </a:t>
          </a:r>
          <a:r>
            <a:rPr lang="es-DO" sz="1400" dirty="0">
              <a:effectLst/>
              <a:latin typeface="Roboto" panose="02000000000000000000" pitchFamily="2" charset="0"/>
              <a:ea typeface="Aptos" panose="020B0004020202020204" pitchFamily="34" charset="0"/>
              <a:cs typeface="Times New Roman" panose="02020603050405020304" pitchFamily="18" charset="0"/>
            </a:rPr>
            <a:t>.</a:t>
          </a:r>
          <a:endParaRPr lang="es-DO" sz="1400" dirty="0">
            <a:effectLst/>
            <a:latin typeface="Aptos" panose="020B0004020202020204" pitchFamily="34" charset="0"/>
            <a:ea typeface="Aptos" panose="020B0004020202020204" pitchFamily="34" charset="0"/>
            <a:cs typeface="Times New Roman" panose="02020603050405020304" pitchFamily="18" charset="0"/>
          </a:endParaRPr>
        </a:p>
      </dgm:t>
    </dgm:pt>
    <dgm:pt modelId="{CAFB30F9-9282-49D8-A877-2F0E37533B82}" type="parTrans" cxnId="{EF69A26F-7BD3-48DC-AF93-DA563245E3EB}">
      <dgm:prSet/>
      <dgm:spPr/>
      <dgm:t>
        <a:bodyPr/>
        <a:lstStyle/>
        <a:p>
          <a:endParaRPr lang="es-DO"/>
        </a:p>
      </dgm:t>
    </dgm:pt>
    <dgm:pt modelId="{A42AFBDF-E13F-4B76-8EB9-5F01D7D2BCA1}" type="sibTrans" cxnId="{EF69A26F-7BD3-48DC-AF93-DA563245E3EB}">
      <dgm:prSet/>
      <dgm:spPr/>
      <dgm:t>
        <a:bodyPr/>
        <a:lstStyle/>
        <a:p>
          <a:endParaRPr lang="es-DO"/>
        </a:p>
      </dgm:t>
    </dgm:pt>
    <dgm:pt modelId="{36CA8741-912B-420F-BACE-2C1E81067BBA}">
      <dgm:prSet custT="1"/>
      <dgm:spPr/>
      <dgm:t>
        <a:bodyPr/>
        <a:lstStyle/>
        <a:p>
          <a:r>
            <a:rPr lang="es-DO" sz="1000" dirty="0">
              <a:effectLst/>
              <a:latin typeface="Roboto" panose="02000000000000000000" pitchFamily="2" charset="0"/>
              <a:ea typeface="Aptos" panose="020B0004020202020204" pitchFamily="34" charset="0"/>
              <a:cs typeface="Times New Roman" panose="02020603050405020304" pitchFamily="18" charset="0"/>
            </a:rPr>
            <a:t>Promulgación de la Ley 64-00 sobre medio Ambiente y Recursos Naturales.</a:t>
          </a:r>
          <a:endParaRPr lang="es-DO" sz="1000" dirty="0">
            <a:effectLst/>
            <a:latin typeface="Aptos" panose="020B0004020202020204" pitchFamily="34" charset="0"/>
            <a:ea typeface="Aptos" panose="020B0004020202020204" pitchFamily="34" charset="0"/>
            <a:cs typeface="Times New Roman" panose="02020603050405020304" pitchFamily="18" charset="0"/>
          </a:endParaRPr>
        </a:p>
      </dgm:t>
    </dgm:pt>
    <dgm:pt modelId="{8BB7751C-9C12-4BA0-BA35-F548C19F3243}" type="parTrans" cxnId="{81D98488-5F9E-4379-B4EF-A08D9D90C817}">
      <dgm:prSet/>
      <dgm:spPr/>
      <dgm:t>
        <a:bodyPr/>
        <a:lstStyle/>
        <a:p>
          <a:endParaRPr lang="es-DO"/>
        </a:p>
      </dgm:t>
    </dgm:pt>
    <dgm:pt modelId="{94A04F09-ADBD-40EC-BD4D-AEAF9CDFAB15}" type="sibTrans" cxnId="{81D98488-5F9E-4379-B4EF-A08D9D90C817}">
      <dgm:prSet/>
      <dgm:spPr/>
      <dgm:t>
        <a:bodyPr/>
        <a:lstStyle/>
        <a:p>
          <a:endParaRPr lang="es-DO"/>
        </a:p>
      </dgm:t>
    </dgm:pt>
    <dgm:pt modelId="{4C2E6D08-2DC5-4600-AE31-48A28A2D7788}">
      <dgm:prSet custT="1"/>
      <dgm:spPr/>
      <dgm:t>
        <a:bodyPr/>
        <a:lstStyle/>
        <a:p>
          <a:r>
            <a:rPr lang="es-DO" sz="1000" dirty="0">
              <a:effectLst/>
              <a:latin typeface="Roboto" panose="02000000000000000000" pitchFamily="2" charset="0"/>
              <a:ea typeface="Aptos" panose="020B0004020202020204" pitchFamily="34" charset="0"/>
              <a:cs typeface="Times New Roman" panose="02020603050405020304" pitchFamily="18" charset="0"/>
            </a:rPr>
            <a:t>Desarrollos de las Cuestas de Agua.</a:t>
          </a:r>
          <a:endParaRPr lang="es-DO" sz="1000" dirty="0">
            <a:effectLst/>
            <a:latin typeface="Aptos" panose="020B0004020202020204" pitchFamily="34" charset="0"/>
            <a:ea typeface="Aptos" panose="020B0004020202020204" pitchFamily="34" charset="0"/>
            <a:cs typeface="Times New Roman" panose="02020603050405020304" pitchFamily="18" charset="0"/>
          </a:endParaRPr>
        </a:p>
      </dgm:t>
    </dgm:pt>
    <dgm:pt modelId="{42685801-59DA-412E-8302-DDCEF5309C4A}" type="parTrans" cxnId="{653FE708-B0D3-45DD-9491-008276FB6C63}">
      <dgm:prSet/>
      <dgm:spPr/>
      <dgm:t>
        <a:bodyPr/>
        <a:lstStyle/>
        <a:p>
          <a:endParaRPr lang="es-DO"/>
        </a:p>
      </dgm:t>
    </dgm:pt>
    <dgm:pt modelId="{DA197223-4653-4952-B2B5-92FC028E05AB}" type="sibTrans" cxnId="{653FE708-B0D3-45DD-9491-008276FB6C63}">
      <dgm:prSet/>
      <dgm:spPr/>
      <dgm:t>
        <a:bodyPr/>
        <a:lstStyle/>
        <a:p>
          <a:endParaRPr lang="es-DO"/>
        </a:p>
      </dgm:t>
    </dgm:pt>
    <dgm:pt modelId="{61B7A1F1-E661-44C6-A704-7360F19DB0BF}">
      <dgm:prSet custT="1"/>
      <dgm:spPr/>
      <dgm:t>
        <a:bodyPr/>
        <a:lstStyle/>
        <a:p>
          <a:r>
            <a:rPr lang="es-DO" sz="1000" dirty="0">
              <a:effectLst/>
              <a:latin typeface="Roboto" panose="02000000000000000000" pitchFamily="2" charset="0"/>
              <a:ea typeface="Aptos" panose="020B0004020202020204" pitchFamily="34" charset="0"/>
              <a:cs typeface="Times New Roman" panose="02020603050405020304" pitchFamily="18" charset="0"/>
            </a:rPr>
            <a:t>Inicio del proceso estructurado de las Cuestas de Energía y Emisiones.</a:t>
          </a:r>
          <a:endParaRPr lang="es-DO" sz="1000" dirty="0">
            <a:effectLst/>
            <a:latin typeface="Aptos" panose="020B0004020202020204" pitchFamily="34" charset="0"/>
            <a:ea typeface="Aptos" panose="020B0004020202020204" pitchFamily="34" charset="0"/>
            <a:cs typeface="Times New Roman" panose="02020603050405020304" pitchFamily="18" charset="0"/>
          </a:endParaRPr>
        </a:p>
      </dgm:t>
    </dgm:pt>
    <dgm:pt modelId="{8F674EA1-53F3-4EB6-BCAF-3AEEE64BFEBA}" type="parTrans" cxnId="{B92559F2-C43D-431B-BF94-4802A5BD9444}">
      <dgm:prSet/>
      <dgm:spPr/>
      <dgm:t>
        <a:bodyPr/>
        <a:lstStyle/>
        <a:p>
          <a:endParaRPr lang="es-DO"/>
        </a:p>
      </dgm:t>
    </dgm:pt>
    <dgm:pt modelId="{4686C602-32B0-4E60-927B-221CA1E3B957}" type="sibTrans" cxnId="{B92559F2-C43D-431B-BF94-4802A5BD9444}">
      <dgm:prSet/>
      <dgm:spPr/>
      <dgm:t>
        <a:bodyPr/>
        <a:lstStyle/>
        <a:p>
          <a:endParaRPr lang="es-DO"/>
        </a:p>
      </dgm:t>
    </dgm:pt>
    <dgm:pt modelId="{86548074-93B7-4865-842F-7D714B2760C2}">
      <dgm:prSet custT="1"/>
      <dgm:spPr/>
      <dgm:t>
        <a:bodyPr/>
        <a:lstStyle/>
        <a:p>
          <a:pPr algn="l"/>
          <a:r>
            <a:rPr lang="es-DO" sz="1000" dirty="0">
              <a:effectLst/>
              <a:latin typeface="Roboto" panose="02000000000000000000" pitchFamily="2" charset="0"/>
              <a:ea typeface="Aptos" panose="020B0004020202020204" pitchFamily="34" charset="0"/>
              <a:cs typeface="Times New Roman" panose="02020603050405020304" pitchFamily="18" charset="0"/>
            </a:rPr>
            <a:t>Creación del Departamento de Estadísticas Ambientales. </a:t>
          </a:r>
        </a:p>
      </dgm:t>
    </dgm:pt>
    <dgm:pt modelId="{E0A89878-FDB0-40E6-B12F-4DCA4B6B9EDC}" type="parTrans" cxnId="{11511499-E0BA-434F-B272-6FE6FD72E378}">
      <dgm:prSet/>
      <dgm:spPr/>
      <dgm:t>
        <a:bodyPr/>
        <a:lstStyle/>
        <a:p>
          <a:endParaRPr lang="es-ES"/>
        </a:p>
      </dgm:t>
    </dgm:pt>
    <dgm:pt modelId="{472DF58A-110D-40FD-9B91-BB316E50C80E}" type="sibTrans" cxnId="{11511499-E0BA-434F-B272-6FE6FD72E378}">
      <dgm:prSet/>
      <dgm:spPr/>
      <dgm:t>
        <a:bodyPr/>
        <a:lstStyle/>
        <a:p>
          <a:endParaRPr lang="es-ES"/>
        </a:p>
      </dgm:t>
    </dgm:pt>
    <dgm:pt modelId="{D1AD55D0-B71C-4685-B68F-2A43AD953F61}" type="pres">
      <dgm:prSet presAssocID="{796F095B-67BD-45ED-9196-34D7C2D0E231}" presName="rootnode" presStyleCnt="0">
        <dgm:presLayoutVars>
          <dgm:chMax/>
          <dgm:chPref/>
          <dgm:dir/>
          <dgm:animLvl val="lvl"/>
        </dgm:presLayoutVars>
      </dgm:prSet>
      <dgm:spPr/>
    </dgm:pt>
    <dgm:pt modelId="{D17E52E3-8ADE-412A-A1E2-170CABF3BAB4}" type="pres">
      <dgm:prSet presAssocID="{0D187232-80C8-491E-A92E-2447A64028E1}" presName="composite" presStyleCnt="0"/>
      <dgm:spPr/>
    </dgm:pt>
    <dgm:pt modelId="{A7174363-1ECD-45F5-B7FE-7D6DE65959A7}" type="pres">
      <dgm:prSet presAssocID="{0D187232-80C8-491E-A92E-2447A64028E1}" presName="LShape" presStyleLbl="alignNode1" presStyleIdx="0" presStyleCnt="9"/>
      <dgm:spPr/>
    </dgm:pt>
    <dgm:pt modelId="{E0CCA385-858B-446A-9843-1965788A1D4E}" type="pres">
      <dgm:prSet presAssocID="{0D187232-80C8-491E-A92E-2447A64028E1}" presName="ParentText" presStyleLbl="revTx" presStyleIdx="0" presStyleCnt="5">
        <dgm:presLayoutVars>
          <dgm:chMax val="0"/>
          <dgm:chPref val="0"/>
          <dgm:bulletEnabled val="1"/>
        </dgm:presLayoutVars>
      </dgm:prSet>
      <dgm:spPr/>
    </dgm:pt>
    <dgm:pt modelId="{AEE71BDB-C76E-4254-B3B7-85C26B7A2491}" type="pres">
      <dgm:prSet presAssocID="{0D187232-80C8-491E-A92E-2447A64028E1}" presName="Triangle" presStyleLbl="alignNode1" presStyleIdx="1" presStyleCnt="9"/>
      <dgm:spPr/>
    </dgm:pt>
    <dgm:pt modelId="{7CD9DEBF-EBCB-4E8B-B381-92A63B0E0EB8}" type="pres">
      <dgm:prSet presAssocID="{A42AFBDF-E13F-4B76-8EB9-5F01D7D2BCA1}" presName="sibTrans" presStyleCnt="0"/>
      <dgm:spPr/>
    </dgm:pt>
    <dgm:pt modelId="{BEDDECB0-C964-4163-947F-B9D1A312EF3D}" type="pres">
      <dgm:prSet presAssocID="{A42AFBDF-E13F-4B76-8EB9-5F01D7D2BCA1}" presName="space" presStyleCnt="0"/>
      <dgm:spPr/>
    </dgm:pt>
    <dgm:pt modelId="{A211787C-9EE6-481E-84B7-4E7F26C0D042}" type="pres">
      <dgm:prSet presAssocID="{36CA8741-912B-420F-BACE-2C1E81067BBA}" presName="composite" presStyleCnt="0"/>
      <dgm:spPr/>
    </dgm:pt>
    <dgm:pt modelId="{0E8A5EAA-72FC-4A6E-815E-6D3D89D0BEFE}" type="pres">
      <dgm:prSet presAssocID="{36CA8741-912B-420F-BACE-2C1E81067BBA}" presName="LShape" presStyleLbl="alignNode1" presStyleIdx="2" presStyleCnt="9"/>
      <dgm:spPr/>
    </dgm:pt>
    <dgm:pt modelId="{9E4D7963-18C2-4D8D-B6A8-F886DBF38B0D}" type="pres">
      <dgm:prSet presAssocID="{36CA8741-912B-420F-BACE-2C1E81067BBA}" presName="ParentText" presStyleLbl="revTx" presStyleIdx="1" presStyleCnt="5">
        <dgm:presLayoutVars>
          <dgm:chMax val="0"/>
          <dgm:chPref val="0"/>
          <dgm:bulletEnabled val="1"/>
        </dgm:presLayoutVars>
      </dgm:prSet>
      <dgm:spPr/>
    </dgm:pt>
    <dgm:pt modelId="{13A6B0CA-C81A-483E-9317-F23628FBEE44}" type="pres">
      <dgm:prSet presAssocID="{36CA8741-912B-420F-BACE-2C1E81067BBA}" presName="Triangle" presStyleLbl="alignNode1" presStyleIdx="3" presStyleCnt="9"/>
      <dgm:spPr/>
    </dgm:pt>
    <dgm:pt modelId="{613C3641-DA6F-4EBD-8FFF-3E6EF53E17B1}" type="pres">
      <dgm:prSet presAssocID="{94A04F09-ADBD-40EC-BD4D-AEAF9CDFAB15}" presName="sibTrans" presStyleCnt="0"/>
      <dgm:spPr/>
    </dgm:pt>
    <dgm:pt modelId="{7ED34C10-D214-4CE9-B189-A9BE13943ED4}" type="pres">
      <dgm:prSet presAssocID="{94A04F09-ADBD-40EC-BD4D-AEAF9CDFAB15}" presName="space" presStyleCnt="0"/>
      <dgm:spPr/>
    </dgm:pt>
    <dgm:pt modelId="{1BF7A0C1-1773-47BB-8E26-2485E23BBA4B}" type="pres">
      <dgm:prSet presAssocID="{4C2E6D08-2DC5-4600-AE31-48A28A2D7788}" presName="composite" presStyleCnt="0"/>
      <dgm:spPr/>
    </dgm:pt>
    <dgm:pt modelId="{70FF0C76-3E09-4A4F-8FFB-1289391800A0}" type="pres">
      <dgm:prSet presAssocID="{4C2E6D08-2DC5-4600-AE31-48A28A2D7788}" presName="LShape" presStyleLbl="alignNode1" presStyleIdx="4" presStyleCnt="9"/>
      <dgm:spPr/>
    </dgm:pt>
    <dgm:pt modelId="{2345467F-AC9F-4D29-A569-90887914A5B5}" type="pres">
      <dgm:prSet presAssocID="{4C2E6D08-2DC5-4600-AE31-48A28A2D7788}" presName="ParentText" presStyleLbl="revTx" presStyleIdx="2" presStyleCnt="5">
        <dgm:presLayoutVars>
          <dgm:chMax val="0"/>
          <dgm:chPref val="0"/>
          <dgm:bulletEnabled val="1"/>
        </dgm:presLayoutVars>
      </dgm:prSet>
      <dgm:spPr/>
    </dgm:pt>
    <dgm:pt modelId="{87ED62E0-F8A0-4C38-8615-9B03865381D5}" type="pres">
      <dgm:prSet presAssocID="{4C2E6D08-2DC5-4600-AE31-48A28A2D7788}" presName="Triangle" presStyleLbl="alignNode1" presStyleIdx="5" presStyleCnt="9"/>
      <dgm:spPr/>
    </dgm:pt>
    <dgm:pt modelId="{57662316-EEF3-4336-AA11-32F3E984FF22}" type="pres">
      <dgm:prSet presAssocID="{DA197223-4653-4952-B2B5-92FC028E05AB}" presName="sibTrans" presStyleCnt="0"/>
      <dgm:spPr/>
    </dgm:pt>
    <dgm:pt modelId="{18E601C6-812F-4E2C-95F0-F1C915D5632C}" type="pres">
      <dgm:prSet presAssocID="{DA197223-4653-4952-B2B5-92FC028E05AB}" presName="space" presStyleCnt="0"/>
      <dgm:spPr/>
    </dgm:pt>
    <dgm:pt modelId="{3E6CB966-8AA7-49C3-9D17-92FEB16DE9BE}" type="pres">
      <dgm:prSet presAssocID="{61B7A1F1-E661-44C6-A704-7360F19DB0BF}" presName="composite" presStyleCnt="0"/>
      <dgm:spPr/>
    </dgm:pt>
    <dgm:pt modelId="{CAF332EF-BAB0-409F-AC3F-097F48F78CA8}" type="pres">
      <dgm:prSet presAssocID="{61B7A1F1-E661-44C6-A704-7360F19DB0BF}" presName="LShape" presStyleLbl="alignNode1" presStyleIdx="6" presStyleCnt="9"/>
      <dgm:spPr/>
    </dgm:pt>
    <dgm:pt modelId="{8383DE25-7822-4305-97C8-34B06240DFB0}" type="pres">
      <dgm:prSet presAssocID="{61B7A1F1-E661-44C6-A704-7360F19DB0BF}" presName="ParentText" presStyleLbl="revTx" presStyleIdx="3" presStyleCnt="5">
        <dgm:presLayoutVars>
          <dgm:chMax val="0"/>
          <dgm:chPref val="0"/>
          <dgm:bulletEnabled val="1"/>
        </dgm:presLayoutVars>
      </dgm:prSet>
      <dgm:spPr/>
    </dgm:pt>
    <dgm:pt modelId="{EA507977-1F3F-4943-BCF8-9700BCCBB56A}" type="pres">
      <dgm:prSet presAssocID="{61B7A1F1-E661-44C6-A704-7360F19DB0BF}" presName="Triangle" presStyleLbl="alignNode1" presStyleIdx="7" presStyleCnt="9"/>
      <dgm:spPr/>
    </dgm:pt>
    <dgm:pt modelId="{60464FB2-D9B8-4E47-9D0B-2161FC881686}" type="pres">
      <dgm:prSet presAssocID="{4686C602-32B0-4E60-927B-221CA1E3B957}" presName="sibTrans" presStyleCnt="0"/>
      <dgm:spPr/>
    </dgm:pt>
    <dgm:pt modelId="{C0774503-8481-482B-9933-7CE38E9A331B}" type="pres">
      <dgm:prSet presAssocID="{4686C602-32B0-4E60-927B-221CA1E3B957}" presName="space" presStyleCnt="0"/>
      <dgm:spPr/>
    </dgm:pt>
    <dgm:pt modelId="{9C5F5AD6-C0ED-48A3-9BB7-332E2D2B72F8}" type="pres">
      <dgm:prSet presAssocID="{86548074-93B7-4865-842F-7D714B2760C2}" presName="composite" presStyleCnt="0"/>
      <dgm:spPr/>
    </dgm:pt>
    <dgm:pt modelId="{CB566EC7-49FA-44D1-94A2-27F69A6DE2B3}" type="pres">
      <dgm:prSet presAssocID="{86548074-93B7-4865-842F-7D714B2760C2}" presName="LShape" presStyleLbl="alignNode1" presStyleIdx="8" presStyleCnt="9"/>
      <dgm:spPr/>
    </dgm:pt>
    <dgm:pt modelId="{E9FA04A1-B679-4B2F-90DB-3F80A160A7BF}" type="pres">
      <dgm:prSet presAssocID="{86548074-93B7-4865-842F-7D714B2760C2}" presName="ParentText" presStyleLbl="revTx" presStyleIdx="4" presStyleCnt="5">
        <dgm:presLayoutVars>
          <dgm:chMax val="0"/>
          <dgm:chPref val="0"/>
          <dgm:bulletEnabled val="1"/>
        </dgm:presLayoutVars>
      </dgm:prSet>
      <dgm:spPr/>
    </dgm:pt>
  </dgm:ptLst>
  <dgm:cxnLst>
    <dgm:cxn modelId="{653FE708-B0D3-45DD-9491-008276FB6C63}" srcId="{796F095B-67BD-45ED-9196-34D7C2D0E231}" destId="{4C2E6D08-2DC5-4600-AE31-48A28A2D7788}" srcOrd="2" destOrd="0" parTransId="{42685801-59DA-412E-8302-DDCEF5309C4A}" sibTransId="{DA197223-4653-4952-B2B5-92FC028E05AB}"/>
    <dgm:cxn modelId="{7CC1F208-3C13-46E9-A8C0-A60EBB0F5742}" type="presOf" srcId="{4C2E6D08-2DC5-4600-AE31-48A28A2D7788}" destId="{2345467F-AC9F-4D29-A569-90887914A5B5}" srcOrd="0" destOrd="0" presId="urn:microsoft.com/office/officeart/2009/3/layout/StepUpProcess"/>
    <dgm:cxn modelId="{EB4E951A-65F9-4145-A61C-36D6A1050EDB}" type="presOf" srcId="{86548074-93B7-4865-842F-7D714B2760C2}" destId="{E9FA04A1-B679-4B2F-90DB-3F80A160A7BF}" srcOrd="0" destOrd="0" presId="urn:microsoft.com/office/officeart/2009/3/layout/StepUpProcess"/>
    <dgm:cxn modelId="{52A55C23-0636-4395-9B1B-B581B07743DA}" type="presOf" srcId="{61B7A1F1-E661-44C6-A704-7360F19DB0BF}" destId="{8383DE25-7822-4305-97C8-34B06240DFB0}" srcOrd="0" destOrd="0" presId="urn:microsoft.com/office/officeart/2009/3/layout/StepUpProcess"/>
    <dgm:cxn modelId="{50679033-C14D-40EE-8CA7-3D52E11E4FAE}" type="presOf" srcId="{0D187232-80C8-491E-A92E-2447A64028E1}" destId="{E0CCA385-858B-446A-9843-1965788A1D4E}" srcOrd="0" destOrd="0" presId="urn:microsoft.com/office/officeart/2009/3/layout/StepUpProcess"/>
    <dgm:cxn modelId="{EF69A26F-7BD3-48DC-AF93-DA563245E3EB}" srcId="{796F095B-67BD-45ED-9196-34D7C2D0E231}" destId="{0D187232-80C8-491E-A92E-2447A64028E1}" srcOrd="0" destOrd="0" parTransId="{CAFB30F9-9282-49D8-A877-2F0E37533B82}" sibTransId="{A42AFBDF-E13F-4B76-8EB9-5F01D7D2BCA1}"/>
    <dgm:cxn modelId="{EA66BB84-FA8A-44A9-A9A6-ECA88439BBDD}" type="presOf" srcId="{36CA8741-912B-420F-BACE-2C1E81067BBA}" destId="{9E4D7963-18C2-4D8D-B6A8-F886DBF38B0D}" srcOrd="0" destOrd="0" presId="urn:microsoft.com/office/officeart/2009/3/layout/StepUpProcess"/>
    <dgm:cxn modelId="{81D98488-5F9E-4379-B4EF-A08D9D90C817}" srcId="{796F095B-67BD-45ED-9196-34D7C2D0E231}" destId="{36CA8741-912B-420F-BACE-2C1E81067BBA}" srcOrd="1" destOrd="0" parTransId="{8BB7751C-9C12-4BA0-BA35-F548C19F3243}" sibTransId="{94A04F09-ADBD-40EC-BD4D-AEAF9CDFAB15}"/>
    <dgm:cxn modelId="{11511499-E0BA-434F-B272-6FE6FD72E378}" srcId="{796F095B-67BD-45ED-9196-34D7C2D0E231}" destId="{86548074-93B7-4865-842F-7D714B2760C2}" srcOrd="4" destOrd="0" parTransId="{E0A89878-FDB0-40E6-B12F-4DCA4B6B9EDC}" sibTransId="{472DF58A-110D-40FD-9B91-BB316E50C80E}"/>
    <dgm:cxn modelId="{0B0EB3CA-5ADB-4528-92ED-3A1247D7947C}" type="presOf" srcId="{796F095B-67BD-45ED-9196-34D7C2D0E231}" destId="{D1AD55D0-B71C-4685-B68F-2A43AD953F61}" srcOrd="0" destOrd="0" presId="urn:microsoft.com/office/officeart/2009/3/layout/StepUpProcess"/>
    <dgm:cxn modelId="{B92559F2-C43D-431B-BF94-4802A5BD9444}" srcId="{796F095B-67BD-45ED-9196-34D7C2D0E231}" destId="{61B7A1F1-E661-44C6-A704-7360F19DB0BF}" srcOrd="3" destOrd="0" parTransId="{8F674EA1-53F3-4EB6-BCAF-3AEEE64BFEBA}" sibTransId="{4686C602-32B0-4E60-927B-221CA1E3B957}"/>
    <dgm:cxn modelId="{2016D0EF-3BA3-4F08-8987-E0A2D68F93E7}" type="presParOf" srcId="{D1AD55D0-B71C-4685-B68F-2A43AD953F61}" destId="{D17E52E3-8ADE-412A-A1E2-170CABF3BAB4}" srcOrd="0" destOrd="0" presId="urn:microsoft.com/office/officeart/2009/3/layout/StepUpProcess"/>
    <dgm:cxn modelId="{3F878473-24E8-4098-BEFB-25030DB91266}" type="presParOf" srcId="{D17E52E3-8ADE-412A-A1E2-170CABF3BAB4}" destId="{A7174363-1ECD-45F5-B7FE-7D6DE65959A7}" srcOrd="0" destOrd="0" presId="urn:microsoft.com/office/officeart/2009/3/layout/StepUpProcess"/>
    <dgm:cxn modelId="{B0459BDD-8490-44AB-820D-4864C0464C3F}" type="presParOf" srcId="{D17E52E3-8ADE-412A-A1E2-170CABF3BAB4}" destId="{E0CCA385-858B-446A-9843-1965788A1D4E}" srcOrd="1" destOrd="0" presId="urn:microsoft.com/office/officeart/2009/3/layout/StepUpProcess"/>
    <dgm:cxn modelId="{04F5543C-2D18-4E18-92B0-7E2A0A4EA5D6}" type="presParOf" srcId="{D17E52E3-8ADE-412A-A1E2-170CABF3BAB4}" destId="{AEE71BDB-C76E-4254-B3B7-85C26B7A2491}" srcOrd="2" destOrd="0" presId="urn:microsoft.com/office/officeart/2009/3/layout/StepUpProcess"/>
    <dgm:cxn modelId="{C481F462-C6B9-430D-8C75-A39DF7DE185C}" type="presParOf" srcId="{D1AD55D0-B71C-4685-B68F-2A43AD953F61}" destId="{7CD9DEBF-EBCB-4E8B-B381-92A63B0E0EB8}" srcOrd="1" destOrd="0" presId="urn:microsoft.com/office/officeart/2009/3/layout/StepUpProcess"/>
    <dgm:cxn modelId="{81B85699-17DE-4C2A-AC43-1CA8F0E83C87}" type="presParOf" srcId="{7CD9DEBF-EBCB-4E8B-B381-92A63B0E0EB8}" destId="{BEDDECB0-C964-4163-947F-B9D1A312EF3D}" srcOrd="0" destOrd="0" presId="urn:microsoft.com/office/officeart/2009/3/layout/StepUpProcess"/>
    <dgm:cxn modelId="{48F17A40-A250-45FC-9097-B70300906DEE}" type="presParOf" srcId="{D1AD55D0-B71C-4685-B68F-2A43AD953F61}" destId="{A211787C-9EE6-481E-84B7-4E7F26C0D042}" srcOrd="2" destOrd="0" presId="urn:microsoft.com/office/officeart/2009/3/layout/StepUpProcess"/>
    <dgm:cxn modelId="{C342A2ED-E05F-4240-811C-EA0BC561A785}" type="presParOf" srcId="{A211787C-9EE6-481E-84B7-4E7F26C0D042}" destId="{0E8A5EAA-72FC-4A6E-815E-6D3D89D0BEFE}" srcOrd="0" destOrd="0" presId="urn:microsoft.com/office/officeart/2009/3/layout/StepUpProcess"/>
    <dgm:cxn modelId="{44299321-BA7B-4F07-A251-4E21A0D8804D}" type="presParOf" srcId="{A211787C-9EE6-481E-84B7-4E7F26C0D042}" destId="{9E4D7963-18C2-4D8D-B6A8-F886DBF38B0D}" srcOrd="1" destOrd="0" presId="urn:microsoft.com/office/officeart/2009/3/layout/StepUpProcess"/>
    <dgm:cxn modelId="{FC33BE6F-C9F7-4C58-8AB8-3AD81A075694}" type="presParOf" srcId="{A211787C-9EE6-481E-84B7-4E7F26C0D042}" destId="{13A6B0CA-C81A-483E-9317-F23628FBEE44}" srcOrd="2" destOrd="0" presId="urn:microsoft.com/office/officeart/2009/3/layout/StepUpProcess"/>
    <dgm:cxn modelId="{1976DB0B-FA85-45D3-9885-36496DB9985B}" type="presParOf" srcId="{D1AD55D0-B71C-4685-B68F-2A43AD953F61}" destId="{613C3641-DA6F-4EBD-8FFF-3E6EF53E17B1}" srcOrd="3" destOrd="0" presId="urn:microsoft.com/office/officeart/2009/3/layout/StepUpProcess"/>
    <dgm:cxn modelId="{65CEF9A8-D0DC-4038-8145-EFCE3F4AC979}" type="presParOf" srcId="{613C3641-DA6F-4EBD-8FFF-3E6EF53E17B1}" destId="{7ED34C10-D214-4CE9-B189-A9BE13943ED4}" srcOrd="0" destOrd="0" presId="urn:microsoft.com/office/officeart/2009/3/layout/StepUpProcess"/>
    <dgm:cxn modelId="{D0558DCA-9C6D-41C0-80C3-62C1039F7846}" type="presParOf" srcId="{D1AD55D0-B71C-4685-B68F-2A43AD953F61}" destId="{1BF7A0C1-1773-47BB-8E26-2485E23BBA4B}" srcOrd="4" destOrd="0" presId="urn:microsoft.com/office/officeart/2009/3/layout/StepUpProcess"/>
    <dgm:cxn modelId="{22718618-2640-4636-BA09-91782B78C998}" type="presParOf" srcId="{1BF7A0C1-1773-47BB-8E26-2485E23BBA4B}" destId="{70FF0C76-3E09-4A4F-8FFB-1289391800A0}" srcOrd="0" destOrd="0" presId="urn:microsoft.com/office/officeart/2009/3/layout/StepUpProcess"/>
    <dgm:cxn modelId="{8A6581CC-4A4A-4B28-BE18-A475FB649650}" type="presParOf" srcId="{1BF7A0C1-1773-47BB-8E26-2485E23BBA4B}" destId="{2345467F-AC9F-4D29-A569-90887914A5B5}" srcOrd="1" destOrd="0" presId="urn:microsoft.com/office/officeart/2009/3/layout/StepUpProcess"/>
    <dgm:cxn modelId="{EC6FFCD8-2AE4-45D7-8A80-8D68EE4E3A1C}" type="presParOf" srcId="{1BF7A0C1-1773-47BB-8E26-2485E23BBA4B}" destId="{87ED62E0-F8A0-4C38-8615-9B03865381D5}" srcOrd="2" destOrd="0" presId="urn:microsoft.com/office/officeart/2009/3/layout/StepUpProcess"/>
    <dgm:cxn modelId="{8FB91DAF-2B60-45B2-A04A-D59F40BB61C7}" type="presParOf" srcId="{D1AD55D0-B71C-4685-B68F-2A43AD953F61}" destId="{57662316-EEF3-4336-AA11-32F3E984FF22}" srcOrd="5" destOrd="0" presId="urn:microsoft.com/office/officeart/2009/3/layout/StepUpProcess"/>
    <dgm:cxn modelId="{8A3B1F1F-DEB2-4ABD-92F2-AD0FE8AB70B7}" type="presParOf" srcId="{57662316-EEF3-4336-AA11-32F3E984FF22}" destId="{18E601C6-812F-4E2C-95F0-F1C915D5632C}" srcOrd="0" destOrd="0" presId="urn:microsoft.com/office/officeart/2009/3/layout/StepUpProcess"/>
    <dgm:cxn modelId="{FE0C29EE-CA87-4E05-A88C-442DDE75727D}" type="presParOf" srcId="{D1AD55D0-B71C-4685-B68F-2A43AD953F61}" destId="{3E6CB966-8AA7-49C3-9D17-92FEB16DE9BE}" srcOrd="6" destOrd="0" presId="urn:microsoft.com/office/officeart/2009/3/layout/StepUpProcess"/>
    <dgm:cxn modelId="{E520B4D3-CBD1-4FEA-8C0C-709BEAE9787D}" type="presParOf" srcId="{3E6CB966-8AA7-49C3-9D17-92FEB16DE9BE}" destId="{CAF332EF-BAB0-409F-AC3F-097F48F78CA8}" srcOrd="0" destOrd="0" presId="urn:microsoft.com/office/officeart/2009/3/layout/StepUpProcess"/>
    <dgm:cxn modelId="{576B8EFC-4F00-4BCD-8CF3-94B662D7778E}" type="presParOf" srcId="{3E6CB966-8AA7-49C3-9D17-92FEB16DE9BE}" destId="{8383DE25-7822-4305-97C8-34B06240DFB0}" srcOrd="1" destOrd="0" presId="urn:microsoft.com/office/officeart/2009/3/layout/StepUpProcess"/>
    <dgm:cxn modelId="{4664EC1C-82BD-4697-BE64-1DF6C228F620}" type="presParOf" srcId="{3E6CB966-8AA7-49C3-9D17-92FEB16DE9BE}" destId="{EA507977-1F3F-4943-BCF8-9700BCCBB56A}" srcOrd="2" destOrd="0" presId="urn:microsoft.com/office/officeart/2009/3/layout/StepUpProcess"/>
    <dgm:cxn modelId="{5576D718-BC5C-41A1-9DB6-F1230C09D901}" type="presParOf" srcId="{D1AD55D0-B71C-4685-B68F-2A43AD953F61}" destId="{60464FB2-D9B8-4E47-9D0B-2161FC881686}" srcOrd="7" destOrd="0" presId="urn:microsoft.com/office/officeart/2009/3/layout/StepUpProcess"/>
    <dgm:cxn modelId="{A87867C6-7674-484A-ACBF-F43DBA25DF3F}" type="presParOf" srcId="{60464FB2-D9B8-4E47-9D0B-2161FC881686}" destId="{C0774503-8481-482B-9933-7CE38E9A331B}" srcOrd="0" destOrd="0" presId="urn:microsoft.com/office/officeart/2009/3/layout/StepUpProcess"/>
    <dgm:cxn modelId="{1167603B-CADE-43AE-BF7F-EED348C05123}" type="presParOf" srcId="{D1AD55D0-B71C-4685-B68F-2A43AD953F61}" destId="{9C5F5AD6-C0ED-48A3-9BB7-332E2D2B72F8}" srcOrd="8" destOrd="0" presId="urn:microsoft.com/office/officeart/2009/3/layout/StepUpProcess"/>
    <dgm:cxn modelId="{3B8EAE7A-E374-479E-987C-EF13C88D4CB4}" type="presParOf" srcId="{9C5F5AD6-C0ED-48A3-9BB7-332E2D2B72F8}" destId="{CB566EC7-49FA-44D1-94A2-27F69A6DE2B3}" srcOrd="0" destOrd="0" presId="urn:microsoft.com/office/officeart/2009/3/layout/StepUpProcess"/>
    <dgm:cxn modelId="{017B5133-0187-4C6B-857F-16F924B0D5C6}" type="presParOf" srcId="{9C5F5AD6-C0ED-48A3-9BB7-332E2D2B72F8}" destId="{E9FA04A1-B679-4B2F-90DB-3F80A160A7BF}"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5E0267-0222-40AF-A5B5-453E71647012}" type="doc">
      <dgm:prSet loTypeId="urn:microsoft.com/office/officeart/2008/layout/VerticalCurvedList" loCatId="cycle" qsTypeId="urn:microsoft.com/office/officeart/2005/8/quickstyle/simple1#3" qsCatId="simple" csTypeId="urn:microsoft.com/office/officeart/2005/8/colors/accent5_3" csCatId="accent5" phldr="1"/>
      <dgm:spPr/>
      <dgm:t>
        <a:bodyPr/>
        <a:lstStyle/>
        <a:p>
          <a:endParaRPr lang="es-DO"/>
        </a:p>
      </dgm:t>
    </dgm:pt>
    <dgm:pt modelId="{CC3B6913-74E2-4A16-8558-D1F9A8E0A3CC}">
      <dgm:prSet phldrT="[Texto]" custT="1"/>
      <dgm:spPr/>
      <dgm:t>
        <a:bodyPr/>
        <a:lstStyle/>
        <a:p>
          <a:pPr>
            <a:buFont typeface="Symbol" panose="05050102010706020507" pitchFamily="18" charset="2"/>
            <a:buChar char=""/>
          </a:pPr>
          <a:r>
            <a:rPr lang="es-DO" sz="1200" dirty="0"/>
            <a:t>El desarrollo de una cuenta requiere coordinación interinstitucional desde el inicio.</a:t>
          </a:r>
          <a:endParaRPr lang="es-DO" sz="1200" dirty="0">
            <a:latin typeface="Aptos" panose="020B0004020202020204" pitchFamily="34" charset="0"/>
          </a:endParaRPr>
        </a:p>
      </dgm:t>
    </dgm:pt>
    <dgm:pt modelId="{9A70BB5E-AF9C-4701-8217-0891562C6C33}" type="parTrans" cxnId="{9ADA4112-6D4F-457C-91A0-6C742F8DAFC5}">
      <dgm:prSet/>
      <dgm:spPr/>
      <dgm:t>
        <a:bodyPr/>
        <a:lstStyle/>
        <a:p>
          <a:endParaRPr lang="es-DO" sz="1200">
            <a:latin typeface="Aptos" panose="020B0004020202020204" pitchFamily="34" charset="0"/>
          </a:endParaRPr>
        </a:p>
      </dgm:t>
    </dgm:pt>
    <dgm:pt modelId="{AB9EA8C8-820D-47DD-8084-08DF7851DE2E}" type="sibTrans" cxnId="{9ADA4112-6D4F-457C-91A0-6C742F8DAFC5}">
      <dgm:prSet/>
      <dgm:spPr/>
      <dgm:t>
        <a:bodyPr/>
        <a:lstStyle/>
        <a:p>
          <a:endParaRPr lang="es-DO" sz="1200">
            <a:latin typeface="Aptos" panose="020B0004020202020204" pitchFamily="34" charset="0"/>
          </a:endParaRPr>
        </a:p>
      </dgm:t>
    </dgm:pt>
    <dgm:pt modelId="{E886AFE4-B108-41D7-9863-402EC604A44B}">
      <dgm:prSet phldrT="[Texto]" custT="1"/>
      <dgm:spPr/>
      <dgm:t>
        <a:bodyPr/>
        <a:lstStyle/>
        <a:p>
          <a:pPr>
            <a:buFont typeface="Symbol" panose="05050102010706020507" pitchFamily="18" charset="2"/>
            <a:buChar char=""/>
          </a:pPr>
          <a:r>
            <a:rPr lang="es-DO" sz="1200" dirty="0"/>
            <a:t>La disponibilidad de datos no garantiza automáticamente una cuenta</a:t>
          </a:r>
          <a:r>
            <a:rPr lang="es-DO" sz="1200" dirty="0">
              <a:latin typeface="Aptos" panose="020B0004020202020204" pitchFamily="34" charset="0"/>
            </a:rPr>
            <a:t>.</a:t>
          </a:r>
        </a:p>
      </dgm:t>
    </dgm:pt>
    <dgm:pt modelId="{A221BE96-718A-4081-94B3-763DA80E77EF}" type="parTrans" cxnId="{8B8BBDCB-D84B-47A9-A359-56612A868BCE}">
      <dgm:prSet/>
      <dgm:spPr/>
      <dgm:t>
        <a:bodyPr/>
        <a:lstStyle/>
        <a:p>
          <a:endParaRPr lang="es-DO" sz="1200">
            <a:latin typeface="Aptos" panose="020B0004020202020204" pitchFamily="34" charset="0"/>
          </a:endParaRPr>
        </a:p>
      </dgm:t>
    </dgm:pt>
    <dgm:pt modelId="{F2C80966-CE85-42B4-9BE1-E73D4B09CBFF}" type="sibTrans" cxnId="{8B8BBDCB-D84B-47A9-A359-56612A868BCE}">
      <dgm:prSet/>
      <dgm:spPr/>
      <dgm:t>
        <a:bodyPr/>
        <a:lstStyle/>
        <a:p>
          <a:endParaRPr lang="es-DO" sz="1200">
            <a:latin typeface="Aptos" panose="020B0004020202020204" pitchFamily="34" charset="0"/>
          </a:endParaRPr>
        </a:p>
      </dgm:t>
    </dgm:pt>
    <dgm:pt modelId="{C7FFC2F8-138D-4227-B58E-25E13B5B3D66}">
      <dgm:prSet phldrT="[Texto]" custT="1"/>
      <dgm:spPr/>
      <dgm:t>
        <a:bodyPr/>
        <a:lstStyle/>
        <a:p>
          <a:pPr>
            <a:buFont typeface="Symbol" panose="05050102010706020507" pitchFamily="18" charset="2"/>
            <a:buChar char=""/>
          </a:pPr>
          <a:r>
            <a:rPr lang="es-DO" sz="1200" dirty="0"/>
            <a:t>Los proyectos piloto son necesarios, pero deben diseñarse desde el principio pensando en su institucionalización.</a:t>
          </a:r>
          <a:endParaRPr lang="es-DO" sz="1200" dirty="0">
            <a:latin typeface="Aptos" panose="020B0004020202020204" pitchFamily="34" charset="0"/>
          </a:endParaRPr>
        </a:p>
      </dgm:t>
    </dgm:pt>
    <dgm:pt modelId="{A2473000-58C0-4AE1-8B00-61D89F7572CF}" type="parTrans" cxnId="{E6382B12-9E73-4E9C-81ED-1F371C968EF0}">
      <dgm:prSet/>
      <dgm:spPr/>
      <dgm:t>
        <a:bodyPr/>
        <a:lstStyle/>
        <a:p>
          <a:endParaRPr lang="es-DO" sz="1200">
            <a:latin typeface="Aptos" panose="020B0004020202020204" pitchFamily="34" charset="0"/>
          </a:endParaRPr>
        </a:p>
      </dgm:t>
    </dgm:pt>
    <dgm:pt modelId="{19ABACCD-6F61-4134-885C-21F2F95B3388}" type="sibTrans" cxnId="{E6382B12-9E73-4E9C-81ED-1F371C968EF0}">
      <dgm:prSet/>
      <dgm:spPr/>
      <dgm:t>
        <a:bodyPr/>
        <a:lstStyle/>
        <a:p>
          <a:endParaRPr lang="es-DO" sz="1200">
            <a:latin typeface="Aptos" panose="020B0004020202020204" pitchFamily="34" charset="0"/>
          </a:endParaRPr>
        </a:p>
      </dgm:t>
    </dgm:pt>
    <dgm:pt modelId="{0D64D037-A300-49C5-B081-3EE2778891F6}">
      <dgm:prSet phldrT="[Texto]" custT="1"/>
      <dgm:spPr/>
      <dgm:t>
        <a:bodyPr/>
        <a:lstStyle/>
        <a:p>
          <a:pPr>
            <a:buFont typeface="Symbol" panose="05050102010706020507" pitchFamily="18" charset="2"/>
            <a:buChar char=""/>
          </a:pPr>
          <a:r>
            <a:rPr lang="es-DO" sz="1200" dirty="0"/>
            <a:t>Las estadísticas ambientales y las cuentas ambientales deben desarrollarse conjuntamente</a:t>
          </a:r>
          <a:endParaRPr lang="es-DO" sz="1200" dirty="0">
            <a:latin typeface="Aptos" panose="020B0004020202020204" pitchFamily="34" charset="0"/>
          </a:endParaRPr>
        </a:p>
      </dgm:t>
    </dgm:pt>
    <dgm:pt modelId="{DB605767-BF14-4BA1-B8B9-9E1A75A18921}" type="parTrans" cxnId="{B6D37306-980B-4FD9-BD23-28B0E55634CD}">
      <dgm:prSet/>
      <dgm:spPr/>
      <dgm:t>
        <a:bodyPr/>
        <a:lstStyle/>
        <a:p>
          <a:endParaRPr lang="es-DO" sz="1200">
            <a:latin typeface="Aptos" panose="020B0004020202020204" pitchFamily="34" charset="0"/>
          </a:endParaRPr>
        </a:p>
      </dgm:t>
    </dgm:pt>
    <dgm:pt modelId="{23BC4CE7-3E33-428A-8106-8CE477B4F6F7}" type="sibTrans" cxnId="{B6D37306-980B-4FD9-BD23-28B0E55634CD}">
      <dgm:prSet/>
      <dgm:spPr/>
      <dgm:t>
        <a:bodyPr/>
        <a:lstStyle/>
        <a:p>
          <a:endParaRPr lang="es-DO" sz="1200">
            <a:latin typeface="Aptos" panose="020B0004020202020204" pitchFamily="34" charset="0"/>
          </a:endParaRPr>
        </a:p>
      </dgm:t>
    </dgm:pt>
    <dgm:pt modelId="{687EF7FA-90EF-43B5-84C9-CD55AEB94A27}">
      <dgm:prSet phldrT="[Texto]" custT="1"/>
      <dgm:spPr/>
      <dgm:t>
        <a:bodyPr/>
        <a:lstStyle/>
        <a:p>
          <a:pPr>
            <a:buFont typeface="Symbol" panose="05050102010706020507" pitchFamily="18" charset="2"/>
            <a:buChar char=""/>
          </a:pPr>
          <a:r>
            <a:rPr lang="es-DO" sz="1100" dirty="0"/>
            <a:t>La sostenibilidad institucional es tan importante como la metodología.</a:t>
          </a:r>
          <a:endParaRPr lang="es-DO" sz="1100" b="0" dirty="0">
            <a:latin typeface="Aptos" panose="020B0004020202020204" pitchFamily="34" charset="0"/>
          </a:endParaRPr>
        </a:p>
      </dgm:t>
    </dgm:pt>
    <dgm:pt modelId="{C5994AF4-40E6-44F0-A695-6ADA8B3A3BEE}" type="parTrans" cxnId="{88030483-A45D-4704-894A-A01B8C3E0C41}">
      <dgm:prSet/>
      <dgm:spPr/>
      <dgm:t>
        <a:bodyPr/>
        <a:lstStyle/>
        <a:p>
          <a:endParaRPr lang="es-DO"/>
        </a:p>
      </dgm:t>
    </dgm:pt>
    <dgm:pt modelId="{5541A5AA-9D69-41D8-910A-E5DE0AE3AF49}" type="sibTrans" cxnId="{88030483-A45D-4704-894A-A01B8C3E0C41}">
      <dgm:prSet/>
      <dgm:spPr/>
      <dgm:t>
        <a:bodyPr/>
        <a:lstStyle/>
        <a:p>
          <a:endParaRPr lang="es-DO"/>
        </a:p>
      </dgm:t>
    </dgm:pt>
    <dgm:pt modelId="{39BE0E6D-4626-F242-A02E-72635FA4246A}" type="pres">
      <dgm:prSet presAssocID="{805E0267-0222-40AF-A5B5-453E71647012}" presName="Name0" presStyleCnt="0">
        <dgm:presLayoutVars>
          <dgm:chMax val="7"/>
          <dgm:chPref val="7"/>
          <dgm:dir/>
        </dgm:presLayoutVars>
      </dgm:prSet>
      <dgm:spPr/>
    </dgm:pt>
    <dgm:pt modelId="{9ABFA3A9-7BBF-C447-8E0D-7BBB1056DB77}" type="pres">
      <dgm:prSet presAssocID="{805E0267-0222-40AF-A5B5-453E71647012}" presName="Name1" presStyleCnt="0"/>
      <dgm:spPr/>
    </dgm:pt>
    <dgm:pt modelId="{5D58F97B-AE2B-3D48-996D-BA9D9113008B}" type="pres">
      <dgm:prSet presAssocID="{805E0267-0222-40AF-A5B5-453E71647012}" presName="cycle" presStyleCnt="0"/>
      <dgm:spPr/>
    </dgm:pt>
    <dgm:pt modelId="{C6ABE4F3-A3C6-1E4D-8652-81B05D5CC547}" type="pres">
      <dgm:prSet presAssocID="{805E0267-0222-40AF-A5B5-453E71647012}" presName="srcNode" presStyleLbl="node1" presStyleIdx="0" presStyleCnt="5"/>
      <dgm:spPr/>
    </dgm:pt>
    <dgm:pt modelId="{71CADCA9-BF6A-AE4B-B042-935CC97DAC8D}" type="pres">
      <dgm:prSet presAssocID="{805E0267-0222-40AF-A5B5-453E71647012}" presName="conn" presStyleLbl="parChTrans1D2" presStyleIdx="0" presStyleCnt="1"/>
      <dgm:spPr/>
    </dgm:pt>
    <dgm:pt modelId="{F4E9B848-2504-AF44-83DA-983DDE390D67}" type="pres">
      <dgm:prSet presAssocID="{805E0267-0222-40AF-A5B5-453E71647012}" presName="extraNode" presStyleLbl="node1" presStyleIdx="0" presStyleCnt="5"/>
      <dgm:spPr/>
    </dgm:pt>
    <dgm:pt modelId="{B0236E1D-C30B-D54F-9C7D-15E198E0BEE8}" type="pres">
      <dgm:prSet presAssocID="{805E0267-0222-40AF-A5B5-453E71647012}" presName="dstNode" presStyleLbl="node1" presStyleIdx="0" presStyleCnt="5"/>
      <dgm:spPr/>
    </dgm:pt>
    <dgm:pt modelId="{410CD09D-165E-534C-8881-12830077946C}" type="pres">
      <dgm:prSet presAssocID="{CC3B6913-74E2-4A16-8558-D1F9A8E0A3CC}" presName="text_1" presStyleLbl="node1" presStyleIdx="0" presStyleCnt="5">
        <dgm:presLayoutVars>
          <dgm:bulletEnabled val="1"/>
        </dgm:presLayoutVars>
      </dgm:prSet>
      <dgm:spPr/>
    </dgm:pt>
    <dgm:pt modelId="{341BF515-CC2C-8040-9300-FDEF272C2192}" type="pres">
      <dgm:prSet presAssocID="{CC3B6913-74E2-4A16-8558-D1F9A8E0A3CC}" presName="accent_1" presStyleCnt="0"/>
      <dgm:spPr/>
    </dgm:pt>
    <dgm:pt modelId="{C787DB41-A75F-0842-9276-938469DBCA8C}" type="pres">
      <dgm:prSet presAssocID="{CC3B6913-74E2-4A16-8558-D1F9A8E0A3CC}" presName="accentRepeatNode" presStyleLbl="solidFgAcc1" presStyleIdx="0" presStyleCnt="5"/>
      <dgm:spPr/>
    </dgm:pt>
    <dgm:pt modelId="{40A7E6C6-3A55-0E40-8814-4785F0151547}" type="pres">
      <dgm:prSet presAssocID="{E886AFE4-B108-41D7-9863-402EC604A44B}" presName="text_2" presStyleLbl="node1" presStyleIdx="1" presStyleCnt="5">
        <dgm:presLayoutVars>
          <dgm:bulletEnabled val="1"/>
        </dgm:presLayoutVars>
      </dgm:prSet>
      <dgm:spPr/>
    </dgm:pt>
    <dgm:pt modelId="{C7ADAE92-6219-E944-A619-F1EB2BABCF35}" type="pres">
      <dgm:prSet presAssocID="{E886AFE4-B108-41D7-9863-402EC604A44B}" presName="accent_2" presStyleCnt="0"/>
      <dgm:spPr/>
    </dgm:pt>
    <dgm:pt modelId="{D9F9C0D0-8936-FA4F-8553-28DD7489916E}" type="pres">
      <dgm:prSet presAssocID="{E886AFE4-B108-41D7-9863-402EC604A44B}" presName="accentRepeatNode" presStyleLbl="solidFgAcc1" presStyleIdx="1" presStyleCnt="5"/>
      <dgm:spPr/>
    </dgm:pt>
    <dgm:pt modelId="{EF72AA31-B112-DE4D-BF7A-9EBE21479222}" type="pres">
      <dgm:prSet presAssocID="{C7FFC2F8-138D-4227-B58E-25E13B5B3D66}" presName="text_3" presStyleLbl="node1" presStyleIdx="2" presStyleCnt="5">
        <dgm:presLayoutVars>
          <dgm:bulletEnabled val="1"/>
        </dgm:presLayoutVars>
      </dgm:prSet>
      <dgm:spPr/>
    </dgm:pt>
    <dgm:pt modelId="{6EB4E74A-49AB-5F4F-BA96-37E0FDC17607}" type="pres">
      <dgm:prSet presAssocID="{C7FFC2F8-138D-4227-B58E-25E13B5B3D66}" presName="accent_3" presStyleCnt="0"/>
      <dgm:spPr/>
    </dgm:pt>
    <dgm:pt modelId="{F5B41FD4-FBE3-7442-9D7E-A167BBDB0E45}" type="pres">
      <dgm:prSet presAssocID="{C7FFC2F8-138D-4227-B58E-25E13B5B3D66}" presName="accentRepeatNode" presStyleLbl="solidFgAcc1" presStyleIdx="2" presStyleCnt="5"/>
      <dgm:spPr/>
    </dgm:pt>
    <dgm:pt modelId="{61CD3D10-E090-0243-A0BC-19934C2B3C4A}" type="pres">
      <dgm:prSet presAssocID="{0D64D037-A300-49C5-B081-3EE2778891F6}" presName="text_4" presStyleLbl="node1" presStyleIdx="3" presStyleCnt="5">
        <dgm:presLayoutVars>
          <dgm:bulletEnabled val="1"/>
        </dgm:presLayoutVars>
      </dgm:prSet>
      <dgm:spPr/>
    </dgm:pt>
    <dgm:pt modelId="{B28D0F1C-127E-114B-9E73-C6B9DC3429E5}" type="pres">
      <dgm:prSet presAssocID="{0D64D037-A300-49C5-B081-3EE2778891F6}" presName="accent_4" presStyleCnt="0"/>
      <dgm:spPr/>
    </dgm:pt>
    <dgm:pt modelId="{9724EB60-EFED-364E-8355-D1BBBB84F5A7}" type="pres">
      <dgm:prSet presAssocID="{0D64D037-A300-49C5-B081-3EE2778891F6}" presName="accentRepeatNode" presStyleLbl="solidFgAcc1" presStyleIdx="3" presStyleCnt="5"/>
      <dgm:spPr/>
    </dgm:pt>
    <dgm:pt modelId="{5D00198A-C956-4651-8568-BE4B9F188711}" type="pres">
      <dgm:prSet presAssocID="{687EF7FA-90EF-43B5-84C9-CD55AEB94A27}" presName="text_5" presStyleLbl="node1" presStyleIdx="4" presStyleCnt="5">
        <dgm:presLayoutVars>
          <dgm:bulletEnabled val="1"/>
        </dgm:presLayoutVars>
      </dgm:prSet>
      <dgm:spPr/>
    </dgm:pt>
    <dgm:pt modelId="{0261EFD8-5686-4A1A-8E5E-4A0A3B11BA64}" type="pres">
      <dgm:prSet presAssocID="{687EF7FA-90EF-43B5-84C9-CD55AEB94A27}" presName="accent_5" presStyleCnt="0"/>
      <dgm:spPr/>
    </dgm:pt>
    <dgm:pt modelId="{67DBF54A-3A02-4643-B247-7559C4B6DD41}" type="pres">
      <dgm:prSet presAssocID="{687EF7FA-90EF-43B5-84C9-CD55AEB94A27}" presName="accentRepeatNode" presStyleLbl="solidFgAcc1" presStyleIdx="4" presStyleCnt="5"/>
      <dgm:spPr/>
    </dgm:pt>
  </dgm:ptLst>
  <dgm:cxnLst>
    <dgm:cxn modelId="{592DB300-B1AD-824F-B424-D76ED5CC7784}" type="presOf" srcId="{0D64D037-A300-49C5-B081-3EE2778891F6}" destId="{61CD3D10-E090-0243-A0BC-19934C2B3C4A}" srcOrd="0" destOrd="0" presId="urn:microsoft.com/office/officeart/2008/layout/VerticalCurvedList"/>
    <dgm:cxn modelId="{B6D37306-980B-4FD9-BD23-28B0E55634CD}" srcId="{805E0267-0222-40AF-A5B5-453E71647012}" destId="{0D64D037-A300-49C5-B081-3EE2778891F6}" srcOrd="3" destOrd="0" parTransId="{DB605767-BF14-4BA1-B8B9-9E1A75A18921}" sibTransId="{23BC4CE7-3E33-428A-8106-8CE477B4F6F7}"/>
    <dgm:cxn modelId="{9A83210F-8336-EF41-B951-CF479B0E08C0}" type="presOf" srcId="{AB9EA8C8-820D-47DD-8084-08DF7851DE2E}" destId="{71CADCA9-BF6A-AE4B-B042-935CC97DAC8D}" srcOrd="0" destOrd="0" presId="urn:microsoft.com/office/officeart/2008/layout/VerticalCurvedList"/>
    <dgm:cxn modelId="{E6382B12-9E73-4E9C-81ED-1F371C968EF0}" srcId="{805E0267-0222-40AF-A5B5-453E71647012}" destId="{C7FFC2F8-138D-4227-B58E-25E13B5B3D66}" srcOrd="2" destOrd="0" parTransId="{A2473000-58C0-4AE1-8B00-61D89F7572CF}" sibTransId="{19ABACCD-6F61-4134-885C-21F2F95B3388}"/>
    <dgm:cxn modelId="{9ADA4112-6D4F-457C-91A0-6C742F8DAFC5}" srcId="{805E0267-0222-40AF-A5B5-453E71647012}" destId="{CC3B6913-74E2-4A16-8558-D1F9A8E0A3CC}" srcOrd="0" destOrd="0" parTransId="{9A70BB5E-AF9C-4701-8217-0891562C6C33}" sibTransId="{AB9EA8C8-820D-47DD-8084-08DF7851DE2E}"/>
    <dgm:cxn modelId="{2A7D036A-650F-4646-B009-F646B39CDCBD}" type="presOf" srcId="{E886AFE4-B108-41D7-9863-402EC604A44B}" destId="{40A7E6C6-3A55-0E40-8814-4785F0151547}" srcOrd="0" destOrd="0" presId="urn:microsoft.com/office/officeart/2008/layout/VerticalCurvedList"/>
    <dgm:cxn modelId="{01B5E44A-85B9-3D4A-9EB7-17B43402F154}" type="presOf" srcId="{805E0267-0222-40AF-A5B5-453E71647012}" destId="{39BE0E6D-4626-F242-A02E-72635FA4246A}" srcOrd="0" destOrd="0" presId="urn:microsoft.com/office/officeart/2008/layout/VerticalCurvedList"/>
    <dgm:cxn modelId="{7C41F551-717E-5F4B-936A-E713AE432472}" type="presOf" srcId="{CC3B6913-74E2-4A16-8558-D1F9A8E0A3CC}" destId="{410CD09D-165E-534C-8881-12830077946C}" srcOrd="0" destOrd="0" presId="urn:microsoft.com/office/officeart/2008/layout/VerticalCurvedList"/>
    <dgm:cxn modelId="{88030483-A45D-4704-894A-A01B8C3E0C41}" srcId="{805E0267-0222-40AF-A5B5-453E71647012}" destId="{687EF7FA-90EF-43B5-84C9-CD55AEB94A27}" srcOrd="4" destOrd="0" parTransId="{C5994AF4-40E6-44F0-A695-6ADA8B3A3BEE}" sibTransId="{5541A5AA-9D69-41D8-910A-E5DE0AE3AF49}"/>
    <dgm:cxn modelId="{AC9C14B4-0A12-404A-999F-A31BA7844B40}" type="presOf" srcId="{687EF7FA-90EF-43B5-84C9-CD55AEB94A27}" destId="{5D00198A-C956-4651-8568-BE4B9F188711}" srcOrd="0" destOrd="0" presId="urn:microsoft.com/office/officeart/2008/layout/VerticalCurvedList"/>
    <dgm:cxn modelId="{8B8BBDCB-D84B-47A9-A359-56612A868BCE}" srcId="{805E0267-0222-40AF-A5B5-453E71647012}" destId="{E886AFE4-B108-41D7-9863-402EC604A44B}" srcOrd="1" destOrd="0" parTransId="{A221BE96-718A-4081-94B3-763DA80E77EF}" sibTransId="{F2C80966-CE85-42B4-9BE1-E73D4B09CBFF}"/>
    <dgm:cxn modelId="{18394AD2-CAA2-BC40-8EA4-03C639024D3A}" type="presOf" srcId="{C7FFC2F8-138D-4227-B58E-25E13B5B3D66}" destId="{EF72AA31-B112-DE4D-BF7A-9EBE21479222}" srcOrd="0" destOrd="0" presId="urn:microsoft.com/office/officeart/2008/layout/VerticalCurvedList"/>
    <dgm:cxn modelId="{08AC9137-ED74-E04F-964F-EE0969EE0D12}" type="presParOf" srcId="{39BE0E6D-4626-F242-A02E-72635FA4246A}" destId="{9ABFA3A9-7BBF-C447-8E0D-7BBB1056DB77}" srcOrd="0" destOrd="0" presId="urn:microsoft.com/office/officeart/2008/layout/VerticalCurvedList"/>
    <dgm:cxn modelId="{75934582-61BA-1A4A-8124-3A8189124DE4}" type="presParOf" srcId="{9ABFA3A9-7BBF-C447-8E0D-7BBB1056DB77}" destId="{5D58F97B-AE2B-3D48-996D-BA9D9113008B}" srcOrd="0" destOrd="0" presId="urn:microsoft.com/office/officeart/2008/layout/VerticalCurvedList"/>
    <dgm:cxn modelId="{C496B2EF-4BDE-EF4A-B924-F47C4EB87E60}" type="presParOf" srcId="{5D58F97B-AE2B-3D48-996D-BA9D9113008B}" destId="{C6ABE4F3-A3C6-1E4D-8652-81B05D5CC547}" srcOrd="0" destOrd="0" presId="urn:microsoft.com/office/officeart/2008/layout/VerticalCurvedList"/>
    <dgm:cxn modelId="{898AA38F-FACB-9344-A2FF-016E1E908455}" type="presParOf" srcId="{5D58F97B-AE2B-3D48-996D-BA9D9113008B}" destId="{71CADCA9-BF6A-AE4B-B042-935CC97DAC8D}" srcOrd="1" destOrd="0" presId="urn:microsoft.com/office/officeart/2008/layout/VerticalCurvedList"/>
    <dgm:cxn modelId="{D2013CC6-E247-6D49-B9CC-82817CA781DE}" type="presParOf" srcId="{5D58F97B-AE2B-3D48-996D-BA9D9113008B}" destId="{F4E9B848-2504-AF44-83DA-983DDE390D67}" srcOrd="2" destOrd="0" presId="urn:microsoft.com/office/officeart/2008/layout/VerticalCurvedList"/>
    <dgm:cxn modelId="{91976D5D-CBF3-224C-8E81-ADB95F308E73}" type="presParOf" srcId="{5D58F97B-AE2B-3D48-996D-BA9D9113008B}" destId="{B0236E1D-C30B-D54F-9C7D-15E198E0BEE8}" srcOrd="3" destOrd="0" presId="urn:microsoft.com/office/officeart/2008/layout/VerticalCurvedList"/>
    <dgm:cxn modelId="{8723025B-93B6-6049-AF8B-74DAE6F3A5B7}" type="presParOf" srcId="{9ABFA3A9-7BBF-C447-8E0D-7BBB1056DB77}" destId="{410CD09D-165E-534C-8881-12830077946C}" srcOrd="1" destOrd="0" presId="urn:microsoft.com/office/officeart/2008/layout/VerticalCurvedList"/>
    <dgm:cxn modelId="{E8686D6C-4A44-2448-93B1-3751002DAAC0}" type="presParOf" srcId="{9ABFA3A9-7BBF-C447-8E0D-7BBB1056DB77}" destId="{341BF515-CC2C-8040-9300-FDEF272C2192}" srcOrd="2" destOrd="0" presId="urn:microsoft.com/office/officeart/2008/layout/VerticalCurvedList"/>
    <dgm:cxn modelId="{2595572D-5067-B548-A471-B9E272907F99}" type="presParOf" srcId="{341BF515-CC2C-8040-9300-FDEF272C2192}" destId="{C787DB41-A75F-0842-9276-938469DBCA8C}" srcOrd="0" destOrd="0" presId="urn:microsoft.com/office/officeart/2008/layout/VerticalCurvedList"/>
    <dgm:cxn modelId="{09070F4B-3FA9-DF48-91E8-77D09C73F499}" type="presParOf" srcId="{9ABFA3A9-7BBF-C447-8E0D-7BBB1056DB77}" destId="{40A7E6C6-3A55-0E40-8814-4785F0151547}" srcOrd="3" destOrd="0" presId="urn:microsoft.com/office/officeart/2008/layout/VerticalCurvedList"/>
    <dgm:cxn modelId="{B15A8EA0-FEB9-FC40-8724-9736857908F6}" type="presParOf" srcId="{9ABFA3A9-7BBF-C447-8E0D-7BBB1056DB77}" destId="{C7ADAE92-6219-E944-A619-F1EB2BABCF35}" srcOrd="4" destOrd="0" presId="urn:microsoft.com/office/officeart/2008/layout/VerticalCurvedList"/>
    <dgm:cxn modelId="{64A9AB2A-FF03-A645-9CC5-87F342D45F78}" type="presParOf" srcId="{C7ADAE92-6219-E944-A619-F1EB2BABCF35}" destId="{D9F9C0D0-8936-FA4F-8553-28DD7489916E}" srcOrd="0" destOrd="0" presId="urn:microsoft.com/office/officeart/2008/layout/VerticalCurvedList"/>
    <dgm:cxn modelId="{AA38A5BB-0F0A-7747-9EE2-B75AED68AB3C}" type="presParOf" srcId="{9ABFA3A9-7BBF-C447-8E0D-7BBB1056DB77}" destId="{EF72AA31-B112-DE4D-BF7A-9EBE21479222}" srcOrd="5" destOrd="0" presId="urn:microsoft.com/office/officeart/2008/layout/VerticalCurvedList"/>
    <dgm:cxn modelId="{1E150FD1-D6D9-4044-910A-A26AA51DE3F4}" type="presParOf" srcId="{9ABFA3A9-7BBF-C447-8E0D-7BBB1056DB77}" destId="{6EB4E74A-49AB-5F4F-BA96-37E0FDC17607}" srcOrd="6" destOrd="0" presId="urn:microsoft.com/office/officeart/2008/layout/VerticalCurvedList"/>
    <dgm:cxn modelId="{E6B0D149-E1EE-1548-ACC0-88A296FB1841}" type="presParOf" srcId="{6EB4E74A-49AB-5F4F-BA96-37E0FDC17607}" destId="{F5B41FD4-FBE3-7442-9D7E-A167BBDB0E45}" srcOrd="0" destOrd="0" presId="urn:microsoft.com/office/officeart/2008/layout/VerticalCurvedList"/>
    <dgm:cxn modelId="{D4B7FB93-A084-4F4D-8818-416822126D1B}" type="presParOf" srcId="{9ABFA3A9-7BBF-C447-8E0D-7BBB1056DB77}" destId="{61CD3D10-E090-0243-A0BC-19934C2B3C4A}" srcOrd="7" destOrd="0" presId="urn:microsoft.com/office/officeart/2008/layout/VerticalCurvedList"/>
    <dgm:cxn modelId="{F5522935-B9AB-ED40-97C4-3F7E4D9DA3B3}" type="presParOf" srcId="{9ABFA3A9-7BBF-C447-8E0D-7BBB1056DB77}" destId="{B28D0F1C-127E-114B-9E73-C6B9DC3429E5}" srcOrd="8" destOrd="0" presId="urn:microsoft.com/office/officeart/2008/layout/VerticalCurvedList"/>
    <dgm:cxn modelId="{8579025F-03D1-D342-A8E5-5A27CBF5F1A3}" type="presParOf" srcId="{B28D0F1C-127E-114B-9E73-C6B9DC3429E5}" destId="{9724EB60-EFED-364E-8355-D1BBBB84F5A7}" srcOrd="0" destOrd="0" presId="urn:microsoft.com/office/officeart/2008/layout/VerticalCurvedList"/>
    <dgm:cxn modelId="{158075E3-0329-4BF1-9DDD-D3657B20A96E}" type="presParOf" srcId="{9ABFA3A9-7BBF-C447-8E0D-7BBB1056DB77}" destId="{5D00198A-C956-4651-8568-BE4B9F188711}" srcOrd="9" destOrd="0" presId="urn:microsoft.com/office/officeart/2008/layout/VerticalCurvedList"/>
    <dgm:cxn modelId="{D354F4A6-D3B6-44E4-A794-ACA3DF5F0277}" type="presParOf" srcId="{9ABFA3A9-7BBF-C447-8E0D-7BBB1056DB77}" destId="{0261EFD8-5686-4A1A-8E5E-4A0A3B11BA64}" srcOrd="10" destOrd="0" presId="urn:microsoft.com/office/officeart/2008/layout/VerticalCurvedList"/>
    <dgm:cxn modelId="{B820E473-86E4-4F47-BA1C-A52459C119CB}" type="presParOf" srcId="{0261EFD8-5686-4A1A-8E5E-4A0A3B11BA64}" destId="{67DBF54A-3A02-4643-B247-7559C4B6DD4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174363-1ECD-45F5-B7FE-7D6DE65959A7}">
      <dsp:nvSpPr>
        <dsp:cNvPr id="0" name=""/>
        <dsp:cNvSpPr/>
      </dsp:nvSpPr>
      <dsp:spPr>
        <a:xfrm rot="5400000">
          <a:off x="243493" y="1559193"/>
          <a:ext cx="729420" cy="1213738"/>
        </a:xfrm>
        <a:prstGeom prst="corner">
          <a:avLst>
            <a:gd name="adj1" fmla="val 16120"/>
            <a:gd name="adj2" fmla="val 16110"/>
          </a:avLst>
        </a:prstGeom>
        <a:gradFill rotWithShape="0">
          <a:gsLst>
            <a:gs pos="0">
              <a:schemeClr val="accent5">
                <a:shade val="80000"/>
                <a:hueOff val="0"/>
                <a:satOff val="0"/>
                <a:lumOff val="0"/>
                <a:alphaOff val="0"/>
                <a:shade val="51000"/>
                <a:satMod val="130000"/>
              </a:schemeClr>
            </a:gs>
            <a:gs pos="80000">
              <a:schemeClr val="accent5">
                <a:shade val="80000"/>
                <a:hueOff val="0"/>
                <a:satOff val="0"/>
                <a:lumOff val="0"/>
                <a:alphaOff val="0"/>
                <a:shade val="93000"/>
                <a:satMod val="130000"/>
              </a:schemeClr>
            </a:gs>
            <a:gs pos="100000">
              <a:schemeClr val="accent5">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0CCA385-858B-446A-9843-1965788A1D4E}">
      <dsp:nvSpPr>
        <dsp:cNvPr id="0" name=""/>
        <dsp:cNvSpPr/>
      </dsp:nvSpPr>
      <dsp:spPr>
        <a:xfrm>
          <a:off x="121735" y="1921839"/>
          <a:ext cx="1095770" cy="960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s-DO" sz="1000" kern="1200" dirty="0">
              <a:effectLst/>
              <a:latin typeface="Roboto" panose="02000000000000000000" pitchFamily="2" charset="0"/>
              <a:ea typeface="Aptos" panose="020B0004020202020204" pitchFamily="34" charset="0"/>
              <a:cs typeface="Times New Roman" panose="02020603050405020304" pitchFamily="18" charset="0"/>
            </a:rPr>
            <a:t>Primeras iniciativas Ambientales </a:t>
          </a:r>
          <a:r>
            <a:rPr lang="es-DO" sz="1400" kern="1200" dirty="0">
              <a:effectLst/>
              <a:latin typeface="Roboto" panose="02000000000000000000" pitchFamily="2" charset="0"/>
              <a:ea typeface="Aptos" panose="020B0004020202020204" pitchFamily="34" charset="0"/>
              <a:cs typeface="Times New Roman" panose="02020603050405020304" pitchFamily="18" charset="0"/>
            </a:rPr>
            <a:t>.</a:t>
          </a:r>
          <a:endParaRPr lang="es-DO" sz="1400"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121735" y="1921839"/>
        <a:ext cx="1095770" cy="960506"/>
      </dsp:txXfrm>
    </dsp:sp>
    <dsp:sp modelId="{AEE71BDB-C76E-4254-B3B7-85C26B7A2491}">
      <dsp:nvSpPr>
        <dsp:cNvPr id="0" name=""/>
        <dsp:cNvSpPr/>
      </dsp:nvSpPr>
      <dsp:spPr>
        <a:xfrm>
          <a:off x="1010756" y="1469836"/>
          <a:ext cx="206749" cy="206749"/>
        </a:xfrm>
        <a:prstGeom prst="triangle">
          <a:avLst>
            <a:gd name="adj" fmla="val 100000"/>
          </a:avLst>
        </a:prstGeom>
        <a:gradFill rotWithShape="0">
          <a:gsLst>
            <a:gs pos="0">
              <a:schemeClr val="accent5">
                <a:shade val="80000"/>
                <a:hueOff val="101148"/>
                <a:satOff val="-5452"/>
                <a:lumOff val="4492"/>
                <a:alphaOff val="0"/>
                <a:shade val="51000"/>
                <a:satMod val="130000"/>
              </a:schemeClr>
            </a:gs>
            <a:gs pos="80000">
              <a:schemeClr val="accent5">
                <a:shade val="80000"/>
                <a:hueOff val="101148"/>
                <a:satOff val="-5452"/>
                <a:lumOff val="4492"/>
                <a:alphaOff val="0"/>
                <a:shade val="93000"/>
                <a:satMod val="130000"/>
              </a:schemeClr>
            </a:gs>
            <a:gs pos="100000">
              <a:schemeClr val="accent5">
                <a:shade val="80000"/>
                <a:hueOff val="101148"/>
                <a:satOff val="-5452"/>
                <a:lumOff val="449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E8A5EAA-72FC-4A6E-815E-6D3D89D0BEFE}">
      <dsp:nvSpPr>
        <dsp:cNvPr id="0" name=""/>
        <dsp:cNvSpPr/>
      </dsp:nvSpPr>
      <dsp:spPr>
        <a:xfrm rot="5400000">
          <a:off x="1584930" y="1227253"/>
          <a:ext cx="729420" cy="1213738"/>
        </a:xfrm>
        <a:prstGeom prst="corner">
          <a:avLst>
            <a:gd name="adj1" fmla="val 16120"/>
            <a:gd name="adj2" fmla="val 16110"/>
          </a:avLst>
        </a:prstGeom>
        <a:gradFill rotWithShape="0">
          <a:gsLst>
            <a:gs pos="0">
              <a:schemeClr val="accent5">
                <a:shade val="80000"/>
                <a:hueOff val="202297"/>
                <a:satOff val="-10904"/>
                <a:lumOff val="8983"/>
                <a:alphaOff val="0"/>
                <a:shade val="51000"/>
                <a:satMod val="130000"/>
              </a:schemeClr>
            </a:gs>
            <a:gs pos="80000">
              <a:schemeClr val="accent5">
                <a:shade val="80000"/>
                <a:hueOff val="202297"/>
                <a:satOff val="-10904"/>
                <a:lumOff val="8983"/>
                <a:alphaOff val="0"/>
                <a:shade val="93000"/>
                <a:satMod val="130000"/>
              </a:schemeClr>
            </a:gs>
            <a:gs pos="100000">
              <a:schemeClr val="accent5">
                <a:shade val="80000"/>
                <a:hueOff val="202297"/>
                <a:satOff val="-10904"/>
                <a:lumOff val="898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E4D7963-18C2-4D8D-B6A8-F886DBF38B0D}">
      <dsp:nvSpPr>
        <dsp:cNvPr id="0" name=""/>
        <dsp:cNvSpPr/>
      </dsp:nvSpPr>
      <dsp:spPr>
        <a:xfrm>
          <a:off x="1463172" y="1589900"/>
          <a:ext cx="1095770" cy="960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s-DO" sz="1000" kern="1200" dirty="0">
              <a:effectLst/>
              <a:latin typeface="Roboto" panose="02000000000000000000" pitchFamily="2" charset="0"/>
              <a:ea typeface="Aptos" panose="020B0004020202020204" pitchFamily="34" charset="0"/>
              <a:cs typeface="Times New Roman" panose="02020603050405020304" pitchFamily="18" charset="0"/>
            </a:rPr>
            <a:t>Promulgación de la Ley 64-00 sobre medio Ambiente y Recursos Naturales.</a:t>
          </a:r>
          <a:endParaRPr lang="es-DO" sz="1000"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1463172" y="1589900"/>
        <a:ext cx="1095770" cy="960506"/>
      </dsp:txXfrm>
    </dsp:sp>
    <dsp:sp modelId="{13A6B0CA-C81A-483E-9317-F23628FBEE44}">
      <dsp:nvSpPr>
        <dsp:cNvPr id="0" name=""/>
        <dsp:cNvSpPr/>
      </dsp:nvSpPr>
      <dsp:spPr>
        <a:xfrm>
          <a:off x="2352193" y="1137896"/>
          <a:ext cx="206749" cy="206749"/>
        </a:xfrm>
        <a:prstGeom prst="triangle">
          <a:avLst>
            <a:gd name="adj" fmla="val 100000"/>
          </a:avLst>
        </a:prstGeom>
        <a:gradFill rotWithShape="0">
          <a:gsLst>
            <a:gs pos="0">
              <a:schemeClr val="accent5">
                <a:shade val="80000"/>
                <a:hueOff val="303445"/>
                <a:satOff val="-16356"/>
                <a:lumOff val="13475"/>
                <a:alphaOff val="0"/>
                <a:shade val="51000"/>
                <a:satMod val="130000"/>
              </a:schemeClr>
            </a:gs>
            <a:gs pos="80000">
              <a:schemeClr val="accent5">
                <a:shade val="80000"/>
                <a:hueOff val="303445"/>
                <a:satOff val="-16356"/>
                <a:lumOff val="13475"/>
                <a:alphaOff val="0"/>
                <a:shade val="93000"/>
                <a:satMod val="130000"/>
              </a:schemeClr>
            </a:gs>
            <a:gs pos="100000">
              <a:schemeClr val="accent5">
                <a:shade val="80000"/>
                <a:hueOff val="303445"/>
                <a:satOff val="-16356"/>
                <a:lumOff val="1347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0FF0C76-3E09-4A4F-8FFB-1289391800A0}">
      <dsp:nvSpPr>
        <dsp:cNvPr id="0" name=""/>
        <dsp:cNvSpPr/>
      </dsp:nvSpPr>
      <dsp:spPr>
        <a:xfrm rot="5400000">
          <a:off x="2926367" y="895313"/>
          <a:ext cx="729420" cy="1213738"/>
        </a:xfrm>
        <a:prstGeom prst="corner">
          <a:avLst>
            <a:gd name="adj1" fmla="val 16120"/>
            <a:gd name="adj2" fmla="val 16110"/>
          </a:avLst>
        </a:prstGeom>
        <a:gradFill rotWithShape="0">
          <a:gsLst>
            <a:gs pos="0">
              <a:schemeClr val="accent5">
                <a:shade val="80000"/>
                <a:hueOff val="404594"/>
                <a:satOff val="-21808"/>
                <a:lumOff val="17966"/>
                <a:alphaOff val="0"/>
                <a:shade val="51000"/>
                <a:satMod val="130000"/>
              </a:schemeClr>
            </a:gs>
            <a:gs pos="80000">
              <a:schemeClr val="accent5">
                <a:shade val="80000"/>
                <a:hueOff val="404594"/>
                <a:satOff val="-21808"/>
                <a:lumOff val="17966"/>
                <a:alphaOff val="0"/>
                <a:shade val="93000"/>
                <a:satMod val="130000"/>
              </a:schemeClr>
            </a:gs>
            <a:gs pos="100000">
              <a:schemeClr val="accent5">
                <a:shade val="80000"/>
                <a:hueOff val="404594"/>
                <a:satOff val="-21808"/>
                <a:lumOff val="1796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345467F-AC9F-4D29-A569-90887914A5B5}">
      <dsp:nvSpPr>
        <dsp:cNvPr id="0" name=""/>
        <dsp:cNvSpPr/>
      </dsp:nvSpPr>
      <dsp:spPr>
        <a:xfrm>
          <a:off x="2804608" y="1257960"/>
          <a:ext cx="1095770" cy="960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s-DO" sz="1000" kern="1200" dirty="0">
              <a:effectLst/>
              <a:latin typeface="Roboto" panose="02000000000000000000" pitchFamily="2" charset="0"/>
              <a:ea typeface="Aptos" panose="020B0004020202020204" pitchFamily="34" charset="0"/>
              <a:cs typeface="Times New Roman" panose="02020603050405020304" pitchFamily="18" charset="0"/>
            </a:rPr>
            <a:t>Desarrollos de las Cuestas de Agua.</a:t>
          </a:r>
          <a:endParaRPr lang="es-DO" sz="1000"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2804608" y="1257960"/>
        <a:ext cx="1095770" cy="960506"/>
      </dsp:txXfrm>
    </dsp:sp>
    <dsp:sp modelId="{87ED62E0-F8A0-4C38-8615-9B03865381D5}">
      <dsp:nvSpPr>
        <dsp:cNvPr id="0" name=""/>
        <dsp:cNvSpPr/>
      </dsp:nvSpPr>
      <dsp:spPr>
        <a:xfrm>
          <a:off x="3693629" y="805957"/>
          <a:ext cx="206749" cy="206749"/>
        </a:xfrm>
        <a:prstGeom prst="triangle">
          <a:avLst>
            <a:gd name="adj" fmla="val 100000"/>
          </a:avLst>
        </a:prstGeom>
        <a:gradFill rotWithShape="0">
          <a:gsLst>
            <a:gs pos="0">
              <a:schemeClr val="accent5">
                <a:shade val="80000"/>
                <a:hueOff val="505742"/>
                <a:satOff val="-27259"/>
                <a:lumOff val="22458"/>
                <a:alphaOff val="0"/>
                <a:shade val="51000"/>
                <a:satMod val="130000"/>
              </a:schemeClr>
            </a:gs>
            <a:gs pos="80000">
              <a:schemeClr val="accent5">
                <a:shade val="80000"/>
                <a:hueOff val="505742"/>
                <a:satOff val="-27259"/>
                <a:lumOff val="22458"/>
                <a:alphaOff val="0"/>
                <a:shade val="93000"/>
                <a:satMod val="130000"/>
              </a:schemeClr>
            </a:gs>
            <a:gs pos="100000">
              <a:schemeClr val="accent5">
                <a:shade val="80000"/>
                <a:hueOff val="505742"/>
                <a:satOff val="-27259"/>
                <a:lumOff val="224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AF332EF-BAB0-409F-AC3F-097F48F78CA8}">
      <dsp:nvSpPr>
        <dsp:cNvPr id="0" name=""/>
        <dsp:cNvSpPr/>
      </dsp:nvSpPr>
      <dsp:spPr>
        <a:xfrm rot="5400000">
          <a:off x="4267803" y="563373"/>
          <a:ext cx="729420" cy="1213738"/>
        </a:xfrm>
        <a:prstGeom prst="corner">
          <a:avLst>
            <a:gd name="adj1" fmla="val 16120"/>
            <a:gd name="adj2" fmla="val 16110"/>
          </a:avLst>
        </a:prstGeom>
        <a:gradFill rotWithShape="0">
          <a:gsLst>
            <a:gs pos="0">
              <a:schemeClr val="accent5">
                <a:shade val="80000"/>
                <a:hueOff val="606890"/>
                <a:satOff val="-32711"/>
                <a:lumOff val="26950"/>
                <a:alphaOff val="0"/>
                <a:shade val="51000"/>
                <a:satMod val="130000"/>
              </a:schemeClr>
            </a:gs>
            <a:gs pos="80000">
              <a:schemeClr val="accent5">
                <a:shade val="80000"/>
                <a:hueOff val="606890"/>
                <a:satOff val="-32711"/>
                <a:lumOff val="26950"/>
                <a:alphaOff val="0"/>
                <a:shade val="93000"/>
                <a:satMod val="130000"/>
              </a:schemeClr>
            </a:gs>
            <a:gs pos="100000">
              <a:schemeClr val="accent5">
                <a:shade val="80000"/>
                <a:hueOff val="606890"/>
                <a:satOff val="-32711"/>
                <a:lumOff val="2695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383DE25-7822-4305-97C8-34B06240DFB0}">
      <dsp:nvSpPr>
        <dsp:cNvPr id="0" name=""/>
        <dsp:cNvSpPr/>
      </dsp:nvSpPr>
      <dsp:spPr>
        <a:xfrm>
          <a:off x="4146045" y="926020"/>
          <a:ext cx="1095770" cy="960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s-DO" sz="1000" kern="1200" dirty="0">
              <a:effectLst/>
              <a:latin typeface="Roboto" panose="02000000000000000000" pitchFamily="2" charset="0"/>
              <a:ea typeface="Aptos" panose="020B0004020202020204" pitchFamily="34" charset="0"/>
              <a:cs typeface="Times New Roman" panose="02020603050405020304" pitchFamily="18" charset="0"/>
            </a:rPr>
            <a:t>Inicio del proceso estructurado de las Cuestas de Energía y Emisiones.</a:t>
          </a:r>
          <a:endParaRPr lang="es-DO" sz="1000"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4146045" y="926020"/>
        <a:ext cx="1095770" cy="960506"/>
      </dsp:txXfrm>
    </dsp:sp>
    <dsp:sp modelId="{EA507977-1F3F-4943-BCF8-9700BCCBB56A}">
      <dsp:nvSpPr>
        <dsp:cNvPr id="0" name=""/>
        <dsp:cNvSpPr/>
      </dsp:nvSpPr>
      <dsp:spPr>
        <a:xfrm>
          <a:off x="5035066" y="474017"/>
          <a:ext cx="206749" cy="206749"/>
        </a:xfrm>
        <a:prstGeom prst="triangle">
          <a:avLst>
            <a:gd name="adj" fmla="val 100000"/>
          </a:avLst>
        </a:prstGeom>
        <a:gradFill rotWithShape="0">
          <a:gsLst>
            <a:gs pos="0">
              <a:schemeClr val="accent5">
                <a:shade val="80000"/>
                <a:hueOff val="708039"/>
                <a:satOff val="-38163"/>
                <a:lumOff val="31441"/>
                <a:alphaOff val="0"/>
                <a:shade val="51000"/>
                <a:satMod val="130000"/>
              </a:schemeClr>
            </a:gs>
            <a:gs pos="80000">
              <a:schemeClr val="accent5">
                <a:shade val="80000"/>
                <a:hueOff val="708039"/>
                <a:satOff val="-38163"/>
                <a:lumOff val="31441"/>
                <a:alphaOff val="0"/>
                <a:shade val="93000"/>
                <a:satMod val="130000"/>
              </a:schemeClr>
            </a:gs>
            <a:gs pos="100000">
              <a:schemeClr val="accent5">
                <a:shade val="80000"/>
                <a:hueOff val="708039"/>
                <a:satOff val="-38163"/>
                <a:lumOff val="3144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B566EC7-49FA-44D1-94A2-27F69A6DE2B3}">
      <dsp:nvSpPr>
        <dsp:cNvPr id="0" name=""/>
        <dsp:cNvSpPr/>
      </dsp:nvSpPr>
      <dsp:spPr>
        <a:xfrm rot="5400000">
          <a:off x="5609240" y="231434"/>
          <a:ext cx="729420" cy="1213738"/>
        </a:xfrm>
        <a:prstGeom prst="corner">
          <a:avLst>
            <a:gd name="adj1" fmla="val 16120"/>
            <a:gd name="adj2" fmla="val 16110"/>
          </a:avLst>
        </a:prstGeom>
        <a:gradFill rotWithShape="0">
          <a:gsLst>
            <a:gs pos="0">
              <a:schemeClr val="accent5">
                <a:shade val="80000"/>
                <a:hueOff val="809187"/>
                <a:satOff val="-43615"/>
                <a:lumOff val="35933"/>
                <a:alphaOff val="0"/>
                <a:shade val="51000"/>
                <a:satMod val="130000"/>
              </a:schemeClr>
            </a:gs>
            <a:gs pos="80000">
              <a:schemeClr val="accent5">
                <a:shade val="80000"/>
                <a:hueOff val="809187"/>
                <a:satOff val="-43615"/>
                <a:lumOff val="35933"/>
                <a:alphaOff val="0"/>
                <a:shade val="93000"/>
                <a:satMod val="130000"/>
              </a:schemeClr>
            </a:gs>
            <a:gs pos="100000">
              <a:schemeClr val="accent5">
                <a:shade val="80000"/>
                <a:hueOff val="809187"/>
                <a:satOff val="-43615"/>
                <a:lumOff val="3593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9FA04A1-B679-4B2F-90DB-3F80A160A7BF}">
      <dsp:nvSpPr>
        <dsp:cNvPr id="0" name=""/>
        <dsp:cNvSpPr/>
      </dsp:nvSpPr>
      <dsp:spPr>
        <a:xfrm>
          <a:off x="5487482" y="594080"/>
          <a:ext cx="1095770" cy="960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s-DO" sz="1000" kern="1200" dirty="0">
              <a:effectLst/>
              <a:latin typeface="Roboto" panose="02000000000000000000" pitchFamily="2" charset="0"/>
              <a:ea typeface="Aptos" panose="020B0004020202020204" pitchFamily="34" charset="0"/>
              <a:cs typeface="Times New Roman" panose="02020603050405020304" pitchFamily="18" charset="0"/>
            </a:rPr>
            <a:t>Creación del Departamento de Estadísticas Ambientales. </a:t>
          </a:r>
        </a:p>
      </dsp:txBody>
      <dsp:txXfrm>
        <a:off x="5487482" y="594080"/>
        <a:ext cx="1095770" cy="9605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CADCA9-BF6A-AE4B-B042-935CC97DAC8D}">
      <dsp:nvSpPr>
        <dsp:cNvPr id="0" name=""/>
        <dsp:cNvSpPr/>
      </dsp:nvSpPr>
      <dsp:spPr>
        <a:xfrm>
          <a:off x="-4036229" y="-619561"/>
          <a:ext cx="4809826" cy="4809826"/>
        </a:xfrm>
        <a:prstGeom prst="blockArc">
          <a:avLst>
            <a:gd name="adj1" fmla="val 18900000"/>
            <a:gd name="adj2" fmla="val 2700000"/>
            <a:gd name="adj3" fmla="val 449"/>
          </a:avLst>
        </a:prstGeom>
        <a:noFill/>
        <a:ln w="25400" cap="flat" cmpd="sng" algn="ctr">
          <a:solidFill>
            <a:schemeClr val="accent5">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0CD09D-165E-534C-8881-12830077946C}">
      <dsp:nvSpPr>
        <dsp:cNvPr id="0" name=""/>
        <dsp:cNvSpPr/>
      </dsp:nvSpPr>
      <dsp:spPr>
        <a:xfrm>
          <a:off x="338954" y="223097"/>
          <a:ext cx="6547041" cy="446480"/>
        </a:xfrm>
        <a:prstGeom prst="rect">
          <a:avLst/>
        </a:prstGeom>
        <a:solidFill>
          <a:schemeClr val="accent5">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4394" tIns="30480" rIns="30480" bIns="30480" numCol="1" spcCol="1270" anchor="ctr" anchorCtr="0">
          <a:noAutofit/>
        </a:bodyPr>
        <a:lstStyle/>
        <a:p>
          <a:pPr marL="0" lvl="0" indent="0" algn="l" defTabSz="533400">
            <a:lnSpc>
              <a:spcPct val="90000"/>
            </a:lnSpc>
            <a:spcBef>
              <a:spcPct val="0"/>
            </a:spcBef>
            <a:spcAft>
              <a:spcPct val="35000"/>
            </a:spcAft>
            <a:buFont typeface="Symbol" panose="05050102010706020507" pitchFamily="18" charset="2"/>
            <a:buNone/>
          </a:pPr>
          <a:r>
            <a:rPr lang="es-DO" sz="1200" kern="1200" dirty="0"/>
            <a:t>El desarrollo de una cuenta requiere coordinación interinstitucional desde el inicio.</a:t>
          </a:r>
          <a:endParaRPr lang="es-DO" sz="1200" kern="1200" dirty="0">
            <a:latin typeface="Aptos" panose="020B0004020202020204" pitchFamily="34" charset="0"/>
          </a:endParaRPr>
        </a:p>
      </dsp:txBody>
      <dsp:txXfrm>
        <a:off x="338954" y="223097"/>
        <a:ext cx="6547041" cy="446480"/>
      </dsp:txXfrm>
    </dsp:sp>
    <dsp:sp modelId="{C787DB41-A75F-0842-9276-938469DBCA8C}">
      <dsp:nvSpPr>
        <dsp:cNvPr id="0" name=""/>
        <dsp:cNvSpPr/>
      </dsp:nvSpPr>
      <dsp:spPr>
        <a:xfrm>
          <a:off x="59904" y="167287"/>
          <a:ext cx="558101" cy="558101"/>
        </a:xfrm>
        <a:prstGeom prst="ellipse">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A7E6C6-3A55-0E40-8814-4785F0151547}">
      <dsp:nvSpPr>
        <dsp:cNvPr id="0" name=""/>
        <dsp:cNvSpPr/>
      </dsp:nvSpPr>
      <dsp:spPr>
        <a:xfrm>
          <a:off x="658889" y="892604"/>
          <a:ext cx="6227106" cy="446480"/>
        </a:xfrm>
        <a:prstGeom prst="rect">
          <a:avLst/>
        </a:prstGeom>
        <a:solidFill>
          <a:schemeClr val="accent5">
            <a:shade val="80000"/>
            <a:hueOff val="202297"/>
            <a:satOff val="-10904"/>
            <a:lumOff val="89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4394" tIns="30480" rIns="30480" bIns="30480" numCol="1" spcCol="1270" anchor="ctr" anchorCtr="0">
          <a:noAutofit/>
        </a:bodyPr>
        <a:lstStyle/>
        <a:p>
          <a:pPr marL="0" lvl="0" indent="0" algn="l" defTabSz="533400">
            <a:lnSpc>
              <a:spcPct val="90000"/>
            </a:lnSpc>
            <a:spcBef>
              <a:spcPct val="0"/>
            </a:spcBef>
            <a:spcAft>
              <a:spcPct val="35000"/>
            </a:spcAft>
            <a:buFont typeface="Symbol" panose="05050102010706020507" pitchFamily="18" charset="2"/>
            <a:buNone/>
          </a:pPr>
          <a:r>
            <a:rPr lang="es-DO" sz="1200" kern="1200" dirty="0"/>
            <a:t>La disponibilidad de datos no garantiza automáticamente una cuenta</a:t>
          </a:r>
          <a:r>
            <a:rPr lang="es-DO" sz="1200" kern="1200" dirty="0">
              <a:latin typeface="Aptos" panose="020B0004020202020204" pitchFamily="34" charset="0"/>
            </a:rPr>
            <a:t>.</a:t>
          </a:r>
        </a:p>
      </dsp:txBody>
      <dsp:txXfrm>
        <a:off x="658889" y="892604"/>
        <a:ext cx="6227106" cy="446480"/>
      </dsp:txXfrm>
    </dsp:sp>
    <dsp:sp modelId="{D9F9C0D0-8936-FA4F-8553-28DD7489916E}">
      <dsp:nvSpPr>
        <dsp:cNvPr id="0" name=""/>
        <dsp:cNvSpPr/>
      </dsp:nvSpPr>
      <dsp:spPr>
        <a:xfrm>
          <a:off x="379839" y="836794"/>
          <a:ext cx="558101" cy="558101"/>
        </a:xfrm>
        <a:prstGeom prst="ellipse">
          <a:avLst/>
        </a:prstGeom>
        <a:solidFill>
          <a:schemeClr val="lt1">
            <a:hueOff val="0"/>
            <a:satOff val="0"/>
            <a:lumOff val="0"/>
            <a:alphaOff val="0"/>
          </a:schemeClr>
        </a:solidFill>
        <a:ln w="25400" cap="flat" cmpd="sng" algn="ctr">
          <a:solidFill>
            <a:schemeClr val="accent5">
              <a:shade val="80000"/>
              <a:hueOff val="202297"/>
              <a:satOff val="-10904"/>
              <a:lumOff val="8983"/>
              <a:alphaOff val="0"/>
            </a:schemeClr>
          </a:solidFill>
          <a:prstDash val="solid"/>
        </a:ln>
        <a:effectLst/>
      </dsp:spPr>
      <dsp:style>
        <a:lnRef idx="2">
          <a:scrgbClr r="0" g="0" b="0"/>
        </a:lnRef>
        <a:fillRef idx="1">
          <a:scrgbClr r="0" g="0" b="0"/>
        </a:fillRef>
        <a:effectRef idx="0">
          <a:scrgbClr r="0" g="0" b="0"/>
        </a:effectRef>
        <a:fontRef idx="minor"/>
      </dsp:style>
    </dsp:sp>
    <dsp:sp modelId="{EF72AA31-B112-DE4D-BF7A-9EBE21479222}">
      <dsp:nvSpPr>
        <dsp:cNvPr id="0" name=""/>
        <dsp:cNvSpPr/>
      </dsp:nvSpPr>
      <dsp:spPr>
        <a:xfrm>
          <a:off x="757084" y="1562111"/>
          <a:ext cx="6128912" cy="446480"/>
        </a:xfrm>
        <a:prstGeom prst="rect">
          <a:avLst/>
        </a:prstGeom>
        <a:solidFill>
          <a:schemeClr val="accent5">
            <a:shade val="80000"/>
            <a:hueOff val="404594"/>
            <a:satOff val="-21808"/>
            <a:lumOff val="1796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4394" tIns="30480" rIns="30480" bIns="30480" numCol="1" spcCol="1270" anchor="ctr" anchorCtr="0">
          <a:noAutofit/>
        </a:bodyPr>
        <a:lstStyle/>
        <a:p>
          <a:pPr marL="0" lvl="0" indent="0" algn="l" defTabSz="533400">
            <a:lnSpc>
              <a:spcPct val="90000"/>
            </a:lnSpc>
            <a:spcBef>
              <a:spcPct val="0"/>
            </a:spcBef>
            <a:spcAft>
              <a:spcPct val="35000"/>
            </a:spcAft>
            <a:buFont typeface="Symbol" panose="05050102010706020507" pitchFamily="18" charset="2"/>
            <a:buNone/>
          </a:pPr>
          <a:r>
            <a:rPr lang="es-DO" sz="1200" kern="1200" dirty="0"/>
            <a:t>Los proyectos piloto son necesarios, pero deben diseñarse desde el principio pensando en su institucionalización.</a:t>
          </a:r>
          <a:endParaRPr lang="es-DO" sz="1200" kern="1200" dirty="0">
            <a:latin typeface="Aptos" panose="020B0004020202020204" pitchFamily="34" charset="0"/>
          </a:endParaRPr>
        </a:p>
      </dsp:txBody>
      <dsp:txXfrm>
        <a:off x="757084" y="1562111"/>
        <a:ext cx="6128912" cy="446480"/>
      </dsp:txXfrm>
    </dsp:sp>
    <dsp:sp modelId="{F5B41FD4-FBE3-7442-9D7E-A167BBDB0E45}">
      <dsp:nvSpPr>
        <dsp:cNvPr id="0" name=""/>
        <dsp:cNvSpPr/>
      </dsp:nvSpPr>
      <dsp:spPr>
        <a:xfrm>
          <a:off x="478033" y="1506301"/>
          <a:ext cx="558101" cy="558101"/>
        </a:xfrm>
        <a:prstGeom prst="ellipse">
          <a:avLst/>
        </a:prstGeom>
        <a:solidFill>
          <a:schemeClr val="lt1">
            <a:hueOff val="0"/>
            <a:satOff val="0"/>
            <a:lumOff val="0"/>
            <a:alphaOff val="0"/>
          </a:schemeClr>
        </a:solidFill>
        <a:ln w="25400" cap="flat" cmpd="sng" algn="ctr">
          <a:solidFill>
            <a:schemeClr val="accent5">
              <a:shade val="80000"/>
              <a:hueOff val="404594"/>
              <a:satOff val="-21808"/>
              <a:lumOff val="17966"/>
              <a:alphaOff val="0"/>
            </a:schemeClr>
          </a:solidFill>
          <a:prstDash val="solid"/>
        </a:ln>
        <a:effectLst/>
      </dsp:spPr>
      <dsp:style>
        <a:lnRef idx="2">
          <a:scrgbClr r="0" g="0" b="0"/>
        </a:lnRef>
        <a:fillRef idx="1">
          <a:scrgbClr r="0" g="0" b="0"/>
        </a:fillRef>
        <a:effectRef idx="0">
          <a:scrgbClr r="0" g="0" b="0"/>
        </a:effectRef>
        <a:fontRef idx="minor"/>
      </dsp:style>
    </dsp:sp>
    <dsp:sp modelId="{61CD3D10-E090-0243-A0BC-19934C2B3C4A}">
      <dsp:nvSpPr>
        <dsp:cNvPr id="0" name=""/>
        <dsp:cNvSpPr/>
      </dsp:nvSpPr>
      <dsp:spPr>
        <a:xfrm>
          <a:off x="658889" y="2231618"/>
          <a:ext cx="6227106" cy="446480"/>
        </a:xfrm>
        <a:prstGeom prst="rect">
          <a:avLst/>
        </a:prstGeom>
        <a:solidFill>
          <a:schemeClr val="accent5">
            <a:shade val="80000"/>
            <a:hueOff val="606890"/>
            <a:satOff val="-32711"/>
            <a:lumOff val="269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4394" tIns="30480" rIns="30480" bIns="30480" numCol="1" spcCol="1270" anchor="ctr" anchorCtr="0">
          <a:noAutofit/>
        </a:bodyPr>
        <a:lstStyle/>
        <a:p>
          <a:pPr marL="0" lvl="0" indent="0" algn="l" defTabSz="533400">
            <a:lnSpc>
              <a:spcPct val="90000"/>
            </a:lnSpc>
            <a:spcBef>
              <a:spcPct val="0"/>
            </a:spcBef>
            <a:spcAft>
              <a:spcPct val="35000"/>
            </a:spcAft>
            <a:buFont typeface="Symbol" panose="05050102010706020507" pitchFamily="18" charset="2"/>
            <a:buNone/>
          </a:pPr>
          <a:r>
            <a:rPr lang="es-DO" sz="1200" kern="1200" dirty="0"/>
            <a:t>Las estadísticas ambientales y las cuentas ambientales deben desarrollarse conjuntamente</a:t>
          </a:r>
          <a:endParaRPr lang="es-DO" sz="1200" kern="1200" dirty="0">
            <a:latin typeface="Aptos" panose="020B0004020202020204" pitchFamily="34" charset="0"/>
          </a:endParaRPr>
        </a:p>
      </dsp:txBody>
      <dsp:txXfrm>
        <a:off x="658889" y="2231618"/>
        <a:ext cx="6227106" cy="446480"/>
      </dsp:txXfrm>
    </dsp:sp>
    <dsp:sp modelId="{9724EB60-EFED-364E-8355-D1BBBB84F5A7}">
      <dsp:nvSpPr>
        <dsp:cNvPr id="0" name=""/>
        <dsp:cNvSpPr/>
      </dsp:nvSpPr>
      <dsp:spPr>
        <a:xfrm>
          <a:off x="379839" y="2175808"/>
          <a:ext cx="558101" cy="558101"/>
        </a:xfrm>
        <a:prstGeom prst="ellipse">
          <a:avLst/>
        </a:prstGeom>
        <a:solidFill>
          <a:schemeClr val="lt1">
            <a:hueOff val="0"/>
            <a:satOff val="0"/>
            <a:lumOff val="0"/>
            <a:alphaOff val="0"/>
          </a:schemeClr>
        </a:solidFill>
        <a:ln w="25400" cap="flat" cmpd="sng" algn="ctr">
          <a:solidFill>
            <a:schemeClr val="accent5">
              <a:shade val="80000"/>
              <a:hueOff val="606890"/>
              <a:satOff val="-32711"/>
              <a:lumOff val="26950"/>
              <a:alphaOff val="0"/>
            </a:schemeClr>
          </a:solidFill>
          <a:prstDash val="solid"/>
        </a:ln>
        <a:effectLst/>
      </dsp:spPr>
      <dsp:style>
        <a:lnRef idx="2">
          <a:scrgbClr r="0" g="0" b="0"/>
        </a:lnRef>
        <a:fillRef idx="1">
          <a:scrgbClr r="0" g="0" b="0"/>
        </a:fillRef>
        <a:effectRef idx="0">
          <a:scrgbClr r="0" g="0" b="0"/>
        </a:effectRef>
        <a:fontRef idx="minor"/>
      </dsp:style>
    </dsp:sp>
    <dsp:sp modelId="{5D00198A-C956-4651-8568-BE4B9F188711}">
      <dsp:nvSpPr>
        <dsp:cNvPr id="0" name=""/>
        <dsp:cNvSpPr/>
      </dsp:nvSpPr>
      <dsp:spPr>
        <a:xfrm>
          <a:off x="338954" y="2901125"/>
          <a:ext cx="6547041" cy="446480"/>
        </a:xfrm>
        <a:prstGeom prst="rect">
          <a:avLst/>
        </a:prstGeom>
        <a:solidFill>
          <a:schemeClr val="accent5">
            <a:shade val="80000"/>
            <a:hueOff val="809187"/>
            <a:satOff val="-43615"/>
            <a:lumOff val="3593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4394" tIns="27940" rIns="27940" bIns="27940" numCol="1" spcCol="1270" anchor="ctr" anchorCtr="0">
          <a:noAutofit/>
        </a:bodyPr>
        <a:lstStyle/>
        <a:p>
          <a:pPr marL="0" lvl="0" indent="0" algn="l" defTabSz="488950">
            <a:lnSpc>
              <a:spcPct val="90000"/>
            </a:lnSpc>
            <a:spcBef>
              <a:spcPct val="0"/>
            </a:spcBef>
            <a:spcAft>
              <a:spcPct val="35000"/>
            </a:spcAft>
            <a:buFont typeface="Symbol" panose="05050102010706020507" pitchFamily="18" charset="2"/>
            <a:buNone/>
          </a:pPr>
          <a:r>
            <a:rPr lang="es-DO" sz="1100" kern="1200" dirty="0"/>
            <a:t>La sostenibilidad institucional es tan importante como la metodología.</a:t>
          </a:r>
          <a:endParaRPr lang="es-DO" sz="1100" b="0" kern="1200" dirty="0">
            <a:latin typeface="Aptos" panose="020B0004020202020204" pitchFamily="34" charset="0"/>
          </a:endParaRPr>
        </a:p>
      </dsp:txBody>
      <dsp:txXfrm>
        <a:off x="338954" y="2901125"/>
        <a:ext cx="6547041" cy="446480"/>
      </dsp:txXfrm>
    </dsp:sp>
    <dsp:sp modelId="{67DBF54A-3A02-4643-B247-7559C4B6DD41}">
      <dsp:nvSpPr>
        <dsp:cNvPr id="0" name=""/>
        <dsp:cNvSpPr/>
      </dsp:nvSpPr>
      <dsp:spPr>
        <a:xfrm>
          <a:off x="59904" y="2845315"/>
          <a:ext cx="558101" cy="558101"/>
        </a:xfrm>
        <a:prstGeom prst="ellipse">
          <a:avLst/>
        </a:prstGeom>
        <a:solidFill>
          <a:schemeClr val="lt1">
            <a:hueOff val="0"/>
            <a:satOff val="0"/>
            <a:lumOff val="0"/>
            <a:alphaOff val="0"/>
          </a:schemeClr>
        </a:solidFill>
        <a:ln w="25400" cap="flat" cmpd="sng" algn="ctr">
          <a:solidFill>
            <a:schemeClr val="accent5">
              <a:shade val="80000"/>
              <a:hueOff val="809187"/>
              <a:satOff val="-43615"/>
              <a:lumOff val="35933"/>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23F2198-1BFA-49F3-9111-4066FB9FD334}" type="datetimeFigureOut">
              <a:rPr lang="es-ES" smtClean="0"/>
              <a:pPr/>
              <a:t>31/08/2026</a:t>
            </a:fld>
            <a:endParaRPr lang="es-E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245A98-7C5A-4E17-B9BE-CFBF5297546E}" type="slidenum">
              <a:rPr lang="es-ES" smtClean="0"/>
              <a:pPr/>
              <a:t>‹Nº›</a:t>
            </a:fld>
            <a:endParaRPr lang="es-E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DDC291-F68D-4A3F-9369-DAF37FF93159}" type="datetimeFigureOut">
              <a:rPr lang="es-ES" smtClean="0"/>
              <a:pPr/>
              <a:t>31/08/2026</a:t>
            </a:fld>
            <a:endParaRPr lang="es-E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9D8ECF-8352-4011-B27D-138C4A23F2D6}" type="slidenum">
              <a:rPr lang="es-ES" smtClean="0"/>
              <a:pPr/>
              <a:t>‹Nº›</a:t>
            </a:fld>
            <a:endParaRPr lang="es-ES"/>
          </a:p>
        </p:txBody>
      </p:sp>
    </p:spTree>
    <p:extLst>
      <p:ext uri="{BB962C8B-B14F-4D97-AF65-F5344CB8AC3E}">
        <p14:creationId xmlns:p14="http://schemas.microsoft.com/office/powerpoint/2010/main" val="1182571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DO"/>
          </a:p>
        </p:txBody>
      </p:sp>
      <p:sp>
        <p:nvSpPr>
          <p:cNvPr id="3" name="Notes Placeholder 2"/>
          <p:cNvSpPr>
            <a:spLocks noGrp="1"/>
          </p:cNvSpPr>
          <p:nvPr>
            <p:ph type="body" idx="1"/>
          </p:nvPr>
        </p:nvSpPr>
        <p:spPr/>
        <p:txBody>
          <a:bodyPr/>
          <a:lstStyle/>
          <a:p>
            <a:endParaRPr lang="es-DO" dirty="0"/>
          </a:p>
        </p:txBody>
      </p:sp>
      <p:sp>
        <p:nvSpPr>
          <p:cNvPr id="4" name="Slide Number Placeholder 3"/>
          <p:cNvSpPr>
            <a:spLocks noGrp="1"/>
          </p:cNvSpPr>
          <p:nvPr>
            <p:ph type="sldNum" sz="quarter" idx="5"/>
          </p:nvPr>
        </p:nvSpPr>
        <p:spPr/>
        <p:txBody>
          <a:bodyPr/>
          <a:lstStyle/>
          <a:p>
            <a:fld id="{589D8ECF-8352-4011-B27D-138C4A23F2D6}" type="slidenum">
              <a:rPr lang="es-ES" smtClean="0"/>
              <a:pPr/>
              <a:t>1</a:t>
            </a:fld>
            <a:endParaRPr lang="es-ES"/>
          </a:p>
        </p:txBody>
      </p:sp>
    </p:spTree>
    <p:extLst>
      <p:ext uri="{BB962C8B-B14F-4D97-AF65-F5344CB8AC3E}">
        <p14:creationId xmlns:p14="http://schemas.microsoft.com/office/powerpoint/2010/main" val="3713886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100" b="0" dirty="0">
                <a:latin typeface="Roboto" panose="02000000000000000000"/>
              </a:rPr>
              <a:t>Porque una parte importante de la actividad económica dominicana depende directamente de los recursos naturales, mientras que esa actividad genera presiones sobre el ambiente que también tienen implicaciones económicas.</a:t>
            </a:r>
          </a:p>
          <a:p>
            <a:r>
              <a:rPr lang="es-ES" sz="1100" b="0" dirty="0">
                <a:latin typeface="Roboto" panose="02000000000000000000"/>
              </a:rPr>
              <a:t>La realidad dominicana muestra esta relación de manera muy clara: agricultura, turismo, energía, agua, minería y otras actividades utilizan recursos naturales y, simultáneamente, generan presiones ambientales. El informe GEO-2024 señala, por ejemplo, que la agricultura consume el 82,3 % del agua utilizada en usos consuntivos y que el turismo ejerce una presión importante sobre los ecosistemas costero-marinos.</a:t>
            </a:r>
          </a:p>
          <a:p>
            <a:endParaRPr lang="es-DO" sz="1100" b="0" dirty="0">
              <a:latin typeface="Roboto" panose="02000000000000000000"/>
            </a:endParaRPr>
          </a:p>
        </p:txBody>
      </p:sp>
      <p:sp>
        <p:nvSpPr>
          <p:cNvPr id="4" name="Marcador de número de diapositiva 3"/>
          <p:cNvSpPr>
            <a:spLocks noGrp="1"/>
          </p:cNvSpPr>
          <p:nvPr>
            <p:ph type="sldNum" sz="quarter" idx="5"/>
          </p:nvPr>
        </p:nvSpPr>
        <p:spPr/>
        <p:txBody>
          <a:bodyPr/>
          <a:lstStyle/>
          <a:p>
            <a:fld id="{589D8ECF-8352-4011-B27D-138C4A23F2D6}" type="slidenum">
              <a:rPr lang="es-ES" smtClean="0"/>
              <a:pPr/>
              <a:t>2</a:t>
            </a:fld>
            <a:endParaRPr lang="es-ES"/>
          </a:p>
        </p:txBody>
      </p:sp>
    </p:spTree>
    <p:extLst>
      <p:ext uri="{BB962C8B-B14F-4D97-AF65-F5344CB8AC3E}">
        <p14:creationId xmlns:p14="http://schemas.microsoft.com/office/powerpoint/2010/main" val="3763739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B35F8-97B5-9374-DE69-9CF14971F12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A6BB659-31EA-C086-593A-4BC529DF118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2691C1C-D9B6-207F-E5E1-6FB3D5BBC904}"/>
              </a:ext>
            </a:extLst>
          </p:cNvPr>
          <p:cNvSpPr>
            <a:spLocks noGrp="1"/>
          </p:cNvSpPr>
          <p:nvPr>
            <p:ph type="body" idx="1"/>
          </p:nvPr>
        </p:nvSpPr>
        <p:spPr/>
        <p:txBody>
          <a:bodyPr/>
          <a:lstStyle/>
          <a:p>
            <a:r>
              <a:rPr lang="es-DO" dirty="0"/>
              <a:t>Este proyecto tuvo como objetivos cuantificar disponibilidad, distribución, consumo y presiones sobre el recurso, además de identificar necesidades de infraestructura</a:t>
            </a:r>
          </a:p>
        </p:txBody>
      </p:sp>
      <p:sp>
        <p:nvSpPr>
          <p:cNvPr id="4" name="Marcador de número de diapositiva 3">
            <a:extLst>
              <a:ext uri="{FF2B5EF4-FFF2-40B4-BE49-F238E27FC236}">
                <a16:creationId xmlns:a16="http://schemas.microsoft.com/office/drawing/2014/main" id="{23BC0B1F-E321-6E19-C6B5-C62999174398}"/>
              </a:ext>
            </a:extLst>
          </p:cNvPr>
          <p:cNvSpPr>
            <a:spLocks noGrp="1"/>
          </p:cNvSpPr>
          <p:nvPr>
            <p:ph type="sldNum" sz="quarter" idx="5"/>
          </p:nvPr>
        </p:nvSpPr>
        <p:spPr/>
        <p:txBody>
          <a:bodyPr/>
          <a:lstStyle/>
          <a:p>
            <a:fld id="{589D8ECF-8352-4011-B27D-138C4A23F2D6}" type="slidenum">
              <a:rPr lang="es-ES" smtClean="0"/>
              <a:pPr/>
              <a:t>5</a:t>
            </a:fld>
            <a:endParaRPr lang="es-ES"/>
          </a:p>
        </p:txBody>
      </p:sp>
    </p:spTree>
    <p:extLst>
      <p:ext uri="{BB962C8B-B14F-4D97-AF65-F5344CB8AC3E}">
        <p14:creationId xmlns:p14="http://schemas.microsoft.com/office/powerpoint/2010/main" val="1127119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DO"/>
          </a:p>
        </p:txBody>
      </p:sp>
      <p:sp>
        <p:nvSpPr>
          <p:cNvPr id="3" name="Marcador de notas 2"/>
          <p:cNvSpPr>
            <a:spLocks noGrp="1"/>
          </p:cNvSpPr>
          <p:nvPr>
            <p:ph type="body" idx="1"/>
          </p:nvPr>
        </p:nvSpPr>
        <p:spPr/>
        <p:txBody>
          <a:bodyPr/>
          <a:lstStyle/>
          <a:p>
            <a:endParaRPr lang="es-DO" dirty="0"/>
          </a:p>
        </p:txBody>
      </p:sp>
      <p:sp>
        <p:nvSpPr>
          <p:cNvPr id="4" name="Marcador de número de diapositiva 3"/>
          <p:cNvSpPr>
            <a:spLocks noGrp="1"/>
          </p:cNvSpPr>
          <p:nvPr>
            <p:ph type="sldNum" sz="quarter" idx="5"/>
          </p:nvPr>
        </p:nvSpPr>
        <p:spPr/>
        <p:txBody>
          <a:bodyPr/>
          <a:lstStyle/>
          <a:p>
            <a:fld id="{589D8ECF-8352-4011-B27D-138C4A23F2D6}" type="slidenum">
              <a:rPr lang="es-ES" smtClean="0"/>
              <a:pPr/>
              <a:t>6</a:t>
            </a:fld>
            <a:endParaRPr lang="es-ES"/>
          </a:p>
        </p:txBody>
      </p:sp>
    </p:spTree>
    <p:extLst>
      <p:ext uri="{BB962C8B-B14F-4D97-AF65-F5344CB8AC3E}">
        <p14:creationId xmlns:p14="http://schemas.microsoft.com/office/powerpoint/2010/main" val="303171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pPr marL="228600" indent="-228600">
              <a:buAutoNum type="arabicPeriod"/>
            </a:pPr>
            <a:r>
              <a:rPr lang="es-ES" dirty="0"/>
              <a:t>Coordinación y articulación del SEN</a:t>
            </a:r>
          </a:p>
          <a:p>
            <a:pPr marL="228600" indent="-228600">
              <a:buAutoNum type="arabicPeriod"/>
            </a:pPr>
            <a:r>
              <a:rPr lang="es-ES" dirty="0"/>
              <a:t>Aseguramiento de la calidad de la producción estadística</a:t>
            </a:r>
          </a:p>
        </p:txBody>
      </p:sp>
      <p:sp>
        <p:nvSpPr>
          <p:cNvPr id="4" name="Marcador de número de diapositiva 3"/>
          <p:cNvSpPr>
            <a:spLocks noGrp="1"/>
          </p:cNvSpPr>
          <p:nvPr>
            <p:ph type="sldNum" sz="quarter" idx="5"/>
          </p:nvPr>
        </p:nvSpPr>
        <p:spPr/>
        <p:txBody>
          <a:bodyPr/>
          <a:lstStyle/>
          <a:p>
            <a:fld id="{589D8ECF-8352-4011-B27D-138C4A23F2D6}" type="slidenum">
              <a:rPr lang="es-ES" smtClean="0"/>
              <a:pPr/>
              <a:t>7</a:t>
            </a:fld>
            <a:endParaRPr lang="es-ES"/>
          </a:p>
        </p:txBody>
      </p:sp>
    </p:spTree>
    <p:extLst>
      <p:ext uri="{BB962C8B-B14F-4D97-AF65-F5344CB8AC3E}">
        <p14:creationId xmlns:p14="http://schemas.microsoft.com/office/powerpoint/2010/main" val="654620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s-DO"/>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DO"/>
          </a:p>
        </p:txBody>
      </p:sp>
      <p:sp>
        <p:nvSpPr>
          <p:cNvPr id="3" name="Marcador de notas 2"/>
          <p:cNvSpPr>
            <a:spLocks noGrp="1"/>
          </p:cNvSpPr>
          <p:nvPr>
            <p:ph type="body" idx="1"/>
          </p:nvPr>
        </p:nvSpPr>
        <p:spPr/>
        <p:txBody>
          <a:bodyPr/>
          <a:lstStyle/>
          <a:p>
            <a:endParaRPr lang="es-DO" dirty="0"/>
          </a:p>
        </p:txBody>
      </p:sp>
      <p:sp>
        <p:nvSpPr>
          <p:cNvPr id="4" name="Marcador de número de diapositiva 3"/>
          <p:cNvSpPr>
            <a:spLocks noGrp="1"/>
          </p:cNvSpPr>
          <p:nvPr>
            <p:ph type="sldNum" sz="quarter" idx="5"/>
          </p:nvPr>
        </p:nvSpPr>
        <p:spPr/>
        <p:txBody>
          <a:bodyPr/>
          <a:lstStyle/>
          <a:p>
            <a:fld id="{589D8ECF-8352-4011-B27D-138C4A23F2D6}" type="slidenum">
              <a:rPr lang="es-ES" smtClean="0"/>
              <a:pPr/>
              <a:t>10</a:t>
            </a:fld>
            <a:endParaRPr lang="es-ES"/>
          </a:p>
        </p:txBody>
      </p:sp>
    </p:spTree>
    <p:extLst>
      <p:ext uri="{BB962C8B-B14F-4D97-AF65-F5344CB8AC3E}">
        <p14:creationId xmlns:p14="http://schemas.microsoft.com/office/powerpoint/2010/main" val="2832931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DO" dirty="0"/>
          </a:p>
        </p:txBody>
      </p:sp>
      <p:sp>
        <p:nvSpPr>
          <p:cNvPr id="4" name="Marcador de número de diapositiva 3"/>
          <p:cNvSpPr>
            <a:spLocks noGrp="1"/>
          </p:cNvSpPr>
          <p:nvPr>
            <p:ph type="sldNum" sz="quarter" idx="5"/>
          </p:nvPr>
        </p:nvSpPr>
        <p:spPr/>
        <p:txBody>
          <a:bodyPr/>
          <a:lstStyle/>
          <a:p>
            <a:fld id="{589D8ECF-8352-4011-B27D-138C4A23F2D6}" type="slidenum">
              <a:rPr lang="es-ES" smtClean="0"/>
              <a:pPr/>
              <a:t>11</a:t>
            </a:fld>
            <a:endParaRPr lang="es-ES"/>
          </a:p>
        </p:txBody>
      </p:sp>
    </p:spTree>
    <p:extLst>
      <p:ext uri="{BB962C8B-B14F-4D97-AF65-F5344CB8AC3E}">
        <p14:creationId xmlns:p14="http://schemas.microsoft.com/office/powerpoint/2010/main" val="27470353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9.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0.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2.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3.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4.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Portada A">
    <p:spTree>
      <p:nvGrpSpPr>
        <p:cNvPr id="1" name=""/>
        <p:cNvGrpSpPr/>
        <p:nvPr/>
      </p:nvGrpSpPr>
      <p:grpSpPr>
        <a:xfrm>
          <a:off x="0" y="0"/>
          <a:ext cx="0" cy="0"/>
          <a:chOff x="0" y="0"/>
          <a:chExt cx="0" cy="0"/>
        </a:xfrm>
      </p:grpSpPr>
      <p:pic>
        <p:nvPicPr>
          <p:cNvPr id="8" name="6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a:ln w="12700">
            <a:miter lim="400000"/>
          </a:ln>
        </p:spPr>
      </p:pic>
      <p:sp>
        <p:nvSpPr>
          <p:cNvPr id="34" name="2 Subtítulo"/>
          <p:cNvSpPr>
            <a:spLocks noGrp="1"/>
          </p:cNvSpPr>
          <p:nvPr>
            <p:ph type="subTitle" idx="1" hasCustomPrompt="1"/>
          </p:nvPr>
        </p:nvSpPr>
        <p:spPr>
          <a:xfrm>
            <a:off x="4860032" y="4155926"/>
            <a:ext cx="3384376" cy="540060"/>
          </a:xfrm>
        </p:spPr>
        <p:txBody>
          <a:bodyPr anchor="ctr">
            <a:normAutofit/>
          </a:bodyPr>
          <a:lstStyle>
            <a:lvl1pPr marL="0" indent="0" algn="r">
              <a:buNone/>
              <a:defRPr sz="675">
                <a:solidFill>
                  <a:schemeClr val="bg1"/>
                </a:solidFill>
                <a:latin typeface="+mn-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a:t>FRANKLIN GOTHIC BOOK 9 </a:t>
            </a:r>
            <a:r>
              <a:rPr lang="es-ES" err="1"/>
              <a:t>Lorem</a:t>
            </a:r>
            <a:r>
              <a:rPr lang="es-ES"/>
              <a:t> </a:t>
            </a:r>
            <a:r>
              <a:rPr lang="es-ES" err="1"/>
              <a:t>ipsum</a:t>
            </a:r>
            <a:r>
              <a:rPr lang="es-ES"/>
              <a:t> dolor </a:t>
            </a:r>
            <a:r>
              <a:rPr lang="es-ES" err="1"/>
              <a:t>sit</a:t>
            </a:r>
            <a:r>
              <a:rPr lang="es-ES"/>
              <a:t> </a:t>
            </a:r>
            <a:r>
              <a:rPr lang="es-ES" err="1"/>
              <a:t>amet</a:t>
            </a:r>
            <a:r>
              <a:rPr lang="es-ES"/>
              <a:t>, </a:t>
            </a:r>
            <a:r>
              <a:rPr lang="es-ES" err="1"/>
              <a:t>consectetur</a:t>
            </a:r>
            <a:r>
              <a:rPr lang="es-ES"/>
              <a:t> </a:t>
            </a:r>
            <a:r>
              <a:rPr lang="es-ES" err="1"/>
              <a:t>adipiscing</a:t>
            </a:r>
            <a:r>
              <a:rPr lang="es-ES"/>
              <a:t> </a:t>
            </a:r>
            <a:r>
              <a:rPr lang="es-ES" err="1"/>
              <a:t>elit</a:t>
            </a:r>
            <a:r>
              <a:rPr lang="es-ES"/>
              <a:t>, sed do </a:t>
            </a:r>
            <a:r>
              <a:rPr lang="es-ES" err="1"/>
              <a:t>eiusmod</a:t>
            </a:r>
            <a:r>
              <a:rPr lang="es-ES"/>
              <a:t> </a:t>
            </a:r>
            <a:r>
              <a:rPr lang="es-ES" err="1"/>
              <a:t>tempor</a:t>
            </a:r>
            <a:r>
              <a:rPr lang="es-ES"/>
              <a:t> </a:t>
            </a:r>
            <a:r>
              <a:rPr lang="es-ES" err="1"/>
              <a:t>incididunt</a:t>
            </a:r>
            <a:r>
              <a:rPr lang="es-ES"/>
              <a:t> ut labore et </a:t>
            </a:r>
            <a:r>
              <a:rPr lang="es-ES" err="1"/>
              <a:t>dolore</a:t>
            </a:r>
            <a:r>
              <a:rPr lang="es-ES"/>
              <a:t> magna </a:t>
            </a:r>
            <a:r>
              <a:rPr lang="es-ES" err="1"/>
              <a:t>aliqua</a:t>
            </a:r>
            <a:r>
              <a:rPr lang="es-ES"/>
              <a:t>. Ut </a:t>
            </a:r>
            <a:r>
              <a:rPr lang="es-ES" err="1"/>
              <a:t>enim</a:t>
            </a:r>
            <a:r>
              <a:rPr lang="es-ES"/>
              <a:t> ad </a:t>
            </a:r>
            <a:r>
              <a:rPr lang="es-ES" err="1"/>
              <a:t>minim</a:t>
            </a:r>
            <a:r>
              <a:rPr lang="es-ES"/>
              <a:t> </a:t>
            </a:r>
            <a:r>
              <a:rPr lang="es-ES" err="1"/>
              <a:t>veniam</a:t>
            </a:r>
            <a:r>
              <a:rPr lang="es-ES"/>
              <a:t>, </a:t>
            </a:r>
            <a:r>
              <a:rPr lang="es-ES" err="1"/>
              <a:t>quis</a:t>
            </a:r>
            <a:r>
              <a:rPr lang="es-ES"/>
              <a:t> </a:t>
            </a:r>
            <a:r>
              <a:rPr lang="es-ES" err="1"/>
              <a:t>nostrud</a:t>
            </a:r>
            <a:r>
              <a:rPr lang="es-ES"/>
              <a:t> </a:t>
            </a:r>
            <a:r>
              <a:rPr lang="es-ES" err="1"/>
              <a:t>exercitation</a:t>
            </a:r>
            <a:r>
              <a:rPr lang="es-ES"/>
              <a:t> </a:t>
            </a:r>
            <a:r>
              <a:rPr lang="es-ES" err="1"/>
              <a:t>ullamco</a:t>
            </a:r>
            <a:r>
              <a:rPr lang="es-ES"/>
              <a:t> </a:t>
            </a:r>
            <a:r>
              <a:rPr lang="es-ES" err="1"/>
              <a:t>laboris</a:t>
            </a:r>
            <a:r>
              <a:rPr lang="es-ES"/>
              <a:t> </a:t>
            </a:r>
            <a:r>
              <a:rPr lang="es-ES" err="1"/>
              <a:t>nisi</a:t>
            </a:r>
            <a:r>
              <a:rPr lang="es-ES"/>
              <a:t> ut </a:t>
            </a:r>
            <a:r>
              <a:rPr lang="es-ES" err="1"/>
              <a:t>aliquip</a:t>
            </a:r>
            <a:r>
              <a:rPr lang="es-ES"/>
              <a:t>. ex </a:t>
            </a:r>
            <a:r>
              <a:rPr lang="es-ES" err="1"/>
              <a:t>ea</a:t>
            </a:r>
            <a:r>
              <a:rPr lang="es-ES"/>
              <a:t> </a:t>
            </a:r>
            <a:r>
              <a:rPr lang="es-ES" err="1"/>
              <a:t>commodo</a:t>
            </a:r>
            <a:r>
              <a:rPr lang="es-ES"/>
              <a:t> </a:t>
            </a:r>
            <a:r>
              <a:rPr lang="es-ES" err="1"/>
              <a:t>consequat</a:t>
            </a:r>
            <a:r>
              <a:rPr lang="es-ES"/>
              <a:t>.</a:t>
            </a:r>
          </a:p>
        </p:txBody>
      </p:sp>
      <p:sp>
        <p:nvSpPr>
          <p:cNvPr id="6" name="1 Título"/>
          <p:cNvSpPr>
            <a:spLocks noGrp="1"/>
          </p:cNvSpPr>
          <p:nvPr>
            <p:ph type="ctrTitle" hasCustomPrompt="1"/>
          </p:nvPr>
        </p:nvSpPr>
        <p:spPr>
          <a:xfrm>
            <a:off x="5580113" y="3579861"/>
            <a:ext cx="2662064" cy="290606"/>
          </a:xfrm>
        </p:spPr>
        <p:txBody>
          <a:bodyPr>
            <a:normAutofit/>
          </a:bodyPr>
          <a:lstStyle>
            <a:lvl1pPr algn="r">
              <a:defRPr sz="2250" b="1">
                <a:solidFill>
                  <a:schemeClr val="bg1"/>
                </a:solidFill>
                <a:latin typeface="+mj-lt"/>
              </a:defRPr>
            </a:lvl1pPr>
          </a:lstStyle>
          <a:p>
            <a:r>
              <a:rPr lang="es-ES"/>
              <a:t>BIENVENIDOS</a:t>
            </a:r>
          </a:p>
        </p:txBody>
      </p:sp>
      <p:sp>
        <p:nvSpPr>
          <p:cNvPr id="7" name="2 Marcador de texto"/>
          <p:cNvSpPr>
            <a:spLocks noGrp="1"/>
          </p:cNvSpPr>
          <p:nvPr>
            <p:ph type="body" idx="10" hasCustomPrompt="1"/>
          </p:nvPr>
        </p:nvSpPr>
        <p:spPr>
          <a:xfrm>
            <a:off x="6084172" y="3939902"/>
            <a:ext cx="2122513" cy="139359"/>
          </a:xfrm>
        </p:spPr>
        <p:txBody>
          <a:bodyPr anchor="ctr">
            <a:normAutofit/>
          </a:bodyPr>
          <a:lstStyle>
            <a:lvl1pPr marL="0" indent="0" algn="r">
              <a:buNone/>
              <a:defRPr sz="750" b="1">
                <a:solidFill>
                  <a:schemeClr val="bg1"/>
                </a:solidFill>
                <a:latin typeface="+mn-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Al Taller</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trada D">
    <p:spTree>
      <p:nvGrpSpPr>
        <p:cNvPr id="1" name=""/>
        <p:cNvGrpSpPr/>
        <p:nvPr/>
      </p:nvGrpSpPr>
      <p:grpSpPr>
        <a:xfrm>
          <a:off x="0" y="0"/>
          <a:ext cx="0" cy="0"/>
          <a:chOff x="0" y="0"/>
          <a:chExt cx="0" cy="0"/>
        </a:xfrm>
      </p:grpSpPr>
      <p:sp>
        <p:nvSpPr>
          <p:cNvPr id="8" name="5 Rectángulo"/>
          <p:cNvSpPr/>
          <p:nvPr userDrawn="1"/>
        </p:nvSpPr>
        <p:spPr>
          <a:xfrm>
            <a:off x="0" y="0"/>
            <a:ext cx="9144000" cy="5143500"/>
          </a:xfrm>
          <a:prstGeom prst="rect">
            <a:avLst/>
          </a:prstGeom>
          <a:solidFill>
            <a:srgbClr val="1543A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dirty="0"/>
          </a:p>
        </p:txBody>
      </p:sp>
      <p:sp>
        <p:nvSpPr>
          <p:cNvPr id="9" name="10 Rectángulo"/>
          <p:cNvSpPr/>
          <p:nvPr userDrawn="1"/>
        </p:nvSpPr>
        <p:spPr>
          <a:xfrm flipH="1">
            <a:off x="4211959" y="1241319"/>
            <a:ext cx="648074" cy="34291"/>
          </a:xfrm>
          <a:prstGeom prst="rect">
            <a:avLst/>
          </a:prstGeom>
          <a:solidFill>
            <a:srgbClr val="FF2F2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10" name="4 Rectángulo"/>
          <p:cNvSpPr/>
          <p:nvPr userDrawn="1"/>
        </p:nvSpPr>
        <p:spPr>
          <a:xfrm flipH="1">
            <a:off x="3995939" y="1241319"/>
            <a:ext cx="240871" cy="34291"/>
          </a:xfrm>
          <a:prstGeom prst="rect">
            <a:avLst/>
          </a:prstGeom>
          <a:solidFill>
            <a:srgbClr val="D9D9D9"/>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14" name="1 Título"/>
          <p:cNvSpPr>
            <a:spLocks noGrp="1"/>
          </p:cNvSpPr>
          <p:nvPr>
            <p:ph type="ctrTitle" hasCustomPrompt="1"/>
          </p:nvPr>
        </p:nvSpPr>
        <p:spPr>
          <a:xfrm>
            <a:off x="685800" y="1597821"/>
            <a:ext cx="7772400" cy="1102519"/>
          </a:xfrm>
        </p:spPr>
        <p:txBody>
          <a:bodyPr>
            <a:noAutofit/>
          </a:bodyPr>
          <a:lstStyle>
            <a:lvl1pPr>
              <a:defRPr sz="4500" b="1">
                <a:solidFill>
                  <a:schemeClr val="bg1"/>
                </a:solidFill>
                <a:latin typeface="+mj-lt"/>
              </a:defRPr>
            </a:lvl1pPr>
          </a:lstStyle>
          <a:p>
            <a:r>
              <a:rPr lang="es-ES"/>
              <a:t>ROBOTO 45</a:t>
            </a:r>
          </a:p>
        </p:txBody>
      </p:sp>
      <p:pic>
        <p:nvPicPr>
          <p:cNvPr id="7"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6772"/>
          <a:stretch/>
        </p:blipFill>
        <p:spPr>
          <a:xfrm>
            <a:off x="1533600" y="0"/>
            <a:ext cx="7610400" cy="585216"/>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Página en Blanco">
    <p:spTree>
      <p:nvGrpSpPr>
        <p:cNvPr id="1" name=""/>
        <p:cNvGrpSpPr/>
        <p:nvPr/>
      </p:nvGrpSpPr>
      <p:grpSpPr>
        <a:xfrm>
          <a:off x="0" y="0"/>
          <a:ext cx="0" cy="0"/>
          <a:chOff x="0" y="0"/>
          <a:chExt cx="0" cy="0"/>
        </a:xfrm>
      </p:grpSpPr>
      <p:pic>
        <p:nvPicPr>
          <p:cNvPr id="3"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2441"/>
          <a:stretch/>
        </p:blipFill>
        <p:spPr>
          <a:xfrm>
            <a:off x="1137600" y="0"/>
            <a:ext cx="8006400" cy="585215"/>
          </a:xfrm>
          <a:prstGeom prst="rect">
            <a:avLst/>
          </a:prstGeom>
        </p:spPr>
      </p:pic>
      <p:pic>
        <p:nvPicPr>
          <p:cNvPr id="4" name="Imagen 3">
            <a:extLst>
              <a:ext uri="{FF2B5EF4-FFF2-40B4-BE49-F238E27FC236}">
                <a16:creationId xmlns:a16="http://schemas.microsoft.com/office/drawing/2014/main" id="{1D934D3B-9368-4A23-A2A3-BA3A924FCB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319" y="51937"/>
            <a:ext cx="1029881" cy="566601"/>
          </a:xfrm>
          <a:prstGeom prst="rect">
            <a:avLst/>
          </a:prstGeom>
        </p:spPr>
      </p:pic>
    </p:spTree>
    <p:extLst>
      <p:ext uri="{BB962C8B-B14F-4D97-AF65-F5344CB8AC3E}">
        <p14:creationId xmlns:p14="http://schemas.microsoft.com/office/powerpoint/2010/main" val="3898143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ágina en Blanco">
    <p:spTree>
      <p:nvGrpSpPr>
        <p:cNvPr id="1" name=""/>
        <p:cNvGrpSpPr/>
        <p:nvPr/>
      </p:nvGrpSpPr>
      <p:grpSpPr>
        <a:xfrm>
          <a:off x="0" y="0"/>
          <a:ext cx="0" cy="0"/>
          <a:chOff x="0" y="0"/>
          <a:chExt cx="0" cy="0"/>
        </a:xfrm>
      </p:grpSpPr>
      <p:pic>
        <p:nvPicPr>
          <p:cNvPr id="3"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2441"/>
          <a:stretch/>
        </p:blipFill>
        <p:spPr>
          <a:xfrm>
            <a:off x="1137600" y="0"/>
            <a:ext cx="8006400" cy="585215"/>
          </a:xfrm>
          <a:prstGeom prst="rect">
            <a:avLst/>
          </a:prstGeom>
        </p:spPr>
      </p:pic>
      <p:pic>
        <p:nvPicPr>
          <p:cNvPr id="4" name="Imagen 3">
            <a:extLst>
              <a:ext uri="{FF2B5EF4-FFF2-40B4-BE49-F238E27FC236}">
                <a16:creationId xmlns:a16="http://schemas.microsoft.com/office/drawing/2014/main" id="{1D934D3B-9368-4A23-A2A3-BA3A924FCB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319" y="51937"/>
            <a:ext cx="1029881" cy="56660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ágina en Blanco: Roja">
    <p:spTree>
      <p:nvGrpSpPr>
        <p:cNvPr id="1" name=""/>
        <p:cNvGrpSpPr/>
        <p:nvPr/>
      </p:nvGrpSpPr>
      <p:grpSpPr>
        <a:xfrm>
          <a:off x="0" y="0"/>
          <a:ext cx="0" cy="0"/>
          <a:chOff x="0" y="0"/>
          <a:chExt cx="0" cy="0"/>
        </a:xfrm>
      </p:grpSpPr>
      <p:sp>
        <p:nvSpPr>
          <p:cNvPr id="7" name="5 Rectángulo"/>
          <p:cNvSpPr/>
          <p:nvPr userDrawn="1"/>
        </p:nvSpPr>
        <p:spPr>
          <a:xfrm>
            <a:off x="0" y="0"/>
            <a:ext cx="9144000" cy="5143500"/>
          </a:xfrm>
          <a:prstGeom prst="rect">
            <a:avLst/>
          </a:prstGeom>
          <a:solidFill>
            <a:srgbClr val="E54949"/>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pic>
        <p:nvPicPr>
          <p:cNvPr id="4"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6929"/>
          <a:stretch/>
        </p:blipFill>
        <p:spPr>
          <a:xfrm>
            <a:off x="1548000" y="0"/>
            <a:ext cx="7596000" cy="585216"/>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ágina en Blanco: Celeste">
    <p:bg>
      <p:bgPr>
        <a:solidFill>
          <a:srgbClr val="D0E8FC"/>
        </a:solidFill>
        <a:effectLst/>
      </p:bgPr>
    </p:bg>
    <p:spTree>
      <p:nvGrpSpPr>
        <p:cNvPr id="1" name=""/>
        <p:cNvGrpSpPr/>
        <p:nvPr/>
      </p:nvGrpSpPr>
      <p:grpSpPr>
        <a:xfrm>
          <a:off x="0" y="0"/>
          <a:ext cx="0" cy="0"/>
          <a:chOff x="0" y="0"/>
          <a:chExt cx="0" cy="0"/>
        </a:xfrm>
      </p:grpSpPr>
      <p:pic>
        <p:nvPicPr>
          <p:cNvPr id="3"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3071"/>
          <a:stretch/>
        </p:blipFill>
        <p:spPr>
          <a:xfrm>
            <a:off x="1195200" y="0"/>
            <a:ext cx="7948800" cy="585216"/>
          </a:xfrm>
          <a:prstGeom prst="rect">
            <a:avLst/>
          </a:prstGeom>
        </p:spPr>
      </p:pic>
      <p:pic>
        <p:nvPicPr>
          <p:cNvPr id="4" name="Imagen 3">
            <a:extLst>
              <a:ext uri="{FF2B5EF4-FFF2-40B4-BE49-F238E27FC236}">
                <a16:creationId xmlns:a16="http://schemas.microsoft.com/office/drawing/2014/main" id="{377D031E-4F1D-4377-941C-B0BCF817CC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319" y="51937"/>
            <a:ext cx="1029881" cy="566601"/>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ágina en Blanco: Azul">
    <p:spTree>
      <p:nvGrpSpPr>
        <p:cNvPr id="1" name=""/>
        <p:cNvGrpSpPr/>
        <p:nvPr/>
      </p:nvGrpSpPr>
      <p:grpSpPr>
        <a:xfrm>
          <a:off x="0" y="0"/>
          <a:ext cx="0" cy="0"/>
          <a:chOff x="0" y="0"/>
          <a:chExt cx="0" cy="0"/>
        </a:xfrm>
      </p:grpSpPr>
      <p:sp>
        <p:nvSpPr>
          <p:cNvPr id="8" name="5 Rectángulo"/>
          <p:cNvSpPr/>
          <p:nvPr userDrawn="1"/>
        </p:nvSpPr>
        <p:spPr>
          <a:xfrm>
            <a:off x="0" y="0"/>
            <a:ext cx="9144000" cy="5143500"/>
          </a:xfrm>
          <a:prstGeom prst="rect">
            <a:avLst/>
          </a:prstGeom>
          <a:solidFill>
            <a:srgbClr val="1543A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pic>
        <p:nvPicPr>
          <p:cNvPr id="4"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3465"/>
          <a:stretch/>
        </p:blipFill>
        <p:spPr>
          <a:xfrm>
            <a:off x="1231200" y="0"/>
            <a:ext cx="7912800" cy="585216"/>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ágina en Blanco: Línea Azul">
    <p:spTree>
      <p:nvGrpSpPr>
        <p:cNvPr id="1" name=""/>
        <p:cNvGrpSpPr/>
        <p:nvPr/>
      </p:nvGrpSpPr>
      <p:grpSpPr>
        <a:xfrm>
          <a:off x="0" y="0"/>
          <a:ext cx="0" cy="0"/>
          <a:chOff x="0" y="0"/>
          <a:chExt cx="0" cy="0"/>
        </a:xfrm>
      </p:grpSpPr>
      <p:sp>
        <p:nvSpPr>
          <p:cNvPr id="3" name="2 Rectángulo"/>
          <p:cNvSpPr/>
          <p:nvPr userDrawn="1"/>
        </p:nvSpPr>
        <p:spPr>
          <a:xfrm flipV="1">
            <a:off x="1" y="5056028"/>
            <a:ext cx="2699792" cy="87476"/>
          </a:xfrm>
          <a:prstGeom prst="rect">
            <a:avLst/>
          </a:prstGeom>
          <a:solidFill>
            <a:srgbClr val="15359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4" name="4 Rectángulo"/>
          <p:cNvSpPr/>
          <p:nvPr userDrawn="1"/>
        </p:nvSpPr>
        <p:spPr>
          <a:xfrm flipV="1">
            <a:off x="2699791" y="5056028"/>
            <a:ext cx="6444210" cy="87476"/>
          </a:xfrm>
          <a:prstGeom prst="rect">
            <a:avLst/>
          </a:prstGeom>
          <a:solidFill>
            <a:srgbClr val="B9D0F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pic>
        <p:nvPicPr>
          <p:cNvPr id="5"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1496"/>
          <a:stretch/>
        </p:blipFill>
        <p:spPr>
          <a:xfrm>
            <a:off x="1051200" y="0"/>
            <a:ext cx="8092800" cy="585215"/>
          </a:xfrm>
          <a:prstGeom prst="rect">
            <a:avLst/>
          </a:prstGeom>
        </p:spPr>
      </p:pic>
      <p:pic>
        <p:nvPicPr>
          <p:cNvPr id="6" name="Imagen 5">
            <a:extLst>
              <a:ext uri="{FF2B5EF4-FFF2-40B4-BE49-F238E27FC236}">
                <a16:creationId xmlns:a16="http://schemas.microsoft.com/office/drawing/2014/main" id="{2F8505A0-36B2-4342-ADD3-A50F7E8561C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319" y="51937"/>
            <a:ext cx="1029881" cy="566601"/>
          </a:xfrm>
          <a:prstGeom prst="rect">
            <a:avLst/>
          </a:prstGeom>
        </p:spPr>
      </p:pic>
    </p:spTree>
    <p:extLst>
      <p:ext uri="{BB962C8B-B14F-4D97-AF65-F5344CB8AC3E}">
        <p14:creationId xmlns:p14="http://schemas.microsoft.com/office/powerpoint/2010/main" val="27404491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1_Blank 0">
    <p:bg>
      <p:bgPr>
        <a:solidFill>
          <a:srgbClr val="FFFFFF"/>
        </a:solidFill>
        <a:effectLst/>
      </p:bgPr>
    </p:bg>
    <p:spTree>
      <p:nvGrpSpPr>
        <p:cNvPr id="1" name=""/>
        <p:cNvGrpSpPr/>
        <p:nvPr/>
      </p:nvGrpSpPr>
      <p:grpSpPr>
        <a:xfrm>
          <a:off x="0" y="0"/>
          <a:ext cx="0" cy="0"/>
          <a:chOff x="0" y="0"/>
          <a:chExt cx="0" cy="0"/>
        </a:xfrm>
      </p:grpSpPr>
      <p:sp>
        <p:nvSpPr>
          <p:cNvPr id="4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499965859"/>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aja de texto B">
    <p:spTree>
      <p:nvGrpSpPr>
        <p:cNvPr id="1" name=""/>
        <p:cNvGrpSpPr/>
        <p:nvPr/>
      </p:nvGrpSpPr>
      <p:grpSpPr>
        <a:xfrm>
          <a:off x="0" y="0"/>
          <a:ext cx="0" cy="0"/>
          <a:chOff x="0" y="0"/>
          <a:chExt cx="0" cy="0"/>
        </a:xfrm>
      </p:grpSpPr>
      <p:sp>
        <p:nvSpPr>
          <p:cNvPr id="6" name="2 Rectángulo"/>
          <p:cNvSpPr/>
          <p:nvPr userDrawn="1"/>
        </p:nvSpPr>
        <p:spPr>
          <a:xfrm flipV="1">
            <a:off x="1" y="5056028"/>
            <a:ext cx="2699792" cy="87476"/>
          </a:xfrm>
          <a:prstGeom prst="rect">
            <a:avLst/>
          </a:prstGeom>
          <a:solidFill>
            <a:srgbClr val="15359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7" name="4 Rectángulo"/>
          <p:cNvSpPr/>
          <p:nvPr userDrawn="1"/>
        </p:nvSpPr>
        <p:spPr>
          <a:xfrm flipV="1">
            <a:off x="2699791" y="5056028"/>
            <a:ext cx="6444210" cy="87476"/>
          </a:xfrm>
          <a:prstGeom prst="rect">
            <a:avLst/>
          </a:prstGeom>
          <a:solidFill>
            <a:srgbClr val="B9D0F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8" name="1 Título"/>
          <p:cNvSpPr>
            <a:spLocks noGrp="1"/>
          </p:cNvSpPr>
          <p:nvPr>
            <p:ph type="ctrTitle" hasCustomPrompt="1"/>
          </p:nvPr>
        </p:nvSpPr>
        <p:spPr>
          <a:xfrm>
            <a:off x="2051721" y="899389"/>
            <a:ext cx="5040560" cy="268208"/>
          </a:xfrm>
        </p:spPr>
        <p:txBody>
          <a:bodyPr>
            <a:normAutofit/>
          </a:bodyPr>
          <a:lstStyle>
            <a:lvl1pPr>
              <a:defRPr sz="2000">
                <a:latin typeface="+mj-lt"/>
              </a:defRPr>
            </a:lvl1pPr>
          </a:lstStyle>
          <a:p>
            <a:r>
              <a:rPr lang="es-ES" b="1"/>
              <a:t>ROBOTO 20</a:t>
            </a:r>
          </a:p>
        </p:txBody>
      </p:sp>
      <p:sp>
        <p:nvSpPr>
          <p:cNvPr id="9" name="2 Subtítulo"/>
          <p:cNvSpPr>
            <a:spLocks noGrp="1"/>
          </p:cNvSpPr>
          <p:nvPr>
            <p:ph type="subTitle" idx="1" hasCustomPrompt="1"/>
          </p:nvPr>
        </p:nvSpPr>
        <p:spPr>
          <a:xfrm>
            <a:off x="755577" y="1383618"/>
            <a:ext cx="7632848" cy="270030"/>
          </a:xfrm>
        </p:spPr>
        <p:txBody>
          <a:bodyPr anchor="ctr">
            <a:normAutofit/>
          </a:bodyPr>
          <a:lstStyle>
            <a:lvl1pPr marL="0" indent="0" algn="l">
              <a:buNone/>
              <a:defRPr sz="900" b="0">
                <a:solidFill>
                  <a:schemeClr val="tx1">
                    <a:lumMod val="85000"/>
                    <a:lumOff val="15000"/>
                  </a:schemeClr>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b="1"/>
              <a:t>ROBOTO 9 - </a:t>
            </a:r>
            <a:r>
              <a:rPr lang="es-ES" b="1" err="1"/>
              <a:t>Lorem</a:t>
            </a:r>
            <a:r>
              <a:rPr lang="es-ES" b="1"/>
              <a:t> </a:t>
            </a:r>
            <a:r>
              <a:rPr lang="es-ES" b="1" err="1"/>
              <a:t>ipsum</a:t>
            </a:r>
            <a:r>
              <a:rPr lang="es-ES" b="1"/>
              <a:t> dolor </a:t>
            </a:r>
            <a:r>
              <a:rPr lang="es-ES" b="1" err="1"/>
              <a:t>sit</a:t>
            </a:r>
            <a:r>
              <a:rPr lang="es-ES" b="1"/>
              <a:t> </a:t>
            </a:r>
            <a:r>
              <a:rPr lang="es-ES" b="1" err="1"/>
              <a:t>amet</a:t>
            </a:r>
            <a:r>
              <a:rPr lang="es-ES" b="1"/>
              <a:t>, </a:t>
            </a:r>
            <a:r>
              <a:rPr lang="es-ES" b="1" err="1"/>
              <a:t>consectetur</a:t>
            </a:r>
            <a:r>
              <a:rPr lang="es-ES" b="1"/>
              <a:t> </a:t>
            </a:r>
            <a:r>
              <a:rPr lang="es-ES" b="1" err="1"/>
              <a:t>adipiscing</a:t>
            </a:r>
            <a:r>
              <a:rPr lang="es-ES" b="1"/>
              <a:t> </a:t>
            </a:r>
            <a:r>
              <a:rPr lang="es-ES" b="1" err="1"/>
              <a:t>elit</a:t>
            </a:r>
            <a:r>
              <a:rPr lang="es-ES" b="1"/>
              <a:t>, sed do </a:t>
            </a:r>
            <a:r>
              <a:rPr lang="es-ES" b="1" err="1"/>
              <a:t>eiusmod</a:t>
            </a:r>
            <a:r>
              <a:rPr lang="es-ES" b="1"/>
              <a:t> </a:t>
            </a:r>
            <a:r>
              <a:rPr lang="es-ES" b="1" err="1"/>
              <a:t>tempor</a:t>
            </a:r>
            <a:r>
              <a:rPr lang="es-ES" b="1"/>
              <a:t> </a:t>
            </a:r>
            <a:r>
              <a:rPr lang="es-ES" b="1" err="1"/>
              <a:t>incididunt</a:t>
            </a:r>
            <a:r>
              <a:rPr lang="es-ES" b="1"/>
              <a:t>.</a:t>
            </a:r>
          </a:p>
        </p:txBody>
      </p:sp>
      <p:sp>
        <p:nvSpPr>
          <p:cNvPr id="10" name="3 Marcador de texto"/>
          <p:cNvSpPr>
            <a:spLocks noGrp="1"/>
          </p:cNvSpPr>
          <p:nvPr>
            <p:ph type="body" sz="half" idx="2" hasCustomPrompt="1"/>
          </p:nvPr>
        </p:nvSpPr>
        <p:spPr>
          <a:xfrm>
            <a:off x="899592" y="1869672"/>
            <a:ext cx="7344816" cy="2646294"/>
          </a:xfrm>
        </p:spPr>
        <p:txBody>
          <a:bodyPr wrap="square" lIns="90000" tIns="90000" rIns="90000" bIns="90000" numCol="1" spcCol="0" anchor="ctr" anchorCtr="0">
            <a:noAutofit/>
          </a:bodyPr>
          <a:lstStyle>
            <a:lvl1pPr marL="0" marR="0" indent="0" algn="l" defTabSz="685800" rtl="0" eaLnBrk="1" fontAlgn="auto" latinLnBrk="0" hangingPunct="1">
              <a:lnSpc>
                <a:spcPct val="100000"/>
              </a:lnSpc>
              <a:spcBef>
                <a:spcPct val="20000"/>
              </a:spcBef>
              <a:spcAft>
                <a:spcPts val="0"/>
              </a:spcAft>
              <a:buClrTx/>
              <a:buSzPct val="75000"/>
              <a:buFontTx/>
              <a:buNone/>
              <a:tabLst/>
              <a:defRPr sz="900">
                <a:solidFill>
                  <a:schemeClr val="tx1">
                    <a:lumMod val="65000"/>
                    <a:lumOff val="35000"/>
                  </a:schemeClr>
                </a:solidFill>
                <a:latin typeface="+mn-lt"/>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r>
              <a:rPr lang="en-US"/>
              <a:t>ROBOTO 9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10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a:t>
            </a:r>
          </a:p>
          <a:p>
            <a:endParaRPr lang="en-US"/>
          </a:p>
          <a:p>
            <a:r>
              <a:rPr lang="en-US"/>
              <a:t>10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10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a:t>
            </a:r>
          </a:p>
        </p:txBody>
      </p:sp>
      <p:pic>
        <p:nvPicPr>
          <p:cNvPr id="12"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1890"/>
          <a:stretch/>
        </p:blipFill>
        <p:spPr>
          <a:xfrm>
            <a:off x="1087200" y="0"/>
            <a:ext cx="8056800" cy="585215"/>
          </a:xfrm>
          <a:prstGeom prst="rect">
            <a:avLst/>
          </a:prstGeom>
        </p:spPr>
      </p:pic>
      <p:pic>
        <p:nvPicPr>
          <p:cNvPr id="3" name="Imagen 2">
            <a:extLst>
              <a:ext uri="{FF2B5EF4-FFF2-40B4-BE49-F238E27FC236}">
                <a16:creationId xmlns:a16="http://schemas.microsoft.com/office/drawing/2014/main" id="{1C90C67F-34C9-4DE4-ADF4-0F01A32E0C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7319" y="51937"/>
            <a:ext cx="1029881" cy="566601"/>
          </a:xfrm>
          <a:prstGeom prst="rect">
            <a:avLst/>
          </a:prstGeom>
        </p:spPr>
      </p:pic>
    </p:spTree>
    <p:extLst>
      <p:ext uri="{BB962C8B-B14F-4D97-AF65-F5344CB8AC3E}">
        <p14:creationId xmlns:p14="http://schemas.microsoft.com/office/powerpoint/2010/main" val="3669312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ato Mayor del Rey">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348880" cy="217810"/>
          </a:xfrm>
        </p:spPr>
        <p:txBody>
          <a:bodyPr anchor="b">
            <a:normAutofit/>
          </a:bodyPr>
          <a:lstStyle>
            <a:lvl1pPr algn="l">
              <a:defRPr sz="1350" b="1">
                <a:solidFill>
                  <a:schemeClr val="bg2"/>
                </a:solidFill>
              </a:defRPr>
            </a:lvl1pPr>
          </a:lstStyle>
          <a:p>
            <a:r>
              <a:rPr lang="en-US"/>
              <a:t>Hato Mayor del Rey</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252"/>
          <a:stretch/>
        </p:blipFill>
        <p:spPr>
          <a:xfrm>
            <a:off x="1303200" y="4"/>
            <a:ext cx="7840800" cy="585215"/>
          </a:xfrm>
          <a:prstGeom prst="rect">
            <a:avLst/>
          </a:prstGeom>
          <a:ln w="12700">
            <a:miter lim="400000"/>
          </a:ln>
        </p:spPr>
      </p:pic>
    </p:spTree>
    <p:extLst>
      <p:ext uri="{BB962C8B-B14F-4D97-AF65-F5344CB8AC3E}">
        <p14:creationId xmlns:p14="http://schemas.microsoft.com/office/powerpoint/2010/main" val="811302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ub-Portada">
    <p:spTree>
      <p:nvGrpSpPr>
        <p:cNvPr id="1" name=""/>
        <p:cNvGrpSpPr/>
        <p:nvPr/>
      </p:nvGrpSpPr>
      <p:grpSpPr>
        <a:xfrm>
          <a:off x="0" y="0"/>
          <a:ext cx="0" cy="0"/>
          <a:chOff x="0" y="0"/>
          <a:chExt cx="0" cy="0"/>
        </a:xfrm>
      </p:grpSpPr>
      <p:sp>
        <p:nvSpPr>
          <p:cNvPr id="6" name="7 Marcador de posición de imagen"/>
          <p:cNvSpPr>
            <a:spLocks noGrp="1"/>
          </p:cNvSpPr>
          <p:nvPr>
            <p:ph type="pic" idx="21"/>
          </p:nvPr>
        </p:nvSpPr>
        <p:spPr>
          <a:xfrm>
            <a:off x="0" y="0"/>
            <a:ext cx="9144000" cy="5143500"/>
          </a:xfrm>
          <a:prstGeom prst="rect">
            <a:avLst/>
          </a:prstGeom>
        </p:spPr>
        <p:txBody>
          <a:bodyPr lIns="91439" tIns="45719" rIns="91439" bIns="45719">
            <a:noAutofit/>
          </a:bodyPr>
          <a:lstStyle/>
          <a:p>
            <a:r>
              <a:rPr lang="es-ES"/>
              <a:t>Haga clic en el icono para agregar una imagen</a:t>
            </a:r>
            <a:endParaRPr/>
          </a:p>
        </p:txBody>
      </p:sp>
      <p:sp>
        <p:nvSpPr>
          <p:cNvPr id="2" name="1 Título"/>
          <p:cNvSpPr>
            <a:spLocks noGrp="1"/>
          </p:cNvSpPr>
          <p:nvPr>
            <p:ph type="title" hasCustomPrompt="1"/>
          </p:nvPr>
        </p:nvSpPr>
        <p:spPr>
          <a:xfrm>
            <a:off x="467544" y="3381840"/>
            <a:ext cx="3456384" cy="425202"/>
          </a:xfrm>
          <a:solidFill>
            <a:schemeClr val="accent6">
              <a:lumMod val="60000"/>
              <a:lumOff val="40000"/>
            </a:schemeClr>
          </a:solidFill>
        </p:spPr>
        <p:txBody>
          <a:bodyPr>
            <a:normAutofit/>
          </a:bodyPr>
          <a:lstStyle>
            <a:lvl1pPr algn="l">
              <a:defRPr sz="2100" b="1">
                <a:solidFill>
                  <a:schemeClr val="bg1"/>
                </a:solidFill>
                <a:latin typeface="+mj-lt"/>
              </a:defRPr>
            </a:lvl1pPr>
          </a:lstStyle>
          <a:p>
            <a:r>
              <a:rPr lang="es-ES"/>
              <a:t>ROBOTO 21</a:t>
            </a:r>
          </a:p>
        </p:txBody>
      </p:sp>
      <p:sp>
        <p:nvSpPr>
          <p:cNvPr id="9" name="2 Marcador de texto"/>
          <p:cNvSpPr>
            <a:spLocks noGrp="1"/>
          </p:cNvSpPr>
          <p:nvPr>
            <p:ph type="body" idx="1" hasCustomPrompt="1"/>
          </p:nvPr>
        </p:nvSpPr>
        <p:spPr>
          <a:xfrm>
            <a:off x="467544" y="3921903"/>
            <a:ext cx="1728192" cy="261044"/>
          </a:xfrm>
          <a:solidFill>
            <a:schemeClr val="accent3">
              <a:lumMod val="60000"/>
              <a:lumOff val="40000"/>
            </a:schemeClr>
          </a:solidFill>
        </p:spPr>
        <p:txBody>
          <a:bodyPr anchor="ctr">
            <a:normAutofit/>
          </a:bodyPr>
          <a:lstStyle>
            <a:lvl1pPr marL="0" indent="0">
              <a:buNone/>
              <a:defRPr sz="900" b="1" baseline="0">
                <a:solidFill>
                  <a:schemeClr val="bg1"/>
                </a:solidFill>
                <a:latin typeface="+mn-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ROBOTO  9</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nteplat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5" y="789554"/>
            <a:ext cx="2485162" cy="217810"/>
          </a:xfrm>
        </p:spPr>
        <p:txBody>
          <a:bodyPr anchor="b">
            <a:normAutofit/>
          </a:bodyPr>
          <a:lstStyle>
            <a:lvl1pPr algn="l">
              <a:defRPr sz="1350" b="1">
                <a:solidFill>
                  <a:schemeClr val="bg2"/>
                </a:solidFill>
              </a:defRPr>
            </a:lvl1pPr>
          </a:lstStyle>
          <a:p>
            <a:r>
              <a:rPr lang="en-US"/>
              <a:t>Monte Plata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362"/>
          <a:stretch/>
        </p:blipFill>
        <p:spPr>
          <a:xfrm>
            <a:off x="1130400" y="4"/>
            <a:ext cx="8013600" cy="585215"/>
          </a:xfrm>
          <a:prstGeom prst="rect">
            <a:avLst/>
          </a:prstGeom>
          <a:ln w="12700">
            <a:miter lim="400000"/>
          </a:ln>
        </p:spPr>
      </p:pic>
    </p:spTree>
    <p:extLst>
      <p:ext uri="{BB962C8B-B14F-4D97-AF65-F5344CB8AC3E}">
        <p14:creationId xmlns:p14="http://schemas.microsoft.com/office/powerpoint/2010/main" val="24349371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n Santo Domingo">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5" y="789554"/>
            <a:ext cx="2485162" cy="217810"/>
          </a:xfrm>
        </p:spPr>
        <p:txBody>
          <a:bodyPr anchor="b">
            <a:normAutofit/>
          </a:bodyPr>
          <a:lstStyle>
            <a:lvl1pPr algn="l">
              <a:defRPr sz="1350" b="1">
                <a:solidFill>
                  <a:schemeClr val="bg2"/>
                </a:solidFill>
              </a:defRPr>
            </a:lvl1pPr>
          </a:lstStyle>
          <a:p>
            <a:r>
              <a:rPr lang="en-US"/>
              <a:t>Gran Santo Domingo</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362"/>
          <a:stretch/>
        </p:blipFill>
        <p:spPr>
          <a:xfrm>
            <a:off x="1130400" y="4"/>
            <a:ext cx="8013600" cy="585215"/>
          </a:xfrm>
          <a:prstGeom prst="rect">
            <a:avLst/>
          </a:prstGeom>
          <a:ln w="12700">
            <a:miter lim="400000"/>
          </a:ln>
        </p:spPr>
      </p:pic>
    </p:spTree>
    <p:extLst>
      <p:ext uri="{BB962C8B-B14F-4D97-AF65-F5344CB8AC3E}">
        <p14:creationId xmlns:p14="http://schemas.microsoft.com/office/powerpoint/2010/main" val="12264407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etropolitan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5" y="789554"/>
            <a:ext cx="2485162" cy="217810"/>
          </a:xfrm>
        </p:spPr>
        <p:txBody>
          <a:bodyPr anchor="b">
            <a:normAutofit/>
          </a:bodyPr>
          <a:lstStyle>
            <a:lvl1pPr algn="l">
              <a:defRPr sz="1350" b="1">
                <a:solidFill>
                  <a:schemeClr val="bg2"/>
                </a:solidFill>
              </a:defRPr>
            </a:lvl1pPr>
          </a:lstStyle>
          <a:p>
            <a:r>
              <a:rPr lang="en-US"/>
              <a:t>Metropolitana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7717"/>
          <a:stretch/>
        </p:blipFill>
        <p:spPr>
          <a:xfrm>
            <a:off x="1620000" y="4"/>
            <a:ext cx="7524000" cy="585215"/>
          </a:xfrm>
          <a:prstGeom prst="rect">
            <a:avLst/>
          </a:prstGeom>
          <a:ln w="12700">
            <a:miter lim="400000"/>
          </a:ln>
        </p:spPr>
      </p:pic>
    </p:spTree>
    <p:extLst>
      <p:ext uri="{BB962C8B-B14F-4D97-AF65-F5344CB8AC3E}">
        <p14:creationId xmlns:p14="http://schemas.microsoft.com/office/powerpoint/2010/main" val="5068803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anto Domingo">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5" y="789554"/>
            <a:ext cx="2485162"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Santo Domingo</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8346"/>
          <a:stretch/>
        </p:blipFill>
        <p:spPr>
          <a:xfrm>
            <a:off x="1677600" y="4"/>
            <a:ext cx="7466400" cy="585215"/>
          </a:xfrm>
          <a:prstGeom prst="rect">
            <a:avLst/>
          </a:prstGeom>
          <a:ln w="12700">
            <a:miter lim="400000"/>
          </a:ln>
        </p:spPr>
      </p:pic>
    </p:spTree>
    <p:extLst>
      <p:ext uri="{BB962C8B-B14F-4D97-AF65-F5344CB8AC3E}">
        <p14:creationId xmlns:p14="http://schemas.microsoft.com/office/powerpoint/2010/main" val="39979918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trito Nacional">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5" y="789554"/>
            <a:ext cx="2485162"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a:solidFill>
                  <a:schemeClr val="bg2"/>
                </a:solidFill>
              </a:defRPr>
            </a:lvl1pPr>
          </a:lstStyle>
          <a:p>
            <a:r>
              <a:rPr lang="en-US"/>
              <a:t>Distrito Nacional</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756"/>
          <a:stretch/>
        </p:blipFill>
        <p:spPr>
          <a:xfrm>
            <a:off x="1166400" y="4"/>
            <a:ext cx="7977600" cy="585215"/>
          </a:xfrm>
          <a:prstGeom prst="rect">
            <a:avLst/>
          </a:prstGeom>
          <a:ln w="12700">
            <a:miter lim="400000"/>
          </a:ln>
        </p:spPr>
      </p:pic>
    </p:spTree>
    <p:extLst>
      <p:ext uri="{BB962C8B-B14F-4D97-AF65-F5344CB8AC3E}">
        <p14:creationId xmlns:p14="http://schemas.microsoft.com/office/powerpoint/2010/main" val="1321600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amaná">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5" y="789554"/>
            <a:ext cx="2485162"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Samaná</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015"/>
          <a:stretch/>
        </p:blipFill>
        <p:spPr>
          <a:xfrm>
            <a:off x="1281600" y="4"/>
            <a:ext cx="7862400" cy="585215"/>
          </a:xfrm>
          <a:prstGeom prst="rect">
            <a:avLst/>
          </a:prstGeom>
          <a:ln w="12700">
            <a:miter lim="400000"/>
          </a:ln>
        </p:spPr>
      </p:pic>
    </p:spTree>
    <p:extLst>
      <p:ext uri="{BB962C8B-B14F-4D97-AF65-F5344CB8AC3E}">
        <p14:creationId xmlns:p14="http://schemas.microsoft.com/office/powerpoint/2010/main" val="6857297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an Pedro de Macorís">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664296"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San Pedro de Macorís</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1"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5355"/>
          <a:stretch/>
        </p:blipFill>
        <p:spPr>
          <a:xfrm>
            <a:off x="1404000" y="4"/>
            <a:ext cx="7740000" cy="585215"/>
          </a:xfrm>
          <a:prstGeom prst="rect">
            <a:avLst/>
          </a:prstGeom>
          <a:ln w="12700">
            <a:miter lim="400000"/>
          </a:ln>
        </p:spPr>
      </p:pic>
    </p:spTree>
    <p:extLst>
      <p:ext uri="{BB962C8B-B14F-4D97-AF65-F5344CB8AC3E}">
        <p14:creationId xmlns:p14="http://schemas.microsoft.com/office/powerpoint/2010/main" val="23435209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 Roman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960" y="-37678"/>
            <a:ext cx="7307926" cy="5143075"/>
          </a:xfrm>
          <a:prstGeom prst="rect">
            <a:avLst/>
          </a:prstGeom>
        </p:spPr>
      </p:pic>
      <p:sp>
        <p:nvSpPr>
          <p:cNvPr id="2" name="Título 1"/>
          <p:cNvSpPr>
            <a:spLocks noGrp="1"/>
          </p:cNvSpPr>
          <p:nvPr>
            <p:ph type="ctrTitle" hasCustomPrompt="1"/>
          </p:nvPr>
        </p:nvSpPr>
        <p:spPr>
          <a:xfrm>
            <a:off x="6228184" y="789554"/>
            <a:ext cx="2664296"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La Romana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6063"/>
          <a:stretch/>
        </p:blipFill>
        <p:spPr>
          <a:xfrm>
            <a:off x="1468800" y="4"/>
            <a:ext cx="7675200" cy="585215"/>
          </a:xfrm>
          <a:prstGeom prst="rect">
            <a:avLst/>
          </a:prstGeom>
          <a:ln w="12700">
            <a:miter lim="400000"/>
          </a:ln>
        </p:spPr>
      </p:pic>
    </p:spTree>
    <p:extLst>
      <p:ext uri="{BB962C8B-B14F-4D97-AF65-F5344CB8AC3E}">
        <p14:creationId xmlns:p14="http://schemas.microsoft.com/office/powerpoint/2010/main" val="3566406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sla Saon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664296"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Isla Saona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173"/>
          <a:stretch/>
        </p:blipFill>
        <p:spPr>
          <a:xfrm>
            <a:off x="1296000" y="4"/>
            <a:ext cx="7848000" cy="585215"/>
          </a:xfrm>
          <a:prstGeom prst="rect">
            <a:avLst/>
          </a:prstGeom>
          <a:ln w="12700">
            <a:miter lim="400000"/>
          </a:ln>
        </p:spPr>
      </p:pic>
    </p:spTree>
    <p:extLst>
      <p:ext uri="{BB962C8B-B14F-4D97-AF65-F5344CB8AC3E}">
        <p14:creationId xmlns:p14="http://schemas.microsoft.com/office/powerpoint/2010/main" val="38635203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iguey / La Altagraci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664296"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Higuey / La Altagracia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3391"/>
          <a:stretch/>
        </p:blipFill>
        <p:spPr>
          <a:xfrm>
            <a:off x="1224514" y="4"/>
            <a:ext cx="7919486" cy="585215"/>
          </a:xfrm>
          <a:prstGeom prst="rect">
            <a:avLst/>
          </a:prstGeom>
          <a:ln w="12700">
            <a:miter lim="400000"/>
          </a:ln>
        </p:spPr>
      </p:pic>
    </p:spTree>
    <p:extLst>
      <p:ext uri="{BB962C8B-B14F-4D97-AF65-F5344CB8AC3E}">
        <p14:creationId xmlns:p14="http://schemas.microsoft.com/office/powerpoint/2010/main" val="3948010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_Blank 0">
    <p:bg>
      <p:bgPr>
        <a:solidFill>
          <a:srgbClr val="FFFFFF"/>
        </a:solidFill>
        <a:effectLst/>
      </p:bgPr>
    </p:bg>
    <p:spTree>
      <p:nvGrpSpPr>
        <p:cNvPr id="1" name=""/>
        <p:cNvGrpSpPr/>
        <p:nvPr/>
      </p:nvGrpSpPr>
      <p:grpSpPr>
        <a:xfrm>
          <a:off x="0" y="0"/>
          <a:ext cx="0" cy="0"/>
          <a:chOff x="0" y="0"/>
          <a:chExt cx="0" cy="0"/>
        </a:xfrm>
      </p:grpSpPr>
      <p:sp>
        <p:nvSpPr>
          <p:cNvPr id="4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4749240"/>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l Seibo">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664296"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El Seibo</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645"/>
          <a:stretch/>
        </p:blipFill>
        <p:spPr>
          <a:xfrm>
            <a:off x="1339200" y="4"/>
            <a:ext cx="7804800" cy="585215"/>
          </a:xfrm>
          <a:prstGeom prst="rect">
            <a:avLst/>
          </a:prstGeom>
          <a:ln w="12700">
            <a:miter lim="400000"/>
          </a:ln>
        </p:spPr>
      </p:pic>
    </p:spTree>
    <p:extLst>
      <p:ext uri="{BB962C8B-B14F-4D97-AF65-F5344CB8AC3E}">
        <p14:creationId xmlns:p14="http://schemas.microsoft.com/office/powerpoint/2010/main" val="4908352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spaillat">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664296"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Espaillat</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834"/>
          <a:stretch/>
        </p:blipFill>
        <p:spPr>
          <a:xfrm>
            <a:off x="1173600" y="4"/>
            <a:ext cx="7970400" cy="585215"/>
          </a:xfrm>
          <a:prstGeom prst="rect">
            <a:avLst/>
          </a:prstGeom>
          <a:ln w="12700">
            <a:miter lim="400000"/>
          </a:ln>
        </p:spPr>
      </p:pic>
    </p:spTree>
    <p:extLst>
      <p:ext uri="{BB962C8B-B14F-4D97-AF65-F5344CB8AC3E}">
        <p14:creationId xmlns:p14="http://schemas.microsoft.com/office/powerpoint/2010/main" val="38697133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aría Trinidad Sánchez">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07926" cy="5143075"/>
          </a:xfrm>
          <a:prstGeom prst="rect">
            <a:avLst/>
          </a:prstGeom>
        </p:spPr>
      </p:pic>
      <p:sp>
        <p:nvSpPr>
          <p:cNvPr id="2" name="Título 1"/>
          <p:cNvSpPr>
            <a:spLocks noGrp="1"/>
          </p:cNvSpPr>
          <p:nvPr>
            <p:ph type="ctrTitle" hasCustomPrompt="1"/>
          </p:nvPr>
        </p:nvSpPr>
        <p:spPr>
          <a:xfrm>
            <a:off x="6228184" y="789554"/>
            <a:ext cx="2808312"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María Trinidad Sánchez</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5590"/>
          <a:stretch/>
        </p:blipFill>
        <p:spPr>
          <a:xfrm>
            <a:off x="1425600" y="4"/>
            <a:ext cx="7718400" cy="585215"/>
          </a:xfrm>
          <a:prstGeom prst="rect">
            <a:avLst/>
          </a:prstGeom>
          <a:ln w="12700">
            <a:miter lim="400000"/>
          </a:ln>
        </p:spPr>
      </p:pic>
    </p:spTree>
    <p:extLst>
      <p:ext uri="{BB962C8B-B14F-4D97-AF65-F5344CB8AC3E}">
        <p14:creationId xmlns:p14="http://schemas.microsoft.com/office/powerpoint/2010/main" val="35860398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uarte">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808312"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Duarte</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3937"/>
          <a:stretch/>
        </p:blipFill>
        <p:spPr>
          <a:xfrm>
            <a:off x="1274400" y="4"/>
            <a:ext cx="7869600" cy="585215"/>
          </a:xfrm>
          <a:prstGeom prst="rect">
            <a:avLst/>
          </a:prstGeom>
          <a:ln w="12700">
            <a:miter lim="400000"/>
          </a:ln>
        </p:spPr>
      </p:pic>
    </p:spTree>
    <p:extLst>
      <p:ext uri="{BB962C8B-B14F-4D97-AF65-F5344CB8AC3E}">
        <p14:creationId xmlns:p14="http://schemas.microsoft.com/office/powerpoint/2010/main" val="20005459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ánchez Ramírez">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808312"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Sánchez Ramírez</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6220"/>
          <a:stretch/>
        </p:blipFill>
        <p:spPr>
          <a:xfrm>
            <a:off x="1483200" y="4"/>
            <a:ext cx="7660800" cy="585215"/>
          </a:xfrm>
          <a:prstGeom prst="rect">
            <a:avLst/>
          </a:prstGeom>
          <a:ln w="12700">
            <a:miter lim="400000"/>
          </a:ln>
        </p:spPr>
      </p:pic>
    </p:spTree>
    <p:extLst>
      <p:ext uri="{BB962C8B-B14F-4D97-AF65-F5344CB8AC3E}">
        <p14:creationId xmlns:p14="http://schemas.microsoft.com/office/powerpoint/2010/main" val="22312773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onao / Monseñor Nouel">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Bonao / Monseñor Nouel</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604"/>
          <a:stretch/>
        </p:blipFill>
        <p:spPr>
          <a:xfrm>
            <a:off x="1152506" y="4"/>
            <a:ext cx="7991494" cy="585215"/>
          </a:xfrm>
          <a:prstGeom prst="rect">
            <a:avLst/>
          </a:prstGeom>
          <a:ln w="12700">
            <a:miter lim="400000"/>
          </a:ln>
        </p:spPr>
      </p:pic>
    </p:spTree>
    <p:extLst>
      <p:ext uri="{BB962C8B-B14F-4D97-AF65-F5344CB8AC3E}">
        <p14:creationId xmlns:p14="http://schemas.microsoft.com/office/powerpoint/2010/main" val="1410241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an Cristobal">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San Cristobal</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1653"/>
          <a:stretch/>
        </p:blipFill>
        <p:spPr>
          <a:xfrm>
            <a:off x="1065600" y="4"/>
            <a:ext cx="8078400" cy="585215"/>
          </a:xfrm>
          <a:prstGeom prst="rect">
            <a:avLst/>
          </a:prstGeom>
          <a:ln w="12700">
            <a:miter lim="400000"/>
          </a:ln>
        </p:spPr>
      </p:pic>
    </p:spTree>
    <p:extLst>
      <p:ext uri="{BB962C8B-B14F-4D97-AF65-F5344CB8AC3E}">
        <p14:creationId xmlns:p14="http://schemas.microsoft.com/office/powerpoint/2010/main" val="37613104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zu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stretch>
            <a:fillRect/>
          </a:stretch>
        </p:blipFill>
        <p:spPr>
          <a:xfrm>
            <a:off x="611561" y="216"/>
            <a:ext cx="7379932"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Azua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604"/>
          <a:stretch/>
        </p:blipFill>
        <p:spPr>
          <a:xfrm>
            <a:off x="1152506" y="4"/>
            <a:ext cx="7991493" cy="585215"/>
          </a:xfrm>
          <a:prstGeom prst="rect">
            <a:avLst/>
          </a:prstGeom>
          <a:ln w="12700">
            <a:miter lim="400000"/>
          </a:ln>
        </p:spPr>
      </p:pic>
    </p:spTree>
    <p:extLst>
      <p:ext uri="{BB962C8B-B14F-4D97-AF65-F5344CB8AC3E}">
        <p14:creationId xmlns:p14="http://schemas.microsoft.com/office/powerpoint/2010/main" val="20634054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aní / Peravi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stretch>
            <a:fillRect/>
          </a:stretch>
        </p:blipFill>
        <p:spPr>
          <a:xfrm>
            <a:off x="755577" y="216"/>
            <a:ext cx="7091900"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Baní / Peravia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3150"/>
          <a:stretch/>
        </p:blipFill>
        <p:spPr>
          <a:xfrm>
            <a:off x="1202400" y="4"/>
            <a:ext cx="7941600" cy="585215"/>
          </a:xfrm>
          <a:prstGeom prst="rect">
            <a:avLst/>
          </a:prstGeom>
          <a:ln w="12700">
            <a:miter lim="400000"/>
          </a:ln>
        </p:spPr>
      </p:pic>
    </p:spTree>
    <p:extLst>
      <p:ext uri="{BB962C8B-B14F-4D97-AF65-F5344CB8AC3E}">
        <p14:creationId xmlns:p14="http://schemas.microsoft.com/office/powerpoint/2010/main" val="8681894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antiago">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stretch>
            <a:fillRect/>
          </a:stretch>
        </p:blipFill>
        <p:spPr>
          <a:xfrm>
            <a:off x="683569" y="216"/>
            <a:ext cx="7235916"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Santiago</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a:t>
            </a:r>
            <a:r>
              <a:rPr lang="en-US" err="1"/>
              <a:t>ipsum</a:t>
            </a:r>
            <a:r>
              <a:rPr lang="en-US"/>
              <a:t> dolor sit </a:t>
            </a:r>
            <a:r>
              <a:rPr lang="en-US" err="1"/>
              <a:t>amet</a:t>
            </a:r>
            <a:r>
              <a:rPr lang="en-US"/>
              <a:t>, </a:t>
            </a:r>
            <a:r>
              <a:rPr lang="en-US" err="1"/>
              <a:t>consectetuer</a:t>
            </a:r>
            <a:r>
              <a:rPr lang="en-US"/>
              <a:t>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331"/>
          <a:stretch/>
        </p:blipFill>
        <p:spPr>
          <a:xfrm>
            <a:off x="1310400" y="4"/>
            <a:ext cx="7833600" cy="585215"/>
          </a:xfrm>
          <a:prstGeom prst="rect">
            <a:avLst/>
          </a:prstGeom>
          <a:ln w="12700">
            <a:miter lim="400000"/>
          </a:ln>
        </p:spPr>
      </p:pic>
    </p:spTree>
    <p:extLst>
      <p:ext uri="{BB962C8B-B14F-4D97-AF65-F5344CB8AC3E}">
        <p14:creationId xmlns:p14="http://schemas.microsoft.com/office/powerpoint/2010/main" val="3863067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ágina en Blanco: Línea Azul">
    <p:spTree>
      <p:nvGrpSpPr>
        <p:cNvPr id="1" name=""/>
        <p:cNvGrpSpPr/>
        <p:nvPr/>
      </p:nvGrpSpPr>
      <p:grpSpPr>
        <a:xfrm>
          <a:off x="0" y="0"/>
          <a:ext cx="0" cy="0"/>
          <a:chOff x="0" y="0"/>
          <a:chExt cx="0" cy="0"/>
        </a:xfrm>
      </p:grpSpPr>
      <p:pic>
        <p:nvPicPr>
          <p:cNvPr id="7" name="6 Imagen" descr="Plantilla ONE-02.png"/>
          <p:cNvPicPr>
            <a:picLocks noChangeAspect="1"/>
          </p:cNvPicPr>
          <p:nvPr userDrawn="1"/>
        </p:nvPicPr>
        <p:blipFill rotWithShape="1">
          <a:blip r:embed="rId2" cstate="print"/>
          <a:srcRect l="21653"/>
          <a:stretch/>
        </p:blipFill>
        <p:spPr>
          <a:xfrm>
            <a:off x="1980000" y="0"/>
            <a:ext cx="7164000" cy="438912"/>
          </a:xfrm>
          <a:prstGeom prst="rect">
            <a:avLst/>
          </a:prstGeom>
        </p:spPr>
      </p:pic>
      <p:sp>
        <p:nvSpPr>
          <p:cNvPr id="3" name="2 Rectángulo"/>
          <p:cNvSpPr/>
          <p:nvPr userDrawn="1"/>
        </p:nvSpPr>
        <p:spPr>
          <a:xfrm flipV="1">
            <a:off x="0" y="5056026"/>
            <a:ext cx="2699792" cy="87476"/>
          </a:xfrm>
          <a:prstGeom prst="rect">
            <a:avLst/>
          </a:prstGeom>
          <a:solidFill>
            <a:srgbClr val="15359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4" name="4 Rectángulo"/>
          <p:cNvSpPr/>
          <p:nvPr userDrawn="1"/>
        </p:nvSpPr>
        <p:spPr>
          <a:xfrm flipV="1">
            <a:off x="2699791" y="5056026"/>
            <a:ext cx="6444210" cy="87476"/>
          </a:xfrm>
          <a:prstGeom prst="rect">
            <a:avLst/>
          </a:prstGeom>
          <a:solidFill>
            <a:srgbClr val="B9D0F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Tree>
    <p:extLst>
      <p:ext uri="{BB962C8B-B14F-4D97-AF65-F5344CB8AC3E}">
        <p14:creationId xmlns:p14="http://schemas.microsoft.com/office/powerpoint/2010/main" val="26081499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an José de Oco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stretch>
            <a:fillRect/>
          </a:stretch>
        </p:blipFill>
        <p:spPr>
          <a:xfrm>
            <a:off x="755577" y="216"/>
            <a:ext cx="7091900"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San José de Ocoa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5197"/>
          <a:stretch/>
        </p:blipFill>
        <p:spPr>
          <a:xfrm>
            <a:off x="1389600" y="4"/>
            <a:ext cx="7754400" cy="585215"/>
          </a:xfrm>
          <a:prstGeom prst="rect">
            <a:avLst/>
          </a:prstGeom>
          <a:ln w="12700">
            <a:miter lim="400000"/>
          </a:ln>
        </p:spPr>
      </p:pic>
    </p:spTree>
    <p:extLst>
      <p:ext uri="{BB962C8B-B14F-4D97-AF65-F5344CB8AC3E}">
        <p14:creationId xmlns:p14="http://schemas.microsoft.com/office/powerpoint/2010/main" val="192570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a Veg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stretch>
            <a:fillRect/>
          </a:stretch>
        </p:blipFill>
        <p:spPr>
          <a:xfrm>
            <a:off x="755577" y="216"/>
            <a:ext cx="7091900"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La Vega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5355"/>
          <a:stretch/>
        </p:blipFill>
        <p:spPr>
          <a:xfrm>
            <a:off x="1404000" y="4"/>
            <a:ext cx="7740000" cy="585215"/>
          </a:xfrm>
          <a:prstGeom prst="rect">
            <a:avLst/>
          </a:prstGeom>
          <a:ln w="12700">
            <a:miter lim="400000"/>
          </a:ln>
        </p:spPr>
      </p:pic>
    </p:spTree>
    <p:extLst>
      <p:ext uri="{BB962C8B-B14F-4D97-AF65-F5344CB8AC3E}">
        <p14:creationId xmlns:p14="http://schemas.microsoft.com/office/powerpoint/2010/main" val="40881704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alcedo / Hermanas Mirabal">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Salcedo / Hermanas Mirabal</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604"/>
          <a:stretch/>
        </p:blipFill>
        <p:spPr>
          <a:xfrm>
            <a:off x="1152506" y="4"/>
            <a:ext cx="7991494" cy="585215"/>
          </a:xfrm>
          <a:prstGeom prst="rect">
            <a:avLst/>
          </a:prstGeom>
          <a:ln w="12700">
            <a:miter lim="400000"/>
          </a:ln>
        </p:spPr>
      </p:pic>
    </p:spTree>
    <p:extLst>
      <p:ext uri="{BB962C8B-B14F-4D97-AF65-F5344CB8AC3E}">
        <p14:creationId xmlns:p14="http://schemas.microsoft.com/office/powerpoint/2010/main" val="23478191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Elías Piñ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Elías Piña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015"/>
          <a:stretch/>
        </p:blipFill>
        <p:spPr>
          <a:xfrm>
            <a:off x="1281600" y="4"/>
            <a:ext cx="7862400" cy="585215"/>
          </a:xfrm>
          <a:prstGeom prst="rect">
            <a:avLst/>
          </a:prstGeom>
          <a:ln w="12700">
            <a:miter lim="400000"/>
          </a:ln>
        </p:spPr>
      </p:pic>
    </p:spTree>
    <p:extLst>
      <p:ext uri="{BB962C8B-B14F-4D97-AF65-F5344CB8AC3E}">
        <p14:creationId xmlns:p14="http://schemas.microsoft.com/office/powerpoint/2010/main" val="33388868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ajabón">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Dajabón</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5669"/>
          <a:stretch/>
        </p:blipFill>
        <p:spPr>
          <a:xfrm>
            <a:off x="1432800" y="4"/>
            <a:ext cx="7711200" cy="585215"/>
          </a:xfrm>
          <a:prstGeom prst="rect">
            <a:avLst/>
          </a:prstGeom>
          <a:ln w="12700">
            <a:miter lim="400000"/>
          </a:ln>
        </p:spPr>
      </p:pic>
    </p:spTree>
    <p:extLst>
      <p:ext uri="{BB962C8B-B14F-4D97-AF65-F5344CB8AC3E}">
        <p14:creationId xmlns:p14="http://schemas.microsoft.com/office/powerpoint/2010/main" val="34084166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antiago Rodríguez">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Santiago Rodríguez</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20079"/>
          <a:stretch/>
        </p:blipFill>
        <p:spPr>
          <a:xfrm>
            <a:off x="1836000" y="4"/>
            <a:ext cx="7308000" cy="585215"/>
          </a:xfrm>
          <a:prstGeom prst="rect">
            <a:avLst/>
          </a:prstGeom>
          <a:ln w="12700">
            <a:miter lim="400000"/>
          </a:ln>
        </p:spPr>
      </p:pic>
    </p:spTree>
    <p:extLst>
      <p:ext uri="{BB962C8B-B14F-4D97-AF65-F5344CB8AC3E}">
        <p14:creationId xmlns:p14="http://schemas.microsoft.com/office/powerpoint/2010/main" val="11038863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Santiago Rodríguez">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Valverde Mao</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604"/>
          <a:stretch/>
        </p:blipFill>
        <p:spPr>
          <a:xfrm>
            <a:off x="1152506" y="4"/>
            <a:ext cx="7991494" cy="585215"/>
          </a:xfrm>
          <a:prstGeom prst="rect">
            <a:avLst/>
          </a:prstGeom>
          <a:ln w="12700">
            <a:miter lim="400000"/>
          </a:ln>
        </p:spPr>
      </p:pic>
    </p:spTree>
    <p:extLst>
      <p:ext uri="{BB962C8B-B14F-4D97-AF65-F5344CB8AC3E}">
        <p14:creationId xmlns:p14="http://schemas.microsoft.com/office/powerpoint/2010/main" val="1429428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ontecristi">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Montecristi</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803"/>
          <a:stretch/>
        </p:blipFill>
        <p:spPr>
          <a:xfrm>
            <a:off x="1353600" y="4"/>
            <a:ext cx="7790400" cy="585215"/>
          </a:xfrm>
          <a:prstGeom prst="rect">
            <a:avLst/>
          </a:prstGeom>
          <a:ln w="12700">
            <a:miter lim="400000"/>
          </a:ln>
        </p:spPr>
      </p:pic>
    </p:spTree>
    <p:extLst>
      <p:ext uri="{BB962C8B-B14F-4D97-AF65-F5344CB8AC3E}">
        <p14:creationId xmlns:p14="http://schemas.microsoft.com/office/powerpoint/2010/main" val="26655476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uerto Plat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Puerto Plata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1653"/>
          <a:stretch/>
        </p:blipFill>
        <p:spPr>
          <a:xfrm>
            <a:off x="1065600" y="4"/>
            <a:ext cx="8078400" cy="585215"/>
          </a:xfrm>
          <a:prstGeom prst="rect">
            <a:avLst/>
          </a:prstGeom>
          <a:ln w="12700">
            <a:miter lim="400000"/>
          </a:ln>
        </p:spPr>
      </p:pic>
    </p:spTree>
    <p:extLst>
      <p:ext uri="{BB962C8B-B14F-4D97-AF65-F5344CB8AC3E}">
        <p14:creationId xmlns:p14="http://schemas.microsoft.com/office/powerpoint/2010/main" val="21184030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Puerto Plat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r>
              <a:rPr lang="en-US"/>
              <a:t>Bahoruco</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604"/>
          <a:stretch/>
        </p:blipFill>
        <p:spPr>
          <a:xfrm>
            <a:off x="1152506" y="4"/>
            <a:ext cx="7991494" cy="585215"/>
          </a:xfrm>
          <a:prstGeom prst="rect">
            <a:avLst/>
          </a:prstGeom>
          <a:ln w="12700">
            <a:miter lim="400000"/>
          </a:ln>
        </p:spPr>
      </p:pic>
    </p:spTree>
    <p:extLst>
      <p:ext uri="{BB962C8B-B14F-4D97-AF65-F5344CB8AC3E}">
        <p14:creationId xmlns:p14="http://schemas.microsoft.com/office/powerpoint/2010/main" val="4046315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ágina en Blanco: Línea Roja">
    <p:spTree>
      <p:nvGrpSpPr>
        <p:cNvPr id="1" name=""/>
        <p:cNvGrpSpPr/>
        <p:nvPr/>
      </p:nvGrpSpPr>
      <p:grpSpPr>
        <a:xfrm>
          <a:off x="0" y="0"/>
          <a:ext cx="0" cy="0"/>
          <a:chOff x="0" y="0"/>
          <a:chExt cx="0" cy="0"/>
        </a:xfrm>
      </p:grpSpPr>
      <p:pic>
        <p:nvPicPr>
          <p:cNvPr id="7" name="6 Imagen" descr="Plantilla ONE-02.png"/>
          <p:cNvPicPr>
            <a:picLocks noChangeAspect="1"/>
          </p:cNvPicPr>
          <p:nvPr userDrawn="1"/>
        </p:nvPicPr>
        <p:blipFill rotWithShape="1">
          <a:blip r:embed="rId2" cstate="print"/>
          <a:srcRect l="15748"/>
          <a:stretch/>
        </p:blipFill>
        <p:spPr>
          <a:xfrm>
            <a:off x="1440000" y="0"/>
            <a:ext cx="7704000" cy="438912"/>
          </a:xfrm>
          <a:prstGeom prst="rect">
            <a:avLst/>
          </a:prstGeom>
        </p:spPr>
      </p:pic>
      <p:sp>
        <p:nvSpPr>
          <p:cNvPr id="3" name="2 Rectángulo"/>
          <p:cNvSpPr/>
          <p:nvPr userDrawn="1"/>
        </p:nvSpPr>
        <p:spPr>
          <a:xfrm flipV="1">
            <a:off x="0" y="5056026"/>
            <a:ext cx="2699792" cy="87476"/>
          </a:xfrm>
          <a:prstGeom prst="rect">
            <a:avLst/>
          </a:prstGeom>
          <a:solidFill>
            <a:schemeClr val="accent5"/>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4" name="4 Rectángulo"/>
          <p:cNvSpPr/>
          <p:nvPr userDrawn="1"/>
        </p:nvSpPr>
        <p:spPr>
          <a:xfrm flipV="1">
            <a:off x="2699791" y="5056026"/>
            <a:ext cx="6444210" cy="87476"/>
          </a:xfrm>
          <a:prstGeom prst="rect">
            <a:avLst/>
          </a:prstGeom>
          <a:solidFill>
            <a:schemeClr val="accent6">
              <a:lumMod val="40000"/>
              <a:lumOff val="60000"/>
            </a:schemeClr>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Tree>
    <p:extLst>
      <p:ext uri="{BB962C8B-B14F-4D97-AF65-F5344CB8AC3E}">
        <p14:creationId xmlns:p14="http://schemas.microsoft.com/office/powerpoint/2010/main" val="20234116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an Juan">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San Juan</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1417"/>
          <a:stretch/>
        </p:blipFill>
        <p:spPr>
          <a:xfrm>
            <a:off x="1044000" y="4"/>
            <a:ext cx="8100000" cy="585215"/>
          </a:xfrm>
          <a:prstGeom prst="rect">
            <a:avLst/>
          </a:prstGeom>
          <a:ln w="12700">
            <a:miter lim="400000"/>
          </a:ln>
        </p:spPr>
      </p:pic>
    </p:spTree>
    <p:extLst>
      <p:ext uri="{BB962C8B-B14F-4D97-AF65-F5344CB8AC3E}">
        <p14:creationId xmlns:p14="http://schemas.microsoft.com/office/powerpoint/2010/main" val="35582721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arahon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Barahona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5118"/>
          <a:stretch/>
        </p:blipFill>
        <p:spPr>
          <a:xfrm>
            <a:off x="1382400" y="4"/>
            <a:ext cx="7761600" cy="585215"/>
          </a:xfrm>
          <a:prstGeom prst="rect">
            <a:avLst/>
          </a:prstGeom>
          <a:ln w="12700">
            <a:miter lim="400000"/>
          </a:ln>
        </p:spPr>
      </p:pic>
    </p:spTree>
    <p:extLst>
      <p:ext uri="{BB962C8B-B14F-4D97-AF65-F5344CB8AC3E}">
        <p14:creationId xmlns:p14="http://schemas.microsoft.com/office/powerpoint/2010/main" val="32421333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edernales">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Pedernales</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2604"/>
          <a:stretch/>
        </p:blipFill>
        <p:spPr>
          <a:xfrm>
            <a:off x="1152506" y="4"/>
            <a:ext cx="7991494" cy="585215"/>
          </a:xfrm>
          <a:prstGeom prst="rect">
            <a:avLst/>
          </a:prstGeom>
          <a:ln w="12700">
            <a:miter lim="400000"/>
          </a:ln>
        </p:spPr>
      </p:pic>
    </p:spTree>
    <p:extLst>
      <p:ext uri="{BB962C8B-B14F-4D97-AF65-F5344CB8AC3E}">
        <p14:creationId xmlns:p14="http://schemas.microsoft.com/office/powerpoint/2010/main" val="42913399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ndependencia">
    <p:bg>
      <p:bgPr>
        <a:solidFill>
          <a:schemeClr val="accent6"/>
        </a:solid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1560" y="216"/>
            <a:ext cx="7379934" cy="5143075"/>
          </a:xfrm>
          <a:prstGeom prst="rect">
            <a:avLst/>
          </a:prstGeom>
        </p:spPr>
      </p:pic>
      <p:sp>
        <p:nvSpPr>
          <p:cNvPr id="2" name="Título 1"/>
          <p:cNvSpPr>
            <a:spLocks noGrp="1"/>
          </p:cNvSpPr>
          <p:nvPr>
            <p:ph type="ctrTitle" hasCustomPrompt="1"/>
          </p:nvPr>
        </p:nvSpPr>
        <p:spPr>
          <a:xfrm>
            <a:off x="6228184" y="789554"/>
            <a:ext cx="2915438" cy="217810"/>
          </a:xfrm>
        </p:spPr>
        <p:txBody>
          <a:bodyPr anchor="b">
            <a:normAutofit/>
          </a:bodyPr>
          <a:lstStyle>
            <a:lvl1pPr marL="0" marR="0" indent="0" algn="l" defTabSz="685800" rtl="0" eaLnBrk="1" fontAlgn="auto" latinLnBrk="0" hangingPunct="1">
              <a:lnSpc>
                <a:spcPct val="90000"/>
              </a:lnSpc>
              <a:spcBef>
                <a:spcPct val="0"/>
              </a:spcBef>
              <a:spcAft>
                <a:spcPts val="0"/>
              </a:spcAft>
              <a:buClrTx/>
              <a:buSzTx/>
              <a:buFontTx/>
              <a:buNone/>
              <a:tabLst/>
              <a:defRPr sz="1350" b="1" u="none">
                <a:solidFill>
                  <a:schemeClr val="bg2"/>
                </a:solidFill>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lang="en-US"/>
              <a:t>Independencia</a:t>
            </a:r>
          </a:p>
        </p:txBody>
      </p:sp>
      <p:sp>
        <p:nvSpPr>
          <p:cNvPr id="3" name="Subtítulo 2"/>
          <p:cNvSpPr>
            <a:spLocks noGrp="1"/>
          </p:cNvSpPr>
          <p:nvPr>
            <p:ph type="subTitle" idx="1" hasCustomPrompt="1"/>
          </p:nvPr>
        </p:nvSpPr>
        <p:spPr>
          <a:xfrm>
            <a:off x="6223570" y="1185897"/>
            <a:ext cx="2353494" cy="683779"/>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6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s-ES"/>
              <a:t>ROBOTO 6 </a:t>
            </a:r>
            <a:r>
              <a:rPr lang="en-US" err="1"/>
              <a:t>Lorem</a:t>
            </a:r>
            <a:r>
              <a:rPr lang="en-US"/>
              <a:t>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2" name="Marcador de texto 3"/>
          <p:cNvSpPr>
            <a:spLocks noGrp="1"/>
          </p:cNvSpPr>
          <p:nvPr>
            <p:ph type="body" sz="half" idx="2" hasCustomPrompt="1"/>
          </p:nvPr>
        </p:nvSpPr>
        <p:spPr>
          <a:xfrm>
            <a:off x="2483772" y="3832360"/>
            <a:ext cx="2949575"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sp>
        <p:nvSpPr>
          <p:cNvPr id="13" name="Marcador de texto 3"/>
          <p:cNvSpPr>
            <a:spLocks noGrp="1"/>
          </p:cNvSpPr>
          <p:nvPr>
            <p:ph type="body" sz="half" idx="10" hasCustomPrompt="1"/>
          </p:nvPr>
        </p:nvSpPr>
        <p:spPr>
          <a:xfrm>
            <a:off x="6516217" y="3832360"/>
            <a:ext cx="2197130" cy="142625"/>
          </a:xfrm>
        </p:spPr>
        <p:txBody>
          <a:bodyPr>
            <a:normAutofit/>
          </a:bodyPr>
          <a:lstStyle>
            <a:lvl1pPr marL="0" indent="0">
              <a:buNone/>
              <a:defRPr sz="6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ROBOTO 6 </a:t>
            </a:r>
            <a:r>
              <a:rPr lang="en-US" err="1"/>
              <a:t>Lorem</a:t>
            </a:r>
            <a:r>
              <a:rPr lang="en-US"/>
              <a:t> ipsum dolor sit</a:t>
            </a:r>
            <a:endParaRPr lang="es-ES"/>
          </a:p>
        </p:txBody>
      </p:sp>
      <p:pic>
        <p:nvPicPr>
          <p:cNvPr id="10" name="9 Imagen"/>
          <p:cNvPicPr>
            <a:picLocks noChangeAspect="1"/>
          </p:cNvPicPr>
          <p:nvPr userDrawn="1"/>
        </p:nvPicPr>
        <p:blipFill rotWithShape="1">
          <a:blip r:embed="rId3" cstate="print">
            <a:extLst>
              <a:ext uri="{28A0092B-C50C-407E-A947-70E740481C1C}">
                <a14:useLocalDpi xmlns:a14="http://schemas.microsoft.com/office/drawing/2010/main" val="0"/>
              </a:ext>
            </a:extLst>
          </a:blip>
          <a:srcRect l="14173"/>
          <a:stretch/>
        </p:blipFill>
        <p:spPr>
          <a:xfrm>
            <a:off x="1296000" y="4"/>
            <a:ext cx="7848000" cy="585215"/>
          </a:xfrm>
          <a:prstGeom prst="rect">
            <a:avLst/>
          </a:prstGeom>
          <a:ln w="12700">
            <a:miter lim="400000"/>
          </a:ln>
        </p:spPr>
      </p:pic>
    </p:spTree>
    <p:extLst>
      <p:ext uri="{BB962C8B-B14F-4D97-AF65-F5344CB8AC3E}">
        <p14:creationId xmlns:p14="http://schemas.microsoft.com/office/powerpoint/2010/main" val="1093111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aja de texto A">
    <p:spTree>
      <p:nvGrpSpPr>
        <p:cNvPr id="1" name=""/>
        <p:cNvGrpSpPr/>
        <p:nvPr/>
      </p:nvGrpSpPr>
      <p:grpSpPr>
        <a:xfrm>
          <a:off x="0" y="0"/>
          <a:ext cx="0" cy="0"/>
          <a:chOff x="0" y="0"/>
          <a:chExt cx="0" cy="0"/>
        </a:xfrm>
      </p:grpSpPr>
      <p:sp>
        <p:nvSpPr>
          <p:cNvPr id="2" name="1 Título"/>
          <p:cNvSpPr>
            <a:spLocks noGrp="1"/>
          </p:cNvSpPr>
          <p:nvPr>
            <p:ph type="ctrTitle" hasCustomPrompt="1"/>
          </p:nvPr>
        </p:nvSpPr>
        <p:spPr>
          <a:xfrm>
            <a:off x="685800" y="843561"/>
            <a:ext cx="7772400" cy="379865"/>
          </a:xfrm>
        </p:spPr>
        <p:txBody>
          <a:bodyPr>
            <a:noAutofit/>
          </a:bodyPr>
          <a:lstStyle>
            <a:lvl1pPr>
              <a:defRPr sz="2000">
                <a:latin typeface="+mj-lt"/>
              </a:defRPr>
            </a:lvl1pPr>
          </a:lstStyle>
          <a:p>
            <a:r>
              <a:rPr lang="es-ES" b="1"/>
              <a:t>ROBOTO 20</a:t>
            </a:r>
          </a:p>
        </p:txBody>
      </p:sp>
      <p:sp>
        <p:nvSpPr>
          <p:cNvPr id="3" name="2 Subtítulo"/>
          <p:cNvSpPr>
            <a:spLocks noGrp="1"/>
          </p:cNvSpPr>
          <p:nvPr>
            <p:ph type="subTitle" idx="1" hasCustomPrompt="1"/>
          </p:nvPr>
        </p:nvSpPr>
        <p:spPr>
          <a:xfrm>
            <a:off x="899592" y="1599642"/>
            <a:ext cx="7344816" cy="648072"/>
          </a:xfrm>
        </p:spPr>
        <p:txBody>
          <a:bodyPr anchor="ctr">
            <a:normAutofit/>
          </a:bodyPr>
          <a:lstStyle>
            <a:lvl1pPr marL="0" indent="0" algn="l">
              <a:buNone/>
              <a:defRPr sz="1050" b="0">
                <a:solidFill>
                  <a:schemeClr val="tx1">
                    <a:lumMod val="85000"/>
                    <a:lumOff val="15000"/>
                  </a:schemeClr>
                </a:solidFill>
                <a:latin typeface="+mn-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b="1"/>
              <a:t>ROBOTO 10,5 - </a:t>
            </a:r>
            <a:r>
              <a:rPr lang="es-ES" b="1" err="1"/>
              <a:t>Lorem</a:t>
            </a:r>
            <a:r>
              <a:rPr lang="es-ES" b="1"/>
              <a:t> </a:t>
            </a:r>
            <a:r>
              <a:rPr lang="es-ES" b="1" err="1"/>
              <a:t>ipsum</a:t>
            </a:r>
            <a:r>
              <a:rPr lang="es-ES" b="1"/>
              <a:t> dolor </a:t>
            </a:r>
            <a:r>
              <a:rPr lang="es-ES" b="1" err="1"/>
              <a:t>sit</a:t>
            </a:r>
            <a:r>
              <a:rPr lang="es-ES" b="1"/>
              <a:t> </a:t>
            </a:r>
            <a:r>
              <a:rPr lang="es-ES" b="1" err="1"/>
              <a:t>amet</a:t>
            </a:r>
            <a:r>
              <a:rPr lang="es-ES" b="1"/>
              <a:t>, </a:t>
            </a:r>
            <a:r>
              <a:rPr lang="es-ES" b="1" err="1"/>
              <a:t>consectetur</a:t>
            </a:r>
            <a:r>
              <a:rPr lang="es-ES" b="1"/>
              <a:t> </a:t>
            </a:r>
            <a:r>
              <a:rPr lang="es-ES" b="1" err="1"/>
              <a:t>adipiscing</a:t>
            </a:r>
            <a:r>
              <a:rPr lang="es-ES" b="1"/>
              <a:t> </a:t>
            </a:r>
            <a:r>
              <a:rPr lang="es-ES" b="1" err="1"/>
              <a:t>elit</a:t>
            </a:r>
            <a:r>
              <a:rPr lang="es-ES" b="1"/>
              <a:t>, sed do </a:t>
            </a:r>
            <a:r>
              <a:rPr lang="es-ES" b="1" err="1"/>
              <a:t>eiusmod</a:t>
            </a:r>
            <a:r>
              <a:rPr lang="es-ES" b="1"/>
              <a:t> </a:t>
            </a:r>
            <a:r>
              <a:rPr lang="es-ES" b="1" err="1"/>
              <a:t>tempor</a:t>
            </a:r>
            <a:r>
              <a:rPr lang="es-ES" b="1"/>
              <a:t> </a:t>
            </a:r>
            <a:r>
              <a:rPr lang="es-ES" b="1" err="1"/>
              <a:t>incididunt</a:t>
            </a:r>
            <a:r>
              <a:rPr lang="es-ES" b="1"/>
              <a:t> ut labore et </a:t>
            </a:r>
            <a:r>
              <a:rPr lang="es-ES" b="1" err="1"/>
              <a:t>dolore</a:t>
            </a:r>
            <a:r>
              <a:rPr lang="es-ES" b="1"/>
              <a:t> magna </a:t>
            </a:r>
            <a:r>
              <a:rPr lang="es-ES" b="1" err="1"/>
              <a:t>aliqua</a:t>
            </a:r>
            <a:r>
              <a:rPr lang="es-ES" b="1"/>
              <a:t>. Ut </a:t>
            </a:r>
            <a:r>
              <a:rPr lang="es-ES" b="1" err="1"/>
              <a:t>enim</a:t>
            </a:r>
            <a:r>
              <a:rPr lang="es-ES" b="1"/>
              <a:t> ad </a:t>
            </a:r>
            <a:r>
              <a:rPr lang="es-ES" b="1" err="1"/>
              <a:t>minim</a:t>
            </a:r>
            <a:r>
              <a:rPr lang="es-ES" b="1"/>
              <a:t> </a:t>
            </a:r>
            <a:r>
              <a:rPr lang="es-ES" b="1" err="1"/>
              <a:t>veniam</a:t>
            </a:r>
            <a:r>
              <a:rPr lang="es-ES" b="1"/>
              <a:t>, </a:t>
            </a:r>
            <a:r>
              <a:rPr lang="es-ES" b="1" err="1"/>
              <a:t>quis</a:t>
            </a:r>
            <a:r>
              <a:rPr lang="es-ES" b="1"/>
              <a:t> </a:t>
            </a:r>
            <a:r>
              <a:rPr lang="es-ES" b="1" err="1"/>
              <a:t>nostrud</a:t>
            </a:r>
            <a:r>
              <a:rPr lang="es-ES" b="1"/>
              <a:t> </a:t>
            </a:r>
            <a:r>
              <a:rPr lang="es-ES" b="1" err="1"/>
              <a:t>exercitation</a:t>
            </a:r>
            <a:r>
              <a:rPr lang="es-ES" b="1"/>
              <a:t> </a:t>
            </a:r>
            <a:r>
              <a:rPr lang="es-ES" b="1" err="1"/>
              <a:t>ullamco</a:t>
            </a:r>
            <a:r>
              <a:rPr lang="es-ES" b="1"/>
              <a:t> </a:t>
            </a:r>
            <a:r>
              <a:rPr lang="es-ES" b="1" err="1"/>
              <a:t>laboris</a:t>
            </a:r>
            <a:r>
              <a:rPr lang="es-ES" b="1"/>
              <a:t> </a:t>
            </a:r>
            <a:r>
              <a:rPr lang="es-ES" b="1" err="1"/>
              <a:t>nisi</a:t>
            </a:r>
            <a:r>
              <a:rPr lang="es-ES" b="1"/>
              <a:t> ut </a:t>
            </a:r>
            <a:r>
              <a:rPr lang="es-ES" b="1" err="1"/>
              <a:t>aliquip</a:t>
            </a:r>
            <a:r>
              <a:rPr lang="es-ES" b="1"/>
              <a:t>. ex </a:t>
            </a:r>
            <a:r>
              <a:rPr lang="es-ES" b="1" err="1"/>
              <a:t>ea</a:t>
            </a:r>
            <a:r>
              <a:rPr lang="es-ES" b="1"/>
              <a:t> </a:t>
            </a:r>
            <a:r>
              <a:rPr lang="es-ES" b="1" err="1"/>
              <a:t>commodo</a:t>
            </a:r>
            <a:r>
              <a:rPr lang="es-ES" b="1"/>
              <a:t> </a:t>
            </a:r>
            <a:r>
              <a:rPr lang="es-ES" b="1" err="1"/>
              <a:t>consequat</a:t>
            </a:r>
            <a:r>
              <a:rPr lang="es-ES" b="1"/>
              <a:t>.</a:t>
            </a:r>
          </a:p>
        </p:txBody>
      </p:sp>
      <p:sp>
        <p:nvSpPr>
          <p:cNvPr id="7" name="10 Rectángulo"/>
          <p:cNvSpPr/>
          <p:nvPr userDrawn="1"/>
        </p:nvSpPr>
        <p:spPr>
          <a:xfrm>
            <a:off x="1" y="5056026"/>
            <a:ext cx="2699792" cy="87476"/>
          </a:xfrm>
          <a:prstGeom prst="rect">
            <a:avLst/>
          </a:prstGeom>
          <a:solidFill>
            <a:srgbClr val="15359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8" name="4 Rectángulo"/>
          <p:cNvSpPr/>
          <p:nvPr userDrawn="1"/>
        </p:nvSpPr>
        <p:spPr>
          <a:xfrm>
            <a:off x="2699791" y="5056026"/>
            <a:ext cx="6444210" cy="87476"/>
          </a:xfrm>
          <a:prstGeom prst="rect">
            <a:avLst/>
          </a:prstGeom>
          <a:solidFill>
            <a:srgbClr val="FF3F3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10" name="3 Marcador de texto"/>
          <p:cNvSpPr>
            <a:spLocks noGrp="1"/>
          </p:cNvSpPr>
          <p:nvPr>
            <p:ph type="body" sz="half" idx="2" hasCustomPrompt="1"/>
          </p:nvPr>
        </p:nvSpPr>
        <p:spPr>
          <a:xfrm>
            <a:off x="1187625" y="2517747"/>
            <a:ext cx="6768752" cy="2286251"/>
          </a:xfrm>
        </p:spPr>
        <p:txBody>
          <a:bodyPr wrap="square" lIns="180000" tIns="180000" rIns="180000" bIns="180000" numCol="2" spcCol="540000" anchor="ctr" anchorCtr="0">
            <a:noAutofit/>
          </a:bodyPr>
          <a:lstStyle>
            <a:lvl1pPr marL="0" indent="0">
              <a:buNone/>
              <a:defRPr sz="900">
                <a:solidFill>
                  <a:schemeClr val="tx1">
                    <a:lumMod val="65000"/>
                    <a:lumOff val="35000"/>
                  </a:schemeClr>
                </a:solidFill>
                <a:latin typeface="+mn-lt"/>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r>
              <a:rPr lang="en-US"/>
              <a:t>ROBOTO 9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p>
          <a:p>
            <a:endParaRPr lang="en-US"/>
          </a:p>
          <a:p>
            <a:r>
              <a:rPr lang="en-US"/>
              <a:t>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a:t>
            </a:r>
          </a:p>
          <a:p>
            <a:r>
              <a:rPr lang="en-US"/>
              <a:t>10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ea </a:t>
            </a:r>
            <a:r>
              <a:rPr lang="en-US" err="1"/>
              <a:t>commodo</a:t>
            </a:r>
            <a:r>
              <a:rPr lang="en-US"/>
              <a:t> </a:t>
            </a:r>
            <a:r>
              <a:rPr lang="en-US" err="1"/>
              <a:t>consequat</a:t>
            </a:r>
            <a:r>
              <a:rPr lang="en-US"/>
              <a:t>. 10 </a:t>
            </a:r>
            <a:r>
              <a:rPr lang="en-US" err="1"/>
              <a:t>Lorem</a:t>
            </a:r>
            <a:r>
              <a:rPr lang="en-US"/>
              <a:t> </a:t>
            </a:r>
            <a:r>
              <a:rPr lang="en-US" err="1"/>
              <a:t>ipsum</a:t>
            </a:r>
            <a:r>
              <a:rPr lang="en-US"/>
              <a:t>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Ut</a:t>
            </a:r>
            <a:r>
              <a:rPr lang="en-US"/>
              <a: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a:t>
            </a:r>
          </a:p>
        </p:txBody>
      </p:sp>
      <p:pic>
        <p:nvPicPr>
          <p:cNvPr id="12"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2988"/>
          <a:stretch/>
        </p:blipFill>
        <p:spPr>
          <a:xfrm>
            <a:off x="1187624" y="0"/>
            <a:ext cx="7956375" cy="585215"/>
          </a:xfrm>
          <a:prstGeom prst="rect">
            <a:avLst/>
          </a:prstGeom>
        </p:spPr>
      </p:pic>
    </p:spTree>
    <p:extLst>
      <p:ext uri="{BB962C8B-B14F-4D97-AF65-F5344CB8AC3E}">
        <p14:creationId xmlns:p14="http://schemas.microsoft.com/office/powerpoint/2010/main" val="155351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trada A">
    <p:spTree>
      <p:nvGrpSpPr>
        <p:cNvPr id="1" name=""/>
        <p:cNvGrpSpPr/>
        <p:nvPr/>
      </p:nvGrpSpPr>
      <p:grpSpPr>
        <a:xfrm>
          <a:off x="0" y="0"/>
          <a:ext cx="0" cy="0"/>
          <a:chOff x="0" y="0"/>
          <a:chExt cx="0" cy="0"/>
        </a:xfrm>
      </p:grpSpPr>
      <p:sp>
        <p:nvSpPr>
          <p:cNvPr id="2" name="1 Título"/>
          <p:cNvSpPr>
            <a:spLocks noGrp="1"/>
          </p:cNvSpPr>
          <p:nvPr>
            <p:ph type="ctrTitle" hasCustomPrompt="1"/>
          </p:nvPr>
        </p:nvSpPr>
        <p:spPr>
          <a:xfrm>
            <a:off x="685800" y="1597821"/>
            <a:ext cx="7772400" cy="1102519"/>
          </a:xfrm>
        </p:spPr>
        <p:txBody>
          <a:bodyPr>
            <a:noAutofit/>
          </a:bodyPr>
          <a:lstStyle>
            <a:lvl1pPr>
              <a:defRPr sz="4500" b="1">
                <a:solidFill>
                  <a:schemeClr val="tx1">
                    <a:lumMod val="85000"/>
                    <a:lumOff val="15000"/>
                  </a:schemeClr>
                </a:solidFill>
                <a:latin typeface="+mj-lt"/>
              </a:defRPr>
            </a:lvl1pPr>
          </a:lstStyle>
          <a:p>
            <a:r>
              <a:rPr lang="es-ES"/>
              <a:t>ROBOTO 45</a:t>
            </a:r>
          </a:p>
        </p:txBody>
      </p:sp>
      <p:pic>
        <p:nvPicPr>
          <p:cNvPr id="7" name="6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5000"/>
          <a:stretch/>
        </p:blipFill>
        <p:spPr>
          <a:xfrm>
            <a:off x="1371598" y="0"/>
            <a:ext cx="7772401" cy="585216"/>
          </a:xfrm>
          <a:prstGeom prst="rect">
            <a:avLst/>
          </a:prstGeom>
        </p:spPr>
      </p:pic>
      <p:sp>
        <p:nvSpPr>
          <p:cNvPr id="8" name="10 Rectángulo"/>
          <p:cNvSpPr/>
          <p:nvPr userDrawn="1"/>
        </p:nvSpPr>
        <p:spPr>
          <a:xfrm flipH="1">
            <a:off x="4211959" y="1241319"/>
            <a:ext cx="648074" cy="34291"/>
          </a:xfrm>
          <a:prstGeom prst="rect">
            <a:avLst/>
          </a:prstGeom>
          <a:solidFill>
            <a:srgbClr val="1543A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9" name="4 Rectángulo"/>
          <p:cNvSpPr/>
          <p:nvPr userDrawn="1"/>
        </p:nvSpPr>
        <p:spPr>
          <a:xfrm flipH="1">
            <a:off x="3995939" y="1241319"/>
            <a:ext cx="240871" cy="34291"/>
          </a:xfrm>
          <a:prstGeom prst="rect">
            <a:avLst/>
          </a:prstGeom>
          <a:solidFill>
            <a:srgbClr val="FF3F3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pic>
        <p:nvPicPr>
          <p:cNvPr id="4" name="Imagen 3">
            <a:extLst>
              <a:ext uri="{FF2B5EF4-FFF2-40B4-BE49-F238E27FC236}">
                <a16:creationId xmlns:a16="http://schemas.microsoft.com/office/drawing/2014/main" id="{D3FEA81C-8553-460E-BF6B-2EB6E1CEF2B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8453" y="0"/>
            <a:ext cx="787947" cy="75084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trada B">
    <p:spTree>
      <p:nvGrpSpPr>
        <p:cNvPr id="1" name=""/>
        <p:cNvGrpSpPr/>
        <p:nvPr/>
      </p:nvGrpSpPr>
      <p:grpSpPr>
        <a:xfrm>
          <a:off x="0" y="0"/>
          <a:ext cx="0" cy="0"/>
          <a:chOff x="0" y="0"/>
          <a:chExt cx="0" cy="0"/>
        </a:xfrm>
      </p:grpSpPr>
      <p:sp>
        <p:nvSpPr>
          <p:cNvPr id="7" name="5 Rectángulo"/>
          <p:cNvSpPr/>
          <p:nvPr userDrawn="1"/>
        </p:nvSpPr>
        <p:spPr>
          <a:xfrm>
            <a:off x="0" y="0"/>
            <a:ext cx="9144000" cy="5143500"/>
          </a:xfrm>
          <a:prstGeom prst="rect">
            <a:avLst/>
          </a:prstGeom>
          <a:solidFill>
            <a:srgbClr val="E54949"/>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dirty="0"/>
          </a:p>
        </p:txBody>
      </p:sp>
      <p:sp>
        <p:nvSpPr>
          <p:cNvPr id="8" name="10 Rectángulo"/>
          <p:cNvSpPr/>
          <p:nvPr userDrawn="1"/>
        </p:nvSpPr>
        <p:spPr>
          <a:xfrm flipH="1">
            <a:off x="4211959" y="1241319"/>
            <a:ext cx="648074" cy="34291"/>
          </a:xfrm>
          <a:prstGeom prst="rect">
            <a:avLst/>
          </a:prstGeom>
          <a:solidFill>
            <a:srgbClr val="1543A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9" name="4 Rectángulo"/>
          <p:cNvSpPr/>
          <p:nvPr userDrawn="1"/>
        </p:nvSpPr>
        <p:spPr>
          <a:xfrm flipH="1">
            <a:off x="3995939" y="1241319"/>
            <a:ext cx="240871" cy="34291"/>
          </a:xfrm>
          <a:prstGeom prst="rect">
            <a:avLst/>
          </a:prstGeom>
          <a:solidFill>
            <a:srgbClr val="D9D9D9"/>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pic>
        <p:nvPicPr>
          <p:cNvPr id="10"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5863"/>
          <a:stretch/>
        </p:blipFill>
        <p:spPr>
          <a:xfrm>
            <a:off x="1450470" y="0"/>
            <a:ext cx="7693529" cy="585216"/>
          </a:xfrm>
          <a:prstGeom prst="rect">
            <a:avLst/>
          </a:prstGeom>
        </p:spPr>
      </p:pic>
      <p:sp>
        <p:nvSpPr>
          <p:cNvPr id="12" name="1 Título"/>
          <p:cNvSpPr>
            <a:spLocks noGrp="1"/>
          </p:cNvSpPr>
          <p:nvPr>
            <p:ph type="ctrTitle" hasCustomPrompt="1"/>
          </p:nvPr>
        </p:nvSpPr>
        <p:spPr>
          <a:xfrm>
            <a:off x="685800" y="1597821"/>
            <a:ext cx="7772400" cy="1102519"/>
          </a:xfrm>
        </p:spPr>
        <p:txBody>
          <a:bodyPr>
            <a:noAutofit/>
          </a:bodyPr>
          <a:lstStyle>
            <a:lvl1pPr>
              <a:defRPr sz="4500" b="1">
                <a:solidFill>
                  <a:schemeClr val="bg1"/>
                </a:solidFill>
                <a:latin typeface="+mj-lt"/>
              </a:defRPr>
            </a:lvl1pPr>
          </a:lstStyle>
          <a:p>
            <a:r>
              <a:rPr lang="es-ES"/>
              <a:t>ROBOTO 45</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trada C">
    <p:bg>
      <p:bgPr>
        <a:solidFill>
          <a:srgbClr val="D0E8FC"/>
        </a:solidFill>
        <a:effectLst/>
      </p:bgPr>
    </p:bg>
    <p:spTree>
      <p:nvGrpSpPr>
        <p:cNvPr id="1" name=""/>
        <p:cNvGrpSpPr/>
        <p:nvPr/>
      </p:nvGrpSpPr>
      <p:grpSpPr>
        <a:xfrm>
          <a:off x="0" y="0"/>
          <a:ext cx="0" cy="0"/>
          <a:chOff x="0" y="0"/>
          <a:chExt cx="0" cy="0"/>
        </a:xfrm>
      </p:grpSpPr>
      <p:sp>
        <p:nvSpPr>
          <p:cNvPr id="7" name="10 Rectángulo"/>
          <p:cNvSpPr/>
          <p:nvPr userDrawn="1"/>
        </p:nvSpPr>
        <p:spPr>
          <a:xfrm flipH="1">
            <a:off x="4211959" y="1241319"/>
            <a:ext cx="648074" cy="34291"/>
          </a:xfrm>
          <a:prstGeom prst="rect">
            <a:avLst/>
          </a:prstGeom>
          <a:solidFill>
            <a:srgbClr val="1543AB"/>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sp>
        <p:nvSpPr>
          <p:cNvPr id="8" name="4 Rectángulo"/>
          <p:cNvSpPr/>
          <p:nvPr userDrawn="1"/>
        </p:nvSpPr>
        <p:spPr>
          <a:xfrm flipH="1">
            <a:off x="3995939" y="1241319"/>
            <a:ext cx="240871" cy="34291"/>
          </a:xfrm>
          <a:prstGeom prst="rect">
            <a:avLst/>
          </a:prstGeom>
          <a:solidFill>
            <a:srgbClr val="FF3F3F"/>
          </a:solidFill>
          <a:ln w="12700">
            <a:miter lim="400000"/>
          </a:ln>
        </p:spPr>
        <p:txBody>
          <a:bodyPr lIns="34289" tIns="34289" rIns="34289" bIns="34289" anchor="ctr"/>
          <a:lstStyle/>
          <a:p>
            <a:pPr algn="ctr">
              <a:defRPr>
                <a:solidFill>
                  <a:srgbClr val="FFFFFF"/>
                </a:solidFill>
                <a:latin typeface="Franklin Gothic Book"/>
                <a:ea typeface="Franklin Gothic Book"/>
                <a:cs typeface="Franklin Gothic Book"/>
                <a:sym typeface="Franklin Gothic Book"/>
              </a:defRPr>
            </a:pPr>
            <a:endParaRPr sz="1350"/>
          </a:p>
        </p:txBody>
      </p:sp>
      <p:pic>
        <p:nvPicPr>
          <p:cNvPr id="10" name="9 Imagen"/>
          <p:cNvPicPr>
            <a:picLocks noChangeAspect="1"/>
          </p:cNvPicPr>
          <p:nvPr userDrawn="1"/>
        </p:nvPicPr>
        <p:blipFill rotWithShape="1">
          <a:blip r:embed="rId2" cstate="print">
            <a:extLst>
              <a:ext uri="{28A0092B-C50C-407E-A947-70E740481C1C}">
                <a14:useLocalDpi xmlns:a14="http://schemas.microsoft.com/office/drawing/2010/main" val="0"/>
              </a:ext>
            </a:extLst>
          </a:blip>
          <a:srcRect l="14252"/>
          <a:stretch/>
        </p:blipFill>
        <p:spPr>
          <a:xfrm>
            <a:off x="1303200" y="0"/>
            <a:ext cx="7840800" cy="585216"/>
          </a:xfrm>
          <a:prstGeom prst="rect">
            <a:avLst/>
          </a:prstGeom>
        </p:spPr>
      </p:pic>
      <p:sp>
        <p:nvSpPr>
          <p:cNvPr id="11" name="1 Título"/>
          <p:cNvSpPr>
            <a:spLocks noGrp="1"/>
          </p:cNvSpPr>
          <p:nvPr>
            <p:ph type="ctrTitle" hasCustomPrompt="1"/>
          </p:nvPr>
        </p:nvSpPr>
        <p:spPr>
          <a:xfrm>
            <a:off x="685800" y="1597821"/>
            <a:ext cx="7772400" cy="1102519"/>
          </a:xfrm>
        </p:spPr>
        <p:txBody>
          <a:bodyPr>
            <a:noAutofit/>
          </a:bodyPr>
          <a:lstStyle>
            <a:lvl1pPr>
              <a:defRPr sz="4500" b="1">
                <a:solidFill>
                  <a:schemeClr val="tx1">
                    <a:lumMod val="85000"/>
                    <a:lumOff val="15000"/>
                  </a:schemeClr>
                </a:solidFill>
                <a:latin typeface="+mj-lt"/>
              </a:defRPr>
            </a:lvl1pPr>
          </a:lstStyle>
          <a:p>
            <a:r>
              <a:rPr lang="es-ES"/>
              <a:t>ROBOTO 45</a:t>
            </a:r>
          </a:p>
        </p:txBody>
      </p:sp>
      <p:pic>
        <p:nvPicPr>
          <p:cNvPr id="3" name="Imagen 2">
            <a:extLst>
              <a:ext uri="{FF2B5EF4-FFF2-40B4-BE49-F238E27FC236}">
                <a16:creationId xmlns:a16="http://schemas.microsoft.com/office/drawing/2014/main" id="{B48953C8-C106-45B6-8A82-8541A621F59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9575" y="0"/>
            <a:ext cx="831134" cy="792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31.xml"/><Relationship Id="rId18" Type="http://schemas.openxmlformats.org/officeDocument/2006/relationships/slideLayout" Target="../slideLayouts/slideLayout36.xml"/><Relationship Id="rId26" Type="http://schemas.openxmlformats.org/officeDocument/2006/relationships/slideLayout" Target="../slideLayouts/slideLayout44.xml"/><Relationship Id="rId3" Type="http://schemas.openxmlformats.org/officeDocument/2006/relationships/slideLayout" Target="../slideLayouts/slideLayout21.xml"/><Relationship Id="rId21" Type="http://schemas.openxmlformats.org/officeDocument/2006/relationships/slideLayout" Target="../slideLayouts/slideLayout39.xml"/><Relationship Id="rId34" Type="http://schemas.openxmlformats.org/officeDocument/2006/relationships/slideLayout" Target="../slideLayouts/slideLayout52.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slideLayout" Target="../slideLayouts/slideLayout43.xml"/><Relationship Id="rId33" Type="http://schemas.openxmlformats.org/officeDocument/2006/relationships/slideLayout" Target="../slideLayouts/slideLayout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29" Type="http://schemas.openxmlformats.org/officeDocument/2006/relationships/slideLayout" Target="../slideLayouts/slideLayout4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slideLayout" Target="../slideLayouts/slideLayout42.xml"/><Relationship Id="rId32" Type="http://schemas.openxmlformats.org/officeDocument/2006/relationships/slideLayout" Target="../slideLayouts/slideLayout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slideLayout" Target="../slideLayouts/slideLayout41.xml"/><Relationship Id="rId28" Type="http://schemas.openxmlformats.org/officeDocument/2006/relationships/slideLayout" Target="../slideLayouts/slideLayout46.xml"/><Relationship Id="rId36" Type="http://schemas.openxmlformats.org/officeDocument/2006/relationships/theme" Target="../theme/theme4.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31" Type="http://schemas.openxmlformats.org/officeDocument/2006/relationships/slideLayout" Target="../slideLayouts/slideLayout49.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slideLayout" Target="../slideLayouts/slideLayout40.xml"/><Relationship Id="rId27" Type="http://schemas.openxmlformats.org/officeDocument/2006/relationships/slideLayout" Target="../slideLayouts/slideLayout45.xml"/><Relationship Id="rId30" Type="http://schemas.openxmlformats.org/officeDocument/2006/relationships/slideLayout" Target="../slideLayouts/slideLayout48.xml"/><Relationship Id="rId35" Type="http://schemas.openxmlformats.org/officeDocument/2006/relationships/slideLayout" Target="../slideLayouts/slideLayout53.xml"/><Relationship Id="rId8"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200153"/>
            <a:ext cx="8229600" cy="3394472"/>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4767265"/>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8B4494A-3F8C-49FA-AF30-86141E32F01A}" type="datetimeFigureOut">
              <a:rPr lang="es-ES" smtClean="0"/>
              <a:pPr/>
              <a:t>31/08/2026</a:t>
            </a:fld>
            <a:endParaRPr lang="es-ES"/>
          </a:p>
        </p:txBody>
      </p:sp>
      <p:sp>
        <p:nvSpPr>
          <p:cNvPr id="5" name="4 Marcador de pie de página"/>
          <p:cNvSpPr>
            <a:spLocks noGrp="1"/>
          </p:cNvSpPr>
          <p:nvPr>
            <p:ph type="ftr" sz="quarter" idx="3"/>
          </p:nvPr>
        </p:nvSpPr>
        <p:spPr>
          <a:xfrm>
            <a:off x="3124200" y="4767265"/>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4767265"/>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E04A29-EEB4-4E73-AE25-AA1A979415B2}"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7" r:id="rId1"/>
    <p:sldLayoutId id="2147483670" r:id="rId2"/>
    <p:sldLayoutId id="2147483907" r:id="rId3"/>
    <p:sldLayoutId id="2147483940" r:id="rId4"/>
    <p:sldLayoutId id="2147483941" r:id="rId5"/>
    <p:sldLayoutId id="2147483942" r:id="rId6"/>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200153"/>
            <a:ext cx="8229600" cy="3394472"/>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4767265"/>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F322B9C-4580-43D4-A8B8-1CC68F722559}" type="datetimeFigureOut">
              <a:rPr lang="es-ES" smtClean="0"/>
              <a:pPr/>
              <a:t>31/08/2026</a:t>
            </a:fld>
            <a:endParaRPr lang="es-ES"/>
          </a:p>
        </p:txBody>
      </p:sp>
      <p:sp>
        <p:nvSpPr>
          <p:cNvPr id="5" name="4 Marcador de pie de página"/>
          <p:cNvSpPr>
            <a:spLocks noGrp="1"/>
          </p:cNvSpPr>
          <p:nvPr>
            <p:ph type="ftr" sz="quarter" idx="3"/>
          </p:nvPr>
        </p:nvSpPr>
        <p:spPr>
          <a:xfrm>
            <a:off x="3124200" y="4767265"/>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4767265"/>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4191D78-2A0E-45B6-8ED4-3614B2353783}"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960" r:id="rId5"/>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b="1"/>
              <a:t>INSERTE TÍTULO AQUÍ</a:t>
            </a:r>
            <a:endParaRPr lang="es-ES"/>
          </a:p>
        </p:txBody>
      </p:sp>
      <p:sp>
        <p:nvSpPr>
          <p:cNvPr id="3" name="2 Marcador de texto"/>
          <p:cNvSpPr>
            <a:spLocks noGrp="1"/>
          </p:cNvSpPr>
          <p:nvPr>
            <p:ph type="body" idx="1"/>
          </p:nvPr>
        </p:nvSpPr>
        <p:spPr>
          <a:xfrm>
            <a:off x="457200" y="1200153"/>
            <a:ext cx="8229600" cy="3394472"/>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4767265"/>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D579909-6F44-4B26-8958-EC98D97A1A10}" type="datetimeFigureOut">
              <a:rPr lang="es-ES" smtClean="0"/>
              <a:pPr/>
              <a:t>31/08/2026</a:t>
            </a:fld>
            <a:endParaRPr lang="es-ES"/>
          </a:p>
        </p:txBody>
      </p:sp>
      <p:sp>
        <p:nvSpPr>
          <p:cNvPr id="5" name="4 Marcador de pie de página"/>
          <p:cNvSpPr>
            <a:spLocks noGrp="1"/>
          </p:cNvSpPr>
          <p:nvPr>
            <p:ph type="ftr" sz="quarter" idx="3"/>
          </p:nvPr>
        </p:nvSpPr>
        <p:spPr>
          <a:xfrm>
            <a:off x="3124200" y="4767265"/>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4767265"/>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2CCC7B5-5468-498F-9BDD-CC551051D6BE}"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753" r:id="rId5"/>
    <p:sldLayoutId id="2147483956" r:id="rId6"/>
    <p:sldLayoutId id="2147483958" r:id="rId7"/>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273846"/>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s-419"/>
          </a:p>
        </p:txBody>
      </p:sp>
      <p:sp>
        <p:nvSpPr>
          <p:cNvPr id="3" name="Marcador de texto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p:cNvSpPr>
            <a:spLocks noGrp="1"/>
          </p:cNvSpPr>
          <p:nvPr>
            <p:ph type="dt" sz="half" idx="2"/>
          </p:nvPr>
        </p:nvSpPr>
        <p:spPr>
          <a:xfrm>
            <a:off x="628650" y="4767265"/>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0F69FF1-B2C8-4949-84B8-9FEE8455FCA8}" type="datetimeFigureOut">
              <a:rPr lang="es-419" smtClean="0"/>
              <a:pPr/>
              <a:t>31/8/2026</a:t>
            </a:fld>
            <a:endParaRPr lang="es-419"/>
          </a:p>
        </p:txBody>
      </p:sp>
      <p:sp>
        <p:nvSpPr>
          <p:cNvPr id="5" name="Marcador de pie de página 4"/>
          <p:cNvSpPr>
            <a:spLocks noGrp="1"/>
          </p:cNvSpPr>
          <p:nvPr>
            <p:ph type="ftr" sz="quarter" idx="3"/>
          </p:nvPr>
        </p:nvSpPr>
        <p:spPr>
          <a:xfrm>
            <a:off x="3028950" y="4767265"/>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419"/>
          </a:p>
        </p:txBody>
      </p:sp>
      <p:sp>
        <p:nvSpPr>
          <p:cNvPr id="6" name="Marcador de número de diapositiva 5"/>
          <p:cNvSpPr>
            <a:spLocks noGrp="1"/>
          </p:cNvSpPr>
          <p:nvPr>
            <p:ph type="sldNum" sz="quarter" idx="4"/>
          </p:nvPr>
        </p:nvSpPr>
        <p:spPr>
          <a:xfrm>
            <a:off x="6457950" y="4767265"/>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9CFDBB1-1855-4636-AE39-23A5EAE50569}" type="slidenum">
              <a:rPr lang="es-419" smtClean="0"/>
              <a:pPr/>
              <a:t>‹Nº›</a:t>
            </a:fld>
            <a:endParaRPr lang="es-419"/>
          </a:p>
        </p:txBody>
      </p:sp>
    </p:spTree>
    <p:extLst>
      <p:ext uri="{BB962C8B-B14F-4D97-AF65-F5344CB8AC3E}">
        <p14:creationId xmlns:p14="http://schemas.microsoft.com/office/powerpoint/2010/main" val="46083640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 id="2147483782" r:id="rId26"/>
    <p:sldLayoutId id="2147483783" r:id="rId27"/>
    <p:sldLayoutId id="2147483784" r:id="rId28"/>
    <p:sldLayoutId id="2147483785" r:id="rId29"/>
    <p:sldLayoutId id="2147483786" r:id="rId30"/>
    <p:sldLayoutId id="2147483787" r:id="rId31"/>
    <p:sldLayoutId id="2147483788" r:id="rId32"/>
    <p:sldLayoutId id="2147483789" r:id="rId33"/>
    <p:sldLayoutId id="2147483790" r:id="rId34"/>
    <p:sldLayoutId id="2147483791" r:id="rId3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48.svg"/><Relationship Id="rId5" Type="http://schemas.openxmlformats.org/officeDocument/2006/relationships/image" Target="../media/image47.svg"/><Relationship Id="rId4" Type="http://schemas.openxmlformats.org/officeDocument/2006/relationships/image" Target="../media/image46.png"/></Relationships>
</file>

<file path=ppt/slides/_rels/slide10.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5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48.svg"/></Relationships>
</file>

<file path=ppt/slides/_rels/slide3.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diagramLayout" Target="../diagrams/layout1.xml"/><Relationship Id="rId7" Type="http://schemas.openxmlformats.org/officeDocument/2006/relationships/image" Target="../media/image47.svg"/><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50.svg"/><Relationship Id="rId4" Type="http://schemas.openxmlformats.org/officeDocument/2006/relationships/image" Target="../media/image47.svg"/></Relationships>
</file>

<file path=ppt/slides/_rels/slide6.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50.svg"/></Relationships>
</file>

<file path=ppt/slides/_rels/slide7.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0.sv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Image" descr="Image"/>
          <p:cNvPicPr>
            <a:picLocks noChangeAspect="1"/>
          </p:cNvPicPr>
          <p:nvPr/>
        </p:nvPicPr>
        <p:blipFill>
          <a:blip r:embed="rId3"/>
          <a:stretch>
            <a:fillRect/>
          </a:stretch>
        </p:blipFill>
        <p:spPr>
          <a:xfrm>
            <a:off x="4840029" y="3324060"/>
            <a:ext cx="1005345" cy="418145"/>
          </a:xfrm>
          <a:prstGeom prst="rect">
            <a:avLst/>
          </a:prstGeom>
          <a:ln w="12700">
            <a:miter lim="400000"/>
          </a:ln>
        </p:spPr>
      </p:pic>
      <p:sp>
        <p:nvSpPr>
          <p:cNvPr id="67" name="Line"/>
          <p:cNvSpPr/>
          <p:nvPr/>
        </p:nvSpPr>
        <p:spPr>
          <a:xfrm>
            <a:off x="2401402" y="2686275"/>
            <a:ext cx="3991555" cy="34477"/>
          </a:xfrm>
          <a:prstGeom prst="line">
            <a:avLst/>
          </a:prstGeom>
          <a:ln w="28575">
            <a:solidFill>
              <a:srgbClr val="223558"/>
            </a:solidFill>
          </a:ln>
        </p:spPr>
        <p:style>
          <a:lnRef idx="1">
            <a:schemeClr val="accent5"/>
          </a:lnRef>
          <a:fillRef idx="0">
            <a:schemeClr val="accent5"/>
          </a:fillRef>
          <a:effectRef idx="0">
            <a:schemeClr val="accent5"/>
          </a:effectRef>
          <a:fontRef idx="minor">
            <a:schemeClr val="tx1"/>
          </a:fontRef>
        </p:style>
        <p:txBody>
          <a:bodyPr lIns="17144" tIns="17144" rIns="17144" bIns="17144"/>
          <a:lstStyle/>
          <a:p>
            <a:endParaRPr sz="675">
              <a:ln>
                <a:solidFill>
                  <a:srgbClr val="2C71FF"/>
                </a:solidFill>
              </a:ln>
            </a:endParaRPr>
          </a:p>
        </p:txBody>
      </p:sp>
      <p:sp>
        <p:nvSpPr>
          <p:cNvPr id="13" name="CuadroTexto 12"/>
          <p:cNvSpPr txBox="1"/>
          <p:nvPr/>
        </p:nvSpPr>
        <p:spPr>
          <a:xfrm>
            <a:off x="2401403" y="1197941"/>
            <a:ext cx="3991555" cy="1415772"/>
          </a:xfrm>
          <a:prstGeom prst="rect">
            <a:avLst/>
          </a:prstGeom>
          <a:noFill/>
        </p:spPr>
        <p:txBody>
          <a:bodyPr wrap="square" lIns="91440" tIns="45720" rIns="91440" bIns="45720" rtlCol="0" anchor="t">
            <a:spAutoFit/>
          </a:bodyPr>
          <a:lstStyle/>
          <a:p>
            <a:pPr algn="ctr"/>
            <a:r>
              <a:rPr lang="es-DO" b="1" dirty="0"/>
              <a:t>Hacia la consolidación del SCAE en República Dominicana</a:t>
            </a:r>
            <a:r>
              <a:rPr lang="es-ES" sz="1400" b="1" dirty="0">
                <a:latin typeface="Roboto Medium"/>
              </a:rPr>
              <a:t>:</a:t>
            </a:r>
          </a:p>
          <a:p>
            <a:pPr algn="ctr"/>
            <a:r>
              <a:rPr lang="es-DO" sz="1200" b="1" dirty="0">
                <a:solidFill>
                  <a:srgbClr val="FF0000"/>
                </a:solidFill>
              </a:rPr>
              <a:t>Avances, retos estructurales y perspectivas futuras</a:t>
            </a:r>
            <a:r>
              <a:rPr lang="es-ES" sz="1800" b="0" i="0" u="none" strike="noStrike" baseline="0" dirty="0">
                <a:solidFill>
                  <a:srgbClr val="0D0F1A"/>
                </a:solidFill>
                <a:latin typeface="Arial" panose="020B0604020202020204" pitchFamily="34" charset="0"/>
              </a:rPr>
              <a:t>	</a:t>
            </a:r>
          </a:p>
          <a:p>
            <a:pPr algn="ctr"/>
            <a:endParaRPr lang="es-ES" b="1" dirty="0">
              <a:solidFill>
                <a:schemeClr val="accent2"/>
              </a:solidFill>
              <a:latin typeface="Roboto Medium"/>
              <a:sym typeface="Trebuchet MS"/>
            </a:endParaRPr>
          </a:p>
        </p:txBody>
      </p:sp>
      <p:pic>
        <p:nvPicPr>
          <p:cNvPr id="3" name="Imagen 2">
            <a:extLst>
              <a:ext uri="{FF2B5EF4-FFF2-40B4-BE49-F238E27FC236}">
                <a16:creationId xmlns:a16="http://schemas.microsoft.com/office/drawing/2014/main" id="{1DBFE0B5-2D0F-4374-8CCF-543BB2BD4B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1053" y="2769450"/>
            <a:ext cx="1944216" cy="1109220"/>
          </a:xfrm>
          <a:prstGeom prst="rect">
            <a:avLst/>
          </a:prstGeom>
        </p:spPr>
      </p:pic>
      <p:sp>
        <p:nvSpPr>
          <p:cNvPr id="6" name="TextBox 5">
            <a:extLst>
              <a:ext uri="{FF2B5EF4-FFF2-40B4-BE49-F238E27FC236}">
                <a16:creationId xmlns:a16="http://schemas.microsoft.com/office/drawing/2014/main" id="{8EFD8A30-B43A-890A-92A7-42CF8F3E569C}"/>
              </a:ext>
            </a:extLst>
          </p:cNvPr>
          <p:cNvSpPr txBox="1"/>
          <p:nvPr/>
        </p:nvSpPr>
        <p:spPr>
          <a:xfrm>
            <a:off x="3103203" y="2398559"/>
            <a:ext cx="2587954" cy="307777"/>
          </a:xfrm>
          <a:prstGeom prst="rect">
            <a:avLst/>
          </a:prstGeom>
          <a:noFill/>
        </p:spPr>
        <p:txBody>
          <a:bodyPr wrap="square" rtlCol="0">
            <a:spAutoFit/>
          </a:bodyPr>
          <a:lstStyle/>
          <a:p>
            <a:pPr algn="ctr"/>
            <a:r>
              <a:rPr lang="es-ES" sz="1400" b="1" dirty="0">
                <a:latin typeface="+mj-lt"/>
              </a:rPr>
              <a:t>Edwin Perez</a:t>
            </a:r>
            <a:r>
              <a:rPr lang="es-ES" sz="1200" b="1" dirty="0">
                <a:latin typeface="+mj-lt"/>
              </a:rPr>
              <a:t> </a:t>
            </a:r>
            <a:endParaRPr lang="es-DO" sz="1200" b="1" dirty="0">
              <a:latin typeface="+mj-lt"/>
            </a:endParaRPr>
          </a:p>
        </p:txBody>
      </p:sp>
      <p:pic>
        <p:nvPicPr>
          <p:cNvPr id="4" name="Gráfico 3">
            <a:extLst>
              <a:ext uri="{FF2B5EF4-FFF2-40B4-BE49-F238E27FC236}">
                <a16:creationId xmlns:a16="http://schemas.microsoft.com/office/drawing/2014/main" id="{C968F849-8559-E2F9-B7C5-F7141D3C22C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982066" y="4034408"/>
            <a:ext cx="5008418" cy="1109092"/>
          </a:xfrm>
          <a:prstGeom prst="rect">
            <a:avLst/>
          </a:prstGeom>
        </p:spPr>
      </p:pic>
      <p:pic>
        <p:nvPicPr>
          <p:cNvPr id="7" name="Gráfico 6">
            <a:extLst>
              <a:ext uri="{FF2B5EF4-FFF2-40B4-BE49-F238E27FC236}">
                <a16:creationId xmlns:a16="http://schemas.microsoft.com/office/drawing/2014/main" id="{55795B8E-A3FA-D84C-F1C5-AF50F3082A7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rot="10800000">
            <a:off x="1828800" y="77983"/>
            <a:ext cx="5008418" cy="1109092"/>
          </a:xfrm>
          <a:prstGeom prst="rect">
            <a:avLst/>
          </a:prstGeom>
        </p:spPr>
      </p:pic>
      <p:pic>
        <p:nvPicPr>
          <p:cNvPr id="5" name="Gráfico 4">
            <a:extLst>
              <a:ext uri="{FF2B5EF4-FFF2-40B4-BE49-F238E27FC236}">
                <a16:creationId xmlns:a16="http://schemas.microsoft.com/office/drawing/2014/main" id="{44427448-34F9-1408-85F8-A301C210FB5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47845" y="4371975"/>
            <a:ext cx="588787" cy="473738"/>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1"/>
          <p:cNvSpPr txBox="1"/>
          <p:nvPr/>
        </p:nvSpPr>
        <p:spPr>
          <a:xfrm>
            <a:off x="1157535" y="829935"/>
            <a:ext cx="38537" cy="7771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9050" tIns="19050" rIns="19050" bIns="19050" anchor="ctr">
            <a:spAutoFit/>
          </a:bodyPr>
          <a:lstStyle>
            <a:lvl1pPr algn="l">
              <a:defRPr sz="20000" b="1">
                <a:solidFill>
                  <a:srgbClr val="102F60"/>
                </a:solidFill>
                <a:latin typeface="Roboto"/>
                <a:ea typeface="Roboto"/>
                <a:cs typeface="Roboto"/>
                <a:sym typeface="Roboto"/>
              </a:defRPr>
            </a:lvl1pPr>
          </a:lstStyle>
          <a:p>
            <a:endParaRPr sz="4800" dirty="0">
              <a:latin typeface="Roboto Black" panose="02000000000000000000" pitchFamily="2" charset="0"/>
              <a:ea typeface="Roboto Black" panose="02000000000000000000" pitchFamily="2" charset="0"/>
            </a:endParaRPr>
          </a:p>
        </p:txBody>
      </p:sp>
      <p:sp>
        <p:nvSpPr>
          <p:cNvPr id="18" name="CuadroTexto 17">
            <a:extLst>
              <a:ext uri="{FF2B5EF4-FFF2-40B4-BE49-F238E27FC236}">
                <a16:creationId xmlns:a16="http://schemas.microsoft.com/office/drawing/2014/main" id="{1FFC9692-8ACB-D7EA-A923-C266E06F6130}"/>
              </a:ext>
            </a:extLst>
          </p:cNvPr>
          <p:cNvSpPr txBox="1"/>
          <p:nvPr/>
        </p:nvSpPr>
        <p:spPr>
          <a:xfrm>
            <a:off x="1497223" y="976545"/>
            <a:ext cx="5998426" cy="338554"/>
          </a:xfrm>
          <a:prstGeom prst="rect">
            <a:avLst/>
          </a:prstGeom>
          <a:noFill/>
        </p:spPr>
        <p:txBody>
          <a:bodyPr wrap="square" rtlCol="0">
            <a:spAutoFit/>
          </a:bodyPr>
          <a:lstStyle/>
          <a:p>
            <a:pPr algn="ctr">
              <a:spcBef>
                <a:spcPct val="0"/>
              </a:spcBef>
            </a:pPr>
            <a:r>
              <a:rPr lang="es-ES" sz="1600" b="1" dirty="0">
                <a:solidFill>
                  <a:srgbClr val="102F60"/>
                </a:solidFill>
                <a:latin typeface="Roboto Black" panose="02000000000000000000" pitchFamily="2" charset="0"/>
                <a:ea typeface="Roboto Black" panose="02000000000000000000" pitchFamily="2" charset="0"/>
                <a:cs typeface="+mj-cs"/>
                <a:sym typeface="Roboto"/>
              </a:rPr>
              <a:t>CONCLUCIONES</a:t>
            </a:r>
            <a:endParaRPr lang="es-DO" sz="1600" b="1" dirty="0">
              <a:solidFill>
                <a:srgbClr val="102F60"/>
              </a:solidFill>
              <a:latin typeface="Roboto Black" panose="02000000000000000000" pitchFamily="2" charset="0"/>
              <a:ea typeface="Roboto Black" panose="02000000000000000000" pitchFamily="2" charset="0"/>
              <a:cs typeface="+mj-cs"/>
              <a:sym typeface="Roboto"/>
            </a:endParaRPr>
          </a:p>
        </p:txBody>
      </p:sp>
      <p:pic>
        <p:nvPicPr>
          <p:cNvPr id="26" name="Gráfico 25">
            <a:extLst>
              <a:ext uri="{FF2B5EF4-FFF2-40B4-BE49-F238E27FC236}">
                <a16:creationId xmlns:a16="http://schemas.microsoft.com/office/drawing/2014/main" id="{685EF8F4-ED7D-4DE9-8B04-A62F9D7F6F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4514670"/>
            <a:ext cx="3151909" cy="642683"/>
          </a:xfrm>
          <a:prstGeom prst="rect">
            <a:avLst/>
          </a:prstGeom>
        </p:spPr>
      </p:pic>
      <p:pic>
        <p:nvPicPr>
          <p:cNvPr id="27" name="Gráfico 26">
            <a:extLst>
              <a:ext uri="{FF2B5EF4-FFF2-40B4-BE49-F238E27FC236}">
                <a16:creationId xmlns:a16="http://schemas.microsoft.com/office/drawing/2014/main" id="{92208E9C-70F4-48AB-B964-0ABFCF0E01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9805" y="4655727"/>
            <a:ext cx="413696" cy="332860"/>
          </a:xfrm>
          <a:prstGeom prst="rect">
            <a:avLst/>
          </a:prstGeom>
        </p:spPr>
      </p:pic>
      <p:sp>
        <p:nvSpPr>
          <p:cNvPr id="28" name="object 2">
            <a:extLst>
              <a:ext uri="{FF2B5EF4-FFF2-40B4-BE49-F238E27FC236}">
                <a16:creationId xmlns:a16="http://schemas.microsoft.com/office/drawing/2014/main" id="{907584C2-DF6A-4239-A05D-BBBEFC663E2B}"/>
              </a:ext>
            </a:extLst>
          </p:cNvPr>
          <p:cNvSpPr/>
          <p:nvPr/>
        </p:nvSpPr>
        <p:spPr>
          <a:xfrm>
            <a:off x="3242470" y="1296049"/>
            <a:ext cx="2507933" cy="38100"/>
          </a:xfrm>
          <a:custGeom>
            <a:avLst/>
            <a:gdLst/>
            <a:ahLst/>
            <a:cxnLst/>
            <a:rect l="l" t="t" r="r" b="b"/>
            <a:pathLst>
              <a:path w="5015865" h="76200">
                <a:moveTo>
                  <a:pt x="0" y="0"/>
                </a:moveTo>
                <a:lnTo>
                  <a:pt x="5015849" y="0"/>
                </a:lnTo>
                <a:lnTo>
                  <a:pt x="5015849" y="75979"/>
                </a:lnTo>
                <a:lnTo>
                  <a:pt x="0" y="75979"/>
                </a:lnTo>
                <a:lnTo>
                  <a:pt x="0" y="0"/>
                </a:lnTo>
                <a:close/>
              </a:path>
            </a:pathLst>
          </a:custGeom>
          <a:solidFill>
            <a:schemeClr val="accent6">
              <a:lumMod val="20000"/>
              <a:lumOff val="80000"/>
            </a:schemeClr>
          </a:solidFill>
        </p:spPr>
        <p:txBody>
          <a:bodyPr wrap="square" lIns="0" tIns="0" rIns="0" bIns="0" rtlCol="0"/>
          <a:lstStyle/>
          <a:p>
            <a:endParaRPr sz="700"/>
          </a:p>
        </p:txBody>
      </p:sp>
      <p:sp>
        <p:nvSpPr>
          <p:cNvPr id="4" name="CuadroTexto 3">
            <a:extLst>
              <a:ext uri="{FF2B5EF4-FFF2-40B4-BE49-F238E27FC236}">
                <a16:creationId xmlns:a16="http://schemas.microsoft.com/office/drawing/2014/main" id="{9EF5BCEB-C1D5-32F0-30E5-B184AE4812D2}"/>
              </a:ext>
            </a:extLst>
          </p:cNvPr>
          <p:cNvSpPr txBox="1"/>
          <p:nvPr/>
        </p:nvSpPr>
        <p:spPr>
          <a:xfrm>
            <a:off x="1971676" y="1945388"/>
            <a:ext cx="5666848" cy="646331"/>
          </a:xfrm>
          <a:prstGeom prst="rect">
            <a:avLst/>
          </a:prstGeom>
          <a:noFill/>
        </p:spPr>
        <p:txBody>
          <a:bodyPr wrap="square">
            <a:spAutoFit/>
          </a:bodyPr>
          <a:lstStyle/>
          <a:p>
            <a:pPr algn="ctr"/>
            <a:r>
              <a:rPr lang="es-ES" dirty="0"/>
              <a:t>Hacia un sistema permanente de cuentas ambientales.</a:t>
            </a:r>
            <a:endParaRPr lang="es-DO" dirty="0"/>
          </a:p>
        </p:txBody>
      </p:sp>
    </p:spTree>
    <p:extLst>
      <p:ext uri="{BB962C8B-B14F-4D97-AF65-F5344CB8AC3E}">
        <p14:creationId xmlns:p14="http://schemas.microsoft.com/office/powerpoint/2010/main" val="33898882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DC69E11-B2B2-4FC4-96F0-AB69F1856518}"/>
              </a:ext>
            </a:extLst>
          </p:cNvPr>
          <p:cNvSpPr txBox="1"/>
          <p:nvPr/>
        </p:nvSpPr>
        <p:spPr>
          <a:xfrm>
            <a:off x="2553596" y="1797564"/>
            <a:ext cx="3706289" cy="1200329"/>
          </a:xfrm>
          <a:prstGeom prst="rect">
            <a:avLst/>
          </a:prstGeom>
          <a:noFill/>
        </p:spPr>
        <p:txBody>
          <a:bodyPr wrap="square" rtlCol="0">
            <a:spAutoFit/>
          </a:bodyPr>
          <a:lstStyle/>
          <a:p>
            <a:pPr algn="ctr"/>
            <a:r>
              <a:rPr lang="es-DO" sz="3600" b="1" dirty="0">
                <a:solidFill>
                  <a:srgbClr val="102F60"/>
                </a:solidFill>
                <a:latin typeface="Roboto Black" panose="02000000000000000000" pitchFamily="2" charset="0"/>
                <a:ea typeface="Roboto Black" panose="02000000000000000000" pitchFamily="2" charset="0"/>
                <a:cs typeface="+mj-cs"/>
              </a:rPr>
              <a:t>MUCHICISMAS</a:t>
            </a:r>
            <a:r>
              <a:rPr lang="es-DO" sz="3600" b="1" dirty="0">
                <a:solidFill>
                  <a:srgbClr val="102F60"/>
                </a:solidFill>
                <a:latin typeface="Roboto Black" panose="02000000000000000000" pitchFamily="2" charset="0"/>
                <a:ea typeface="Roboto Black" panose="02000000000000000000" pitchFamily="2" charset="0"/>
                <a:cs typeface="Roboto"/>
              </a:rPr>
              <a:t> GRACIAS!!!</a:t>
            </a:r>
            <a:endParaRPr lang="es-MX" sz="3600" b="1" dirty="0">
              <a:solidFill>
                <a:srgbClr val="102F60"/>
              </a:solidFill>
              <a:latin typeface="Roboto Black" panose="02000000000000000000" pitchFamily="2" charset="0"/>
              <a:ea typeface="Roboto Black" panose="02000000000000000000" pitchFamily="2" charset="0"/>
              <a:cs typeface="Roboto"/>
            </a:endParaRPr>
          </a:p>
        </p:txBody>
      </p:sp>
    </p:spTree>
    <p:extLst>
      <p:ext uri="{BB962C8B-B14F-4D97-AF65-F5344CB8AC3E}">
        <p14:creationId xmlns:p14="http://schemas.microsoft.com/office/powerpoint/2010/main" val="661937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2AE189C7-DE7D-4E46-B7FD-61C4A1169730}"/>
              </a:ext>
            </a:extLst>
          </p:cNvPr>
          <p:cNvSpPr/>
          <p:nvPr/>
        </p:nvSpPr>
        <p:spPr>
          <a:xfrm>
            <a:off x="-100739" y="0"/>
            <a:ext cx="9345478" cy="5222929"/>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DO"/>
          </a:p>
        </p:txBody>
      </p:sp>
      <p:pic>
        <p:nvPicPr>
          <p:cNvPr id="3" name="Imagen 2"/>
          <p:cNvPicPr>
            <a:picLocks noChangeAspect="1"/>
          </p:cNvPicPr>
          <p:nvPr/>
        </p:nvPicPr>
        <p:blipFill rotWithShape="1">
          <a:blip r:embed="rId2"/>
          <a:srcRect l="18761" t="-65" r="20674" b="30860"/>
          <a:stretch/>
        </p:blipFill>
        <p:spPr>
          <a:xfrm>
            <a:off x="1862031" y="720672"/>
            <a:ext cx="5561657" cy="35612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106768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a:xfrm>
            <a:off x="1420003" y="149032"/>
            <a:ext cx="5995525" cy="641439"/>
          </a:xfrm>
        </p:spPr>
        <p:txBody>
          <a:bodyPr>
            <a:normAutofit/>
          </a:bodyPr>
          <a:lstStyle/>
          <a:p>
            <a:pPr defTabSz="914400"/>
            <a:r>
              <a:rPr lang="es-DO" b="1" dirty="0"/>
              <a:t>Contexto</a:t>
            </a:r>
            <a:endParaRPr lang="es-ES" sz="1600" b="1" dirty="0">
              <a:solidFill>
                <a:srgbClr val="102F60"/>
              </a:solidFill>
              <a:latin typeface="Roboto Black" panose="02000000000000000000" pitchFamily="2" charset="0"/>
              <a:ea typeface="Roboto Black" panose="02000000000000000000" pitchFamily="2" charset="0"/>
              <a:cs typeface="Roboto"/>
            </a:endParaRPr>
          </a:p>
        </p:txBody>
      </p:sp>
      <p:pic>
        <p:nvPicPr>
          <p:cNvPr id="10" name="Gráfico 9">
            <a:extLst>
              <a:ext uri="{FF2B5EF4-FFF2-40B4-BE49-F238E27FC236}">
                <a16:creationId xmlns:a16="http://schemas.microsoft.com/office/drawing/2014/main" id="{0893E681-F7FD-1D18-4EC2-C22DB2AD8A3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4514670"/>
            <a:ext cx="3151909" cy="642683"/>
          </a:xfrm>
          <a:prstGeom prst="rect">
            <a:avLst/>
          </a:prstGeom>
        </p:spPr>
      </p:pic>
      <p:sp>
        <p:nvSpPr>
          <p:cNvPr id="11" name="object 2">
            <a:extLst>
              <a:ext uri="{FF2B5EF4-FFF2-40B4-BE49-F238E27FC236}">
                <a16:creationId xmlns:a16="http://schemas.microsoft.com/office/drawing/2014/main" id="{AA76F927-92F1-8D9C-DE36-99671ED06B79}"/>
              </a:ext>
            </a:extLst>
          </p:cNvPr>
          <p:cNvSpPr/>
          <p:nvPr/>
        </p:nvSpPr>
        <p:spPr>
          <a:xfrm>
            <a:off x="3208777" y="790471"/>
            <a:ext cx="2507933" cy="38100"/>
          </a:xfrm>
          <a:custGeom>
            <a:avLst/>
            <a:gdLst/>
            <a:ahLst/>
            <a:cxnLst/>
            <a:rect l="l" t="t" r="r" b="b"/>
            <a:pathLst>
              <a:path w="5015865" h="76200">
                <a:moveTo>
                  <a:pt x="0" y="0"/>
                </a:moveTo>
                <a:lnTo>
                  <a:pt x="5015849" y="0"/>
                </a:lnTo>
                <a:lnTo>
                  <a:pt x="5015849" y="75979"/>
                </a:lnTo>
                <a:lnTo>
                  <a:pt x="0" y="75979"/>
                </a:lnTo>
                <a:lnTo>
                  <a:pt x="0" y="0"/>
                </a:lnTo>
                <a:close/>
              </a:path>
            </a:pathLst>
          </a:custGeom>
          <a:solidFill>
            <a:schemeClr val="accent6">
              <a:lumMod val="20000"/>
              <a:lumOff val="80000"/>
            </a:schemeClr>
          </a:solidFill>
        </p:spPr>
        <p:txBody>
          <a:bodyPr wrap="square" lIns="0" tIns="0" rIns="0" bIns="0" rtlCol="0"/>
          <a:lstStyle/>
          <a:p>
            <a:endParaRPr sz="700"/>
          </a:p>
        </p:txBody>
      </p:sp>
      <p:sp>
        <p:nvSpPr>
          <p:cNvPr id="9" name="TextBox 6">
            <a:extLst>
              <a:ext uri="{FF2B5EF4-FFF2-40B4-BE49-F238E27FC236}">
                <a16:creationId xmlns:a16="http://schemas.microsoft.com/office/drawing/2014/main" id="{8F4592C9-4558-5730-E6DB-0C55BFDD8466}"/>
              </a:ext>
            </a:extLst>
          </p:cNvPr>
          <p:cNvSpPr txBox="1"/>
          <p:nvPr/>
        </p:nvSpPr>
        <p:spPr>
          <a:xfrm>
            <a:off x="1448355" y="1584567"/>
            <a:ext cx="5729544" cy="646331"/>
          </a:xfrm>
          <a:prstGeom prst="rect">
            <a:avLst/>
          </a:prstGeom>
          <a:noFill/>
        </p:spPr>
        <p:txBody>
          <a:bodyPr wrap="square" rtlCol="0">
            <a:spAutoFit/>
          </a:bodyPr>
          <a:lstStyle/>
          <a:p>
            <a:pPr algn="ctr"/>
            <a:r>
              <a:rPr lang="es-ES" b="1" dirty="0"/>
              <a:t>¿Por qué la contabilidad ambiental es relevante para República Dominicana?</a:t>
            </a:r>
            <a:endParaRPr lang="es-DO" sz="700" dirty="0"/>
          </a:p>
        </p:txBody>
      </p:sp>
      <p:pic>
        <p:nvPicPr>
          <p:cNvPr id="4" name="Gráfico 3">
            <a:extLst>
              <a:ext uri="{FF2B5EF4-FFF2-40B4-BE49-F238E27FC236}">
                <a16:creationId xmlns:a16="http://schemas.microsoft.com/office/drawing/2014/main" id="{EC47C56D-7EA0-09A5-A4E9-C11BABD97C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394" y="4644875"/>
            <a:ext cx="475107" cy="3822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push/>
      </p:transition>
    </mc:Choice>
    <mc:Fallback xmlns="">
      <p:transition spd="slow">
        <p:push/>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DD499277-4875-47F1-BD19-06B06109A4A5}"/>
              </a:ext>
            </a:extLst>
          </p:cNvPr>
          <p:cNvSpPr>
            <a:spLocks noGrp="1"/>
          </p:cNvSpPr>
          <p:nvPr>
            <p:ph type="ctrTitle"/>
          </p:nvPr>
        </p:nvSpPr>
        <p:spPr>
          <a:xfrm>
            <a:off x="1534266" y="389378"/>
            <a:ext cx="6075468" cy="268208"/>
          </a:xfrm>
        </p:spPr>
        <p:txBody>
          <a:bodyPr>
            <a:noAutofit/>
          </a:bodyPr>
          <a:lstStyle/>
          <a:p>
            <a:r>
              <a:rPr lang="es-ES" sz="1600" b="1" dirty="0">
                <a:solidFill>
                  <a:srgbClr val="102F60"/>
                </a:solidFill>
                <a:latin typeface="Roboto Black" panose="02000000000000000000" pitchFamily="2" charset="0"/>
                <a:ea typeface="Roboto Black" panose="02000000000000000000" pitchFamily="2" charset="0"/>
              </a:rPr>
              <a:t> </a:t>
            </a:r>
            <a:endParaRPr lang="es-DO" sz="1600" b="1" dirty="0">
              <a:solidFill>
                <a:srgbClr val="102F60"/>
              </a:solidFill>
              <a:latin typeface="Roboto Black" panose="02000000000000000000" pitchFamily="2" charset="0"/>
              <a:ea typeface="Roboto Black" panose="02000000000000000000" pitchFamily="2" charset="0"/>
            </a:endParaRPr>
          </a:p>
        </p:txBody>
      </p:sp>
      <p:sp>
        <p:nvSpPr>
          <p:cNvPr id="5" name="Rectángulo 4"/>
          <p:cNvSpPr/>
          <p:nvPr/>
        </p:nvSpPr>
        <p:spPr>
          <a:xfrm>
            <a:off x="119371" y="667871"/>
            <a:ext cx="3935693" cy="388696"/>
          </a:xfrm>
          <a:prstGeom prst="rect">
            <a:avLst/>
          </a:prstGeom>
        </p:spPr>
        <p:txBody>
          <a:bodyPr vert="horz" lIns="91440" tIns="45720" rIns="91440" bIns="45720" rtlCol="0" anchor="ctr">
            <a:noAutofit/>
          </a:bodyPr>
          <a:lstStyle/>
          <a:p>
            <a:pPr algn="ctr" defTabSz="685800">
              <a:spcBef>
                <a:spcPct val="0"/>
              </a:spcBef>
            </a:pPr>
            <a:r>
              <a:rPr lang="es-ES" sz="1600" b="1" dirty="0">
                <a:solidFill>
                  <a:srgbClr val="102F60"/>
                </a:solidFill>
                <a:latin typeface="Roboto Black" panose="02000000000000000000" pitchFamily="2" charset="0"/>
                <a:ea typeface="Roboto Black" panose="02000000000000000000" pitchFamily="2" charset="0"/>
                <a:cs typeface="+mj-cs"/>
              </a:rPr>
              <a:t>Antecedentes y evolución institucional</a:t>
            </a:r>
          </a:p>
        </p:txBody>
      </p:sp>
      <p:graphicFrame>
        <p:nvGraphicFramePr>
          <p:cNvPr id="4" name="Diagrama 3">
            <a:extLst>
              <a:ext uri="{FF2B5EF4-FFF2-40B4-BE49-F238E27FC236}">
                <a16:creationId xmlns:a16="http://schemas.microsoft.com/office/drawing/2014/main" id="{6FCE4D58-85BE-CB2A-881D-9B5FB352C927}"/>
              </a:ext>
            </a:extLst>
          </p:cNvPr>
          <p:cNvGraphicFramePr/>
          <p:nvPr>
            <p:extLst>
              <p:ext uri="{D42A27DB-BD31-4B8C-83A1-F6EECF244321}">
                <p14:modId xmlns:p14="http://schemas.microsoft.com/office/powerpoint/2010/main" val="1896486607"/>
              </p:ext>
            </p:extLst>
          </p:nvPr>
        </p:nvGraphicFramePr>
        <p:xfrm>
          <a:off x="921796" y="1062146"/>
          <a:ext cx="6584587" cy="3355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CuadroTexto 1"/>
          <p:cNvSpPr txBox="1"/>
          <p:nvPr/>
        </p:nvSpPr>
        <p:spPr>
          <a:xfrm>
            <a:off x="953265" y="2560674"/>
            <a:ext cx="901148" cy="261610"/>
          </a:xfrm>
          <a:prstGeom prst="rect">
            <a:avLst/>
          </a:prstGeom>
          <a:noFill/>
        </p:spPr>
        <p:txBody>
          <a:bodyPr wrap="square" rtlCol="0">
            <a:spAutoFit/>
          </a:bodyPr>
          <a:lstStyle>
            <a:defPPr>
              <a:defRPr lang="es-ES"/>
            </a:defPPr>
            <a:lvl1pPr algn="ctr">
              <a:defRPr sz="1050" b="1"/>
            </a:lvl1pPr>
          </a:lstStyle>
          <a:p>
            <a:r>
              <a:rPr lang="es-ES" dirty="0"/>
              <a:t>1990s</a:t>
            </a:r>
          </a:p>
        </p:txBody>
      </p:sp>
      <p:sp>
        <p:nvSpPr>
          <p:cNvPr id="8" name="CuadroTexto 7"/>
          <p:cNvSpPr txBox="1"/>
          <p:nvPr/>
        </p:nvSpPr>
        <p:spPr>
          <a:xfrm>
            <a:off x="2324227" y="2222077"/>
            <a:ext cx="901148" cy="261610"/>
          </a:xfrm>
          <a:prstGeom prst="rect">
            <a:avLst/>
          </a:prstGeom>
          <a:noFill/>
        </p:spPr>
        <p:txBody>
          <a:bodyPr wrap="square" rtlCol="0">
            <a:spAutoFit/>
          </a:bodyPr>
          <a:lstStyle>
            <a:defPPr>
              <a:defRPr lang="es-ES"/>
            </a:defPPr>
            <a:lvl1pPr algn="ctr">
              <a:defRPr sz="1050" b="1"/>
            </a:lvl1pPr>
          </a:lstStyle>
          <a:p>
            <a:r>
              <a:rPr lang="es-ES" dirty="0"/>
              <a:t>2000</a:t>
            </a:r>
          </a:p>
        </p:txBody>
      </p:sp>
      <p:sp>
        <p:nvSpPr>
          <p:cNvPr id="9" name="CuadroTexto 8"/>
          <p:cNvSpPr txBox="1"/>
          <p:nvPr/>
        </p:nvSpPr>
        <p:spPr>
          <a:xfrm>
            <a:off x="3604490" y="1901604"/>
            <a:ext cx="901148" cy="261610"/>
          </a:xfrm>
          <a:prstGeom prst="rect">
            <a:avLst/>
          </a:prstGeom>
          <a:noFill/>
        </p:spPr>
        <p:txBody>
          <a:bodyPr wrap="square" rtlCol="0">
            <a:spAutoFit/>
          </a:bodyPr>
          <a:lstStyle/>
          <a:p>
            <a:pPr algn="ctr"/>
            <a:r>
              <a:rPr lang="es-ES" sz="1050" b="1" dirty="0"/>
              <a:t>2005-201</a:t>
            </a:r>
            <a:r>
              <a:rPr lang="es-ES" sz="1100" b="1" dirty="0"/>
              <a:t>6</a:t>
            </a:r>
          </a:p>
        </p:txBody>
      </p:sp>
      <p:sp>
        <p:nvSpPr>
          <p:cNvPr id="10" name="CuadroTexto 9"/>
          <p:cNvSpPr txBox="1"/>
          <p:nvPr/>
        </p:nvSpPr>
        <p:spPr>
          <a:xfrm>
            <a:off x="6422355" y="1193938"/>
            <a:ext cx="901148" cy="261610"/>
          </a:xfrm>
          <a:prstGeom prst="rect">
            <a:avLst/>
          </a:prstGeom>
          <a:noFill/>
        </p:spPr>
        <p:txBody>
          <a:bodyPr wrap="square" rtlCol="0">
            <a:spAutoFit/>
          </a:bodyPr>
          <a:lstStyle>
            <a:defPPr>
              <a:defRPr lang="es-ES"/>
            </a:defPPr>
            <a:lvl1pPr algn="ctr">
              <a:defRPr sz="1050" b="1"/>
            </a:lvl1pPr>
          </a:lstStyle>
          <a:p>
            <a:r>
              <a:rPr lang="es-ES" dirty="0"/>
              <a:t>2020</a:t>
            </a:r>
          </a:p>
        </p:txBody>
      </p:sp>
      <p:sp>
        <p:nvSpPr>
          <p:cNvPr id="11" name="CuadroTexto 10"/>
          <p:cNvSpPr txBox="1"/>
          <p:nvPr/>
        </p:nvSpPr>
        <p:spPr>
          <a:xfrm>
            <a:off x="4988118" y="1546675"/>
            <a:ext cx="901148" cy="261610"/>
          </a:xfrm>
          <a:prstGeom prst="rect">
            <a:avLst/>
          </a:prstGeom>
          <a:noFill/>
        </p:spPr>
        <p:txBody>
          <a:bodyPr wrap="square" rtlCol="0">
            <a:spAutoFit/>
          </a:bodyPr>
          <a:lstStyle>
            <a:defPPr>
              <a:defRPr lang="es-ES"/>
            </a:defPPr>
            <a:lvl1pPr algn="ctr">
              <a:defRPr sz="1050" b="1"/>
            </a:lvl1pPr>
          </a:lstStyle>
          <a:p>
            <a:r>
              <a:rPr lang="es-ES" dirty="0"/>
              <a:t>2017-2021</a:t>
            </a:r>
          </a:p>
        </p:txBody>
      </p:sp>
      <p:pic>
        <p:nvPicPr>
          <p:cNvPr id="6" name="Gráfico 5">
            <a:extLst>
              <a:ext uri="{FF2B5EF4-FFF2-40B4-BE49-F238E27FC236}">
                <a16:creationId xmlns:a16="http://schemas.microsoft.com/office/drawing/2014/main" id="{6EE118C0-455F-DCB2-1687-0346D13DE2A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0" y="4450048"/>
            <a:ext cx="3151909" cy="642683"/>
          </a:xfrm>
          <a:prstGeom prst="rect">
            <a:avLst/>
          </a:prstGeom>
        </p:spPr>
      </p:pic>
      <p:pic>
        <p:nvPicPr>
          <p:cNvPr id="15" name="Gráfico 14">
            <a:extLst>
              <a:ext uri="{FF2B5EF4-FFF2-40B4-BE49-F238E27FC236}">
                <a16:creationId xmlns:a16="http://schemas.microsoft.com/office/drawing/2014/main" id="{1139C925-73B5-866D-D7D2-08C6FAF3876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9371" y="4565727"/>
            <a:ext cx="413696" cy="332860"/>
          </a:xfrm>
          <a:prstGeom prst="rect">
            <a:avLst/>
          </a:prstGeom>
        </p:spPr>
      </p:pic>
    </p:spTree>
    <p:extLst>
      <p:ext uri="{BB962C8B-B14F-4D97-AF65-F5344CB8AC3E}">
        <p14:creationId xmlns:p14="http://schemas.microsoft.com/office/powerpoint/2010/main" val="4008469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7" name="Google Shape;89;p4">
            <a:extLst>
              <a:ext uri="{FF2B5EF4-FFF2-40B4-BE49-F238E27FC236}">
                <a16:creationId xmlns:a16="http://schemas.microsoft.com/office/drawing/2014/main" id="{3B959C56-0B44-7AB0-69CC-B94E91A4C27D}"/>
              </a:ext>
            </a:extLst>
          </p:cNvPr>
          <p:cNvGrpSpPr/>
          <p:nvPr/>
        </p:nvGrpSpPr>
        <p:grpSpPr>
          <a:xfrm>
            <a:off x="231794" y="2635338"/>
            <a:ext cx="4270682" cy="2192737"/>
            <a:chOff x="415600" y="3593783"/>
            <a:chExt cx="6701700" cy="2810517"/>
          </a:xfrm>
        </p:grpSpPr>
        <p:sp>
          <p:nvSpPr>
            <p:cNvPr id="218" name="Google Shape;90;p4">
              <a:extLst>
                <a:ext uri="{FF2B5EF4-FFF2-40B4-BE49-F238E27FC236}">
                  <a16:creationId xmlns:a16="http://schemas.microsoft.com/office/drawing/2014/main" id="{FCC5DF1C-567A-ECC6-AAD1-BBDA0DFF6CF3}"/>
                </a:ext>
              </a:extLst>
            </p:cNvPr>
            <p:cNvSpPr txBox="1"/>
            <p:nvPr/>
          </p:nvSpPr>
          <p:spPr>
            <a:xfrm>
              <a:off x="415600" y="5807000"/>
              <a:ext cx="6701700" cy="59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350"/>
                <a:buFont typeface="Arial"/>
                <a:buNone/>
              </a:pPr>
              <a:endParaRPr sz="1200" b="1" i="0" u="none" strike="noStrike" cap="none" dirty="0">
                <a:solidFill>
                  <a:srgbClr val="1A2F56"/>
                </a:solidFill>
                <a:latin typeface="Roboto"/>
                <a:ea typeface="Roboto"/>
                <a:cs typeface="Roboto"/>
                <a:sym typeface="Roboto"/>
              </a:endParaRPr>
            </a:p>
          </p:txBody>
        </p:sp>
        <p:sp>
          <p:nvSpPr>
            <p:cNvPr id="221" name="Google Shape;108;p4">
              <a:extLst>
                <a:ext uri="{FF2B5EF4-FFF2-40B4-BE49-F238E27FC236}">
                  <a16:creationId xmlns:a16="http://schemas.microsoft.com/office/drawing/2014/main" id="{0FA09215-A86E-7C40-5403-83AEC78D93B0}"/>
                </a:ext>
              </a:extLst>
            </p:cNvPr>
            <p:cNvSpPr/>
            <p:nvPr/>
          </p:nvSpPr>
          <p:spPr>
            <a:xfrm>
              <a:off x="4589350" y="3593783"/>
              <a:ext cx="535059" cy="355586"/>
            </a:xfrm>
            <a:custGeom>
              <a:avLst/>
              <a:gdLst/>
              <a:ahLst/>
              <a:cxnLst/>
              <a:rect l="l" t="t" r="r" b="b"/>
              <a:pathLst>
                <a:path w="14062" h="9943" extrusionOk="0">
                  <a:moveTo>
                    <a:pt x="9085" y="489"/>
                  </a:moveTo>
                  <a:cubicBezTo>
                    <a:pt x="9120" y="489"/>
                    <a:pt x="9144" y="501"/>
                    <a:pt x="9156" y="513"/>
                  </a:cubicBezTo>
                  <a:lnTo>
                    <a:pt x="13538" y="4894"/>
                  </a:lnTo>
                  <a:cubicBezTo>
                    <a:pt x="13562" y="4918"/>
                    <a:pt x="13573" y="4954"/>
                    <a:pt x="13573" y="4966"/>
                  </a:cubicBezTo>
                  <a:cubicBezTo>
                    <a:pt x="13573" y="4989"/>
                    <a:pt x="13562" y="5013"/>
                    <a:pt x="13538" y="5049"/>
                  </a:cubicBezTo>
                  <a:lnTo>
                    <a:pt x="9156" y="9419"/>
                  </a:lnTo>
                  <a:cubicBezTo>
                    <a:pt x="9144" y="9442"/>
                    <a:pt x="9120" y="9454"/>
                    <a:pt x="9085" y="9454"/>
                  </a:cubicBezTo>
                  <a:cubicBezTo>
                    <a:pt x="9049" y="9454"/>
                    <a:pt x="8978" y="9430"/>
                    <a:pt x="8978" y="9347"/>
                  </a:cubicBezTo>
                  <a:lnTo>
                    <a:pt x="8978" y="7930"/>
                  </a:lnTo>
                  <a:cubicBezTo>
                    <a:pt x="8978" y="7597"/>
                    <a:pt x="8716" y="7335"/>
                    <a:pt x="8382" y="7335"/>
                  </a:cubicBezTo>
                  <a:lnTo>
                    <a:pt x="596" y="7335"/>
                  </a:lnTo>
                  <a:cubicBezTo>
                    <a:pt x="536" y="7335"/>
                    <a:pt x="488" y="7287"/>
                    <a:pt x="488" y="7228"/>
                  </a:cubicBezTo>
                  <a:lnTo>
                    <a:pt x="488" y="2703"/>
                  </a:lnTo>
                  <a:cubicBezTo>
                    <a:pt x="488" y="2644"/>
                    <a:pt x="536" y="2608"/>
                    <a:pt x="596" y="2608"/>
                  </a:cubicBezTo>
                  <a:lnTo>
                    <a:pt x="8382" y="2608"/>
                  </a:lnTo>
                  <a:cubicBezTo>
                    <a:pt x="8716" y="2608"/>
                    <a:pt x="8978" y="2334"/>
                    <a:pt x="8978" y="2013"/>
                  </a:cubicBezTo>
                  <a:lnTo>
                    <a:pt x="8978" y="596"/>
                  </a:lnTo>
                  <a:cubicBezTo>
                    <a:pt x="8978" y="513"/>
                    <a:pt x="9049" y="489"/>
                    <a:pt x="9085" y="489"/>
                  </a:cubicBezTo>
                  <a:close/>
                  <a:moveTo>
                    <a:pt x="9085" y="1"/>
                  </a:moveTo>
                  <a:cubicBezTo>
                    <a:pt x="8763" y="1"/>
                    <a:pt x="8489" y="263"/>
                    <a:pt x="8489" y="596"/>
                  </a:cubicBezTo>
                  <a:lnTo>
                    <a:pt x="8489" y="2013"/>
                  </a:lnTo>
                  <a:cubicBezTo>
                    <a:pt x="8489" y="2061"/>
                    <a:pt x="8442" y="2108"/>
                    <a:pt x="8382" y="2108"/>
                  </a:cubicBezTo>
                  <a:lnTo>
                    <a:pt x="596" y="2108"/>
                  </a:lnTo>
                  <a:cubicBezTo>
                    <a:pt x="274" y="2108"/>
                    <a:pt x="0" y="2382"/>
                    <a:pt x="0" y="2703"/>
                  </a:cubicBezTo>
                  <a:lnTo>
                    <a:pt x="0" y="7228"/>
                  </a:lnTo>
                  <a:cubicBezTo>
                    <a:pt x="0" y="7561"/>
                    <a:pt x="274" y="7823"/>
                    <a:pt x="596"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002" y="5275"/>
                    <a:pt x="14062" y="5132"/>
                    <a:pt x="14062" y="4966"/>
                  </a:cubicBezTo>
                  <a:cubicBezTo>
                    <a:pt x="14062" y="4811"/>
                    <a:pt x="14002" y="4656"/>
                    <a:pt x="13883" y="4549"/>
                  </a:cubicBezTo>
                  <a:lnTo>
                    <a:pt x="9501" y="167"/>
                  </a:lnTo>
                  <a:cubicBezTo>
                    <a:pt x="9394" y="60"/>
                    <a:pt x="9251" y="1"/>
                    <a:pt x="9085"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grpSp>
      <p:grpSp>
        <p:nvGrpSpPr>
          <p:cNvPr id="238" name="Google Shape;110;p4">
            <a:extLst>
              <a:ext uri="{FF2B5EF4-FFF2-40B4-BE49-F238E27FC236}">
                <a16:creationId xmlns:a16="http://schemas.microsoft.com/office/drawing/2014/main" id="{3499A2BD-4175-EC06-C6F9-C13A5EAD3F7F}"/>
              </a:ext>
            </a:extLst>
          </p:cNvPr>
          <p:cNvGrpSpPr/>
          <p:nvPr/>
        </p:nvGrpSpPr>
        <p:grpSpPr>
          <a:xfrm>
            <a:off x="3685445" y="1230864"/>
            <a:ext cx="1381633" cy="3120015"/>
            <a:chOff x="6052309" y="1021192"/>
            <a:chExt cx="1622173" cy="3725949"/>
          </a:xfrm>
        </p:grpSpPr>
        <p:sp>
          <p:nvSpPr>
            <p:cNvPr id="240" name="Google Shape;111;p4">
              <a:extLst>
                <a:ext uri="{FF2B5EF4-FFF2-40B4-BE49-F238E27FC236}">
                  <a16:creationId xmlns:a16="http://schemas.microsoft.com/office/drawing/2014/main" id="{62B7B9B2-1FC9-F90F-58AE-47087C40F78D}"/>
                </a:ext>
              </a:extLst>
            </p:cNvPr>
            <p:cNvSpPr/>
            <p:nvPr/>
          </p:nvSpPr>
          <p:spPr>
            <a:xfrm>
              <a:off x="6735350" y="3234080"/>
              <a:ext cx="14833" cy="766745"/>
            </a:xfrm>
            <a:custGeom>
              <a:avLst/>
              <a:gdLst/>
              <a:ahLst/>
              <a:cxnLst/>
              <a:rect l="l" t="t" r="r" b="b"/>
              <a:pathLst>
                <a:path w="489" h="25278" extrusionOk="0">
                  <a:moveTo>
                    <a:pt x="0" y="1"/>
                  </a:moveTo>
                  <a:lnTo>
                    <a:pt x="0" y="25278"/>
                  </a:lnTo>
                  <a:lnTo>
                    <a:pt x="489" y="25278"/>
                  </a:lnTo>
                  <a:lnTo>
                    <a:pt x="489"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1" name="Google Shape;112;p4">
              <a:extLst>
                <a:ext uri="{FF2B5EF4-FFF2-40B4-BE49-F238E27FC236}">
                  <a16:creationId xmlns:a16="http://schemas.microsoft.com/office/drawing/2014/main" id="{FECFDADC-09C6-A1AE-71F9-CCB407544C9C}"/>
                </a:ext>
              </a:extLst>
            </p:cNvPr>
            <p:cNvSpPr/>
            <p:nvPr/>
          </p:nvSpPr>
          <p:spPr>
            <a:xfrm>
              <a:off x="6663127" y="3991437"/>
              <a:ext cx="158912" cy="158912"/>
            </a:xfrm>
            <a:custGeom>
              <a:avLst/>
              <a:gdLst/>
              <a:ahLst/>
              <a:cxnLst/>
              <a:rect l="l" t="t" r="r" b="b"/>
              <a:pathLst>
                <a:path w="5239" h="5239" extrusionOk="0">
                  <a:moveTo>
                    <a:pt x="2620" y="488"/>
                  </a:moveTo>
                  <a:cubicBezTo>
                    <a:pt x="3798" y="488"/>
                    <a:pt x="4751" y="1453"/>
                    <a:pt x="4751" y="2620"/>
                  </a:cubicBezTo>
                  <a:cubicBezTo>
                    <a:pt x="4751" y="3798"/>
                    <a:pt x="3798" y="4751"/>
                    <a:pt x="2620" y="4751"/>
                  </a:cubicBezTo>
                  <a:cubicBezTo>
                    <a:pt x="1453" y="4751"/>
                    <a:pt x="500" y="3798"/>
                    <a:pt x="500" y="2620"/>
                  </a:cubicBezTo>
                  <a:cubicBezTo>
                    <a:pt x="500" y="1453"/>
                    <a:pt x="1453" y="488"/>
                    <a:pt x="2620" y="488"/>
                  </a:cubicBezTo>
                  <a:close/>
                  <a:moveTo>
                    <a:pt x="2620" y="0"/>
                  </a:moveTo>
                  <a:cubicBezTo>
                    <a:pt x="1179" y="0"/>
                    <a:pt x="0" y="1179"/>
                    <a:pt x="0" y="2620"/>
                  </a:cubicBezTo>
                  <a:cubicBezTo>
                    <a:pt x="0" y="4060"/>
                    <a:pt x="1179" y="5239"/>
                    <a:pt x="2620" y="5239"/>
                  </a:cubicBezTo>
                  <a:cubicBezTo>
                    <a:pt x="4060" y="5239"/>
                    <a:pt x="5239" y="4060"/>
                    <a:pt x="5239" y="2620"/>
                  </a:cubicBezTo>
                  <a:cubicBezTo>
                    <a:pt x="5239" y="1179"/>
                    <a:pt x="4060" y="0"/>
                    <a:pt x="262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2" name="Google Shape;113;p4">
              <a:extLst>
                <a:ext uri="{FF2B5EF4-FFF2-40B4-BE49-F238E27FC236}">
                  <a16:creationId xmlns:a16="http://schemas.microsoft.com/office/drawing/2014/main" id="{CA055E87-652D-7E15-984F-38B709B75B8F}"/>
                </a:ext>
              </a:extLst>
            </p:cNvPr>
            <p:cNvSpPr/>
            <p:nvPr/>
          </p:nvSpPr>
          <p:spPr>
            <a:xfrm>
              <a:off x="6702833" y="4031143"/>
              <a:ext cx="79501" cy="79501"/>
            </a:xfrm>
            <a:custGeom>
              <a:avLst/>
              <a:gdLst/>
              <a:ahLst/>
              <a:cxnLst/>
              <a:rect l="l" t="t" r="r" b="b"/>
              <a:pathLst>
                <a:path w="2621" h="2621" extrusionOk="0">
                  <a:moveTo>
                    <a:pt x="1311" y="1"/>
                  </a:moveTo>
                  <a:cubicBezTo>
                    <a:pt x="584" y="1"/>
                    <a:pt x="1" y="584"/>
                    <a:pt x="1" y="1311"/>
                  </a:cubicBezTo>
                  <a:cubicBezTo>
                    <a:pt x="1" y="2037"/>
                    <a:pt x="584" y="2620"/>
                    <a:pt x="1311" y="2620"/>
                  </a:cubicBezTo>
                  <a:cubicBezTo>
                    <a:pt x="2037" y="2620"/>
                    <a:pt x="2620" y="2037"/>
                    <a:pt x="2620" y="1311"/>
                  </a:cubicBezTo>
                  <a:cubicBezTo>
                    <a:pt x="2620" y="584"/>
                    <a:pt x="2037" y="1"/>
                    <a:pt x="131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3" name="Google Shape;114;p4">
              <a:extLst>
                <a:ext uri="{FF2B5EF4-FFF2-40B4-BE49-F238E27FC236}">
                  <a16:creationId xmlns:a16="http://schemas.microsoft.com/office/drawing/2014/main" id="{536AF543-91BA-8210-28EF-C8B9B89CF3D5}"/>
                </a:ext>
              </a:extLst>
            </p:cNvPr>
            <p:cNvSpPr/>
            <p:nvPr/>
          </p:nvSpPr>
          <p:spPr>
            <a:xfrm>
              <a:off x="7334852" y="2250256"/>
              <a:ext cx="292921" cy="504975"/>
            </a:xfrm>
            <a:custGeom>
              <a:avLst/>
              <a:gdLst/>
              <a:ahLst/>
              <a:cxnLst/>
              <a:rect l="l" t="t" r="r" b="b"/>
              <a:pathLst>
                <a:path w="9657" h="16648" extrusionOk="0">
                  <a:moveTo>
                    <a:pt x="384" y="1"/>
                  </a:moveTo>
                  <a:cubicBezTo>
                    <a:pt x="271" y="1"/>
                    <a:pt x="158" y="56"/>
                    <a:pt x="96" y="157"/>
                  </a:cubicBezTo>
                  <a:cubicBezTo>
                    <a:pt x="1" y="324"/>
                    <a:pt x="48" y="526"/>
                    <a:pt x="203" y="621"/>
                  </a:cubicBezTo>
                  <a:cubicBezTo>
                    <a:pt x="5704" y="4003"/>
                    <a:pt x="8978" y="9861"/>
                    <a:pt x="8978" y="16302"/>
                  </a:cubicBezTo>
                  <a:cubicBezTo>
                    <a:pt x="8978" y="16492"/>
                    <a:pt x="9133" y="16647"/>
                    <a:pt x="9311" y="16647"/>
                  </a:cubicBezTo>
                  <a:cubicBezTo>
                    <a:pt x="9502" y="16647"/>
                    <a:pt x="9657" y="16492"/>
                    <a:pt x="9657" y="16302"/>
                  </a:cubicBezTo>
                  <a:cubicBezTo>
                    <a:pt x="9657" y="9623"/>
                    <a:pt x="6252" y="3550"/>
                    <a:pt x="560" y="50"/>
                  </a:cubicBezTo>
                  <a:cubicBezTo>
                    <a:pt x="506" y="17"/>
                    <a:pt x="445" y="1"/>
                    <a:pt x="384"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4" name="Google Shape;115;p4">
              <a:extLst>
                <a:ext uri="{FF2B5EF4-FFF2-40B4-BE49-F238E27FC236}">
                  <a16:creationId xmlns:a16="http://schemas.microsoft.com/office/drawing/2014/main" id="{7250D42F-3924-63C8-0D78-D38FAF9FF2E2}"/>
                </a:ext>
              </a:extLst>
            </p:cNvPr>
            <p:cNvSpPr/>
            <p:nvPr/>
          </p:nvSpPr>
          <p:spPr>
            <a:xfrm>
              <a:off x="6470997" y="2250256"/>
              <a:ext cx="292891" cy="988900"/>
            </a:xfrm>
            <a:custGeom>
              <a:avLst/>
              <a:gdLst/>
              <a:ahLst/>
              <a:cxnLst/>
              <a:rect l="l" t="t" r="r" b="b"/>
              <a:pathLst>
                <a:path w="9656" h="32602" extrusionOk="0">
                  <a:moveTo>
                    <a:pt x="9272" y="1"/>
                  </a:moveTo>
                  <a:cubicBezTo>
                    <a:pt x="9212" y="1"/>
                    <a:pt x="9150" y="17"/>
                    <a:pt x="9096" y="50"/>
                  </a:cubicBezTo>
                  <a:cubicBezTo>
                    <a:pt x="3393" y="3550"/>
                    <a:pt x="0" y="9623"/>
                    <a:pt x="0" y="16302"/>
                  </a:cubicBezTo>
                  <a:cubicBezTo>
                    <a:pt x="0" y="22981"/>
                    <a:pt x="3393" y="29053"/>
                    <a:pt x="9096" y="32554"/>
                  </a:cubicBezTo>
                  <a:cubicBezTo>
                    <a:pt x="9144" y="32590"/>
                    <a:pt x="9215" y="32602"/>
                    <a:pt x="9275" y="32602"/>
                  </a:cubicBezTo>
                  <a:cubicBezTo>
                    <a:pt x="9382" y="32602"/>
                    <a:pt x="9501" y="32554"/>
                    <a:pt x="9561" y="32447"/>
                  </a:cubicBezTo>
                  <a:cubicBezTo>
                    <a:pt x="9656" y="32292"/>
                    <a:pt x="9608" y="32078"/>
                    <a:pt x="9454" y="31982"/>
                  </a:cubicBezTo>
                  <a:cubicBezTo>
                    <a:pt x="3953" y="28601"/>
                    <a:pt x="679" y="22743"/>
                    <a:pt x="679" y="16302"/>
                  </a:cubicBezTo>
                  <a:cubicBezTo>
                    <a:pt x="679" y="9861"/>
                    <a:pt x="3953" y="4003"/>
                    <a:pt x="9454" y="621"/>
                  </a:cubicBezTo>
                  <a:cubicBezTo>
                    <a:pt x="9608" y="526"/>
                    <a:pt x="9656" y="324"/>
                    <a:pt x="9561" y="157"/>
                  </a:cubicBezTo>
                  <a:cubicBezTo>
                    <a:pt x="9499" y="56"/>
                    <a:pt x="9386" y="1"/>
                    <a:pt x="927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5" name="Google Shape;116;p4">
              <a:extLst>
                <a:ext uri="{FF2B5EF4-FFF2-40B4-BE49-F238E27FC236}">
                  <a16:creationId xmlns:a16="http://schemas.microsoft.com/office/drawing/2014/main" id="{F327E334-4475-9F8A-49B1-2F8A0B38E1C6}"/>
                </a:ext>
              </a:extLst>
            </p:cNvPr>
            <p:cNvSpPr/>
            <p:nvPr/>
          </p:nvSpPr>
          <p:spPr>
            <a:xfrm>
              <a:off x="7334852" y="2734615"/>
              <a:ext cx="292921" cy="504551"/>
            </a:xfrm>
            <a:custGeom>
              <a:avLst/>
              <a:gdLst/>
              <a:ahLst/>
              <a:cxnLst/>
              <a:rect l="l" t="t" r="r" b="b"/>
              <a:pathLst>
                <a:path w="9657" h="16634" extrusionOk="0">
                  <a:moveTo>
                    <a:pt x="9311" y="1"/>
                  </a:moveTo>
                  <a:cubicBezTo>
                    <a:pt x="9133" y="1"/>
                    <a:pt x="8978" y="143"/>
                    <a:pt x="8978" y="334"/>
                  </a:cubicBezTo>
                  <a:cubicBezTo>
                    <a:pt x="8978" y="6775"/>
                    <a:pt x="5704" y="12633"/>
                    <a:pt x="203" y="16014"/>
                  </a:cubicBezTo>
                  <a:cubicBezTo>
                    <a:pt x="48" y="16110"/>
                    <a:pt x="1" y="16324"/>
                    <a:pt x="96" y="16479"/>
                  </a:cubicBezTo>
                  <a:cubicBezTo>
                    <a:pt x="167" y="16586"/>
                    <a:pt x="275" y="16634"/>
                    <a:pt x="382" y="16634"/>
                  </a:cubicBezTo>
                  <a:cubicBezTo>
                    <a:pt x="441" y="16634"/>
                    <a:pt x="513" y="16622"/>
                    <a:pt x="560" y="16586"/>
                  </a:cubicBezTo>
                  <a:cubicBezTo>
                    <a:pt x="6252" y="13085"/>
                    <a:pt x="9657" y="7013"/>
                    <a:pt x="9657" y="334"/>
                  </a:cubicBezTo>
                  <a:cubicBezTo>
                    <a:pt x="9657" y="143"/>
                    <a:pt x="9502" y="1"/>
                    <a:pt x="931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6" name="Google Shape;117;p4">
              <a:extLst>
                <a:ext uri="{FF2B5EF4-FFF2-40B4-BE49-F238E27FC236}">
                  <a16:creationId xmlns:a16="http://schemas.microsoft.com/office/drawing/2014/main" id="{862D279A-C21B-9D20-9294-732EBE643180}"/>
                </a:ext>
              </a:extLst>
            </p:cNvPr>
            <p:cNvSpPr/>
            <p:nvPr/>
          </p:nvSpPr>
          <p:spPr>
            <a:xfrm>
              <a:off x="6559812" y="2255352"/>
              <a:ext cx="979103" cy="978739"/>
            </a:xfrm>
            <a:custGeom>
              <a:avLst/>
              <a:gdLst/>
              <a:ahLst/>
              <a:cxnLst/>
              <a:rect l="l" t="t" r="r" b="b"/>
              <a:pathLst>
                <a:path w="32279" h="32267" extrusionOk="0">
                  <a:moveTo>
                    <a:pt x="16134" y="334"/>
                  </a:moveTo>
                  <a:cubicBezTo>
                    <a:pt x="24849" y="334"/>
                    <a:pt x="31934" y="7430"/>
                    <a:pt x="31934" y="16134"/>
                  </a:cubicBezTo>
                  <a:cubicBezTo>
                    <a:pt x="31934"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40" y="32267"/>
                    <a:pt x="32279" y="25028"/>
                    <a:pt x="32279" y="16134"/>
                  </a:cubicBezTo>
                  <a:cubicBezTo>
                    <a:pt x="32279" y="7240"/>
                    <a:pt x="25040" y="1"/>
                    <a:pt x="16134"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7" name="Google Shape;118;p4">
              <a:extLst>
                <a:ext uri="{FF2B5EF4-FFF2-40B4-BE49-F238E27FC236}">
                  <a16:creationId xmlns:a16="http://schemas.microsoft.com/office/drawing/2014/main" id="{18AFF638-E981-7432-DD54-D72AD715B55B}"/>
                </a:ext>
              </a:extLst>
            </p:cNvPr>
            <p:cNvSpPr/>
            <p:nvPr/>
          </p:nvSpPr>
          <p:spPr>
            <a:xfrm>
              <a:off x="7039074" y="2331943"/>
              <a:ext cx="423290" cy="423290"/>
            </a:xfrm>
            <a:custGeom>
              <a:avLst/>
              <a:gdLst/>
              <a:ahLst/>
              <a:cxnLst/>
              <a:rect l="l" t="t" r="r" b="b"/>
              <a:pathLst>
                <a:path w="13955" h="13955" extrusionOk="0">
                  <a:moveTo>
                    <a:pt x="334" y="0"/>
                  </a:moveTo>
                  <a:cubicBezTo>
                    <a:pt x="155" y="0"/>
                    <a:pt x="1" y="155"/>
                    <a:pt x="1" y="333"/>
                  </a:cubicBezTo>
                  <a:cubicBezTo>
                    <a:pt x="1" y="524"/>
                    <a:pt x="155" y="679"/>
                    <a:pt x="334" y="679"/>
                  </a:cubicBezTo>
                  <a:cubicBezTo>
                    <a:pt x="7466" y="679"/>
                    <a:pt x="13276" y="6477"/>
                    <a:pt x="13276" y="13609"/>
                  </a:cubicBezTo>
                  <a:cubicBezTo>
                    <a:pt x="13276" y="13799"/>
                    <a:pt x="13419" y="13954"/>
                    <a:pt x="13609" y="13954"/>
                  </a:cubicBezTo>
                  <a:cubicBezTo>
                    <a:pt x="13800" y="13954"/>
                    <a:pt x="13955" y="13799"/>
                    <a:pt x="13955" y="13609"/>
                  </a:cubicBezTo>
                  <a:cubicBezTo>
                    <a:pt x="13955" y="6108"/>
                    <a:pt x="7847" y="0"/>
                    <a:pt x="334"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8" name="Google Shape;119;p4">
              <a:extLst>
                <a:ext uri="{FF2B5EF4-FFF2-40B4-BE49-F238E27FC236}">
                  <a16:creationId xmlns:a16="http://schemas.microsoft.com/office/drawing/2014/main" id="{20AA7AB2-EA7D-3C33-EB0A-B20BF37D5DD7}"/>
                </a:ext>
              </a:extLst>
            </p:cNvPr>
            <p:cNvSpPr/>
            <p:nvPr/>
          </p:nvSpPr>
          <p:spPr>
            <a:xfrm>
              <a:off x="6604614" y="2698427"/>
              <a:ext cx="398023" cy="471488"/>
            </a:xfrm>
            <a:custGeom>
              <a:avLst/>
              <a:gdLst/>
              <a:ahLst/>
              <a:cxnLst/>
              <a:rect l="l" t="t" r="r" b="b"/>
              <a:pathLst>
                <a:path w="13122" h="15544" extrusionOk="0">
                  <a:moveTo>
                    <a:pt x="1292" y="0"/>
                  </a:moveTo>
                  <a:cubicBezTo>
                    <a:pt x="1128" y="0"/>
                    <a:pt x="975" y="125"/>
                    <a:pt x="953" y="301"/>
                  </a:cubicBezTo>
                  <a:cubicBezTo>
                    <a:pt x="0" y="7742"/>
                    <a:pt x="5275" y="14576"/>
                    <a:pt x="12716" y="15541"/>
                  </a:cubicBezTo>
                  <a:cubicBezTo>
                    <a:pt x="12730" y="15542"/>
                    <a:pt x="12744" y="15543"/>
                    <a:pt x="12758" y="15543"/>
                  </a:cubicBezTo>
                  <a:cubicBezTo>
                    <a:pt x="12920" y="15543"/>
                    <a:pt x="13064" y="15418"/>
                    <a:pt x="13097" y="15243"/>
                  </a:cubicBezTo>
                  <a:cubicBezTo>
                    <a:pt x="13121" y="15064"/>
                    <a:pt x="12990" y="14886"/>
                    <a:pt x="12800" y="14862"/>
                  </a:cubicBezTo>
                  <a:cubicBezTo>
                    <a:pt x="5727" y="13957"/>
                    <a:pt x="715" y="7456"/>
                    <a:pt x="1632" y="384"/>
                  </a:cubicBezTo>
                  <a:cubicBezTo>
                    <a:pt x="1655" y="205"/>
                    <a:pt x="1524" y="27"/>
                    <a:pt x="1334" y="3"/>
                  </a:cubicBezTo>
                  <a:cubicBezTo>
                    <a:pt x="1320" y="1"/>
                    <a:pt x="1306" y="0"/>
                    <a:pt x="1292"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49" name="Google Shape;120;p4">
              <a:extLst>
                <a:ext uri="{FF2B5EF4-FFF2-40B4-BE49-F238E27FC236}">
                  <a16:creationId xmlns:a16="http://schemas.microsoft.com/office/drawing/2014/main" id="{2A4C64B9-A413-6CE7-C686-372D1C3CF0E4}"/>
                </a:ext>
              </a:extLst>
            </p:cNvPr>
            <p:cNvSpPr/>
            <p:nvPr/>
          </p:nvSpPr>
          <p:spPr>
            <a:xfrm>
              <a:off x="6715846" y="2411749"/>
              <a:ext cx="666708" cy="667072"/>
            </a:xfrm>
            <a:custGeom>
              <a:avLst/>
              <a:gdLst/>
              <a:ahLst/>
              <a:cxnLst/>
              <a:rect l="l" t="t" r="r" b="b"/>
              <a:pathLst>
                <a:path w="21980" h="21992" extrusionOk="0">
                  <a:moveTo>
                    <a:pt x="10990" y="0"/>
                  </a:moveTo>
                  <a:cubicBezTo>
                    <a:pt x="4930" y="0"/>
                    <a:pt x="0" y="4930"/>
                    <a:pt x="0" y="11002"/>
                  </a:cubicBezTo>
                  <a:cubicBezTo>
                    <a:pt x="0" y="17062"/>
                    <a:pt x="4930" y="21991"/>
                    <a:pt x="10990" y="21991"/>
                  </a:cubicBezTo>
                  <a:cubicBezTo>
                    <a:pt x="17062" y="21991"/>
                    <a:pt x="21979" y="17062"/>
                    <a:pt x="21979" y="11002"/>
                  </a:cubicBezTo>
                  <a:cubicBezTo>
                    <a:pt x="21979" y="4930"/>
                    <a:pt x="17062" y="0"/>
                    <a:pt x="1099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2017</a:t>
              </a:r>
              <a:endParaRPr sz="1000" b="1" i="0" u="none" strike="noStrike" cap="none" dirty="0">
                <a:solidFill>
                  <a:srgbClr val="FFFFFF"/>
                </a:solidFill>
                <a:latin typeface="Roboto"/>
                <a:ea typeface="Roboto"/>
                <a:cs typeface="Roboto"/>
                <a:sym typeface="Roboto"/>
              </a:endParaRPr>
            </a:p>
          </p:txBody>
        </p:sp>
        <p:sp>
          <p:nvSpPr>
            <p:cNvPr id="250" name="Google Shape;121;p4">
              <a:extLst>
                <a:ext uri="{FF2B5EF4-FFF2-40B4-BE49-F238E27FC236}">
                  <a16:creationId xmlns:a16="http://schemas.microsoft.com/office/drawing/2014/main" id="{7C3440FF-A22E-8BC3-B99C-83E3BD6F4BF8}"/>
                </a:ext>
              </a:extLst>
            </p:cNvPr>
            <p:cNvSpPr/>
            <p:nvPr/>
          </p:nvSpPr>
          <p:spPr>
            <a:xfrm>
              <a:off x="6947243" y="1882384"/>
              <a:ext cx="158942" cy="158942"/>
            </a:xfrm>
            <a:custGeom>
              <a:avLst/>
              <a:gdLst/>
              <a:ahLst/>
              <a:cxnLst/>
              <a:rect l="l" t="t" r="r" b="b"/>
              <a:pathLst>
                <a:path w="5240" h="5240" extrusionOk="0">
                  <a:moveTo>
                    <a:pt x="2620" y="501"/>
                  </a:moveTo>
                  <a:cubicBezTo>
                    <a:pt x="3787" y="501"/>
                    <a:pt x="4739" y="1453"/>
                    <a:pt x="4739" y="2620"/>
                  </a:cubicBezTo>
                  <a:cubicBezTo>
                    <a:pt x="4739" y="3799"/>
                    <a:pt x="3787" y="4751"/>
                    <a:pt x="2620" y="4751"/>
                  </a:cubicBezTo>
                  <a:cubicBezTo>
                    <a:pt x="1441" y="4751"/>
                    <a:pt x="489" y="3799"/>
                    <a:pt x="489" y="2620"/>
                  </a:cubicBezTo>
                  <a:cubicBezTo>
                    <a:pt x="489" y="1453"/>
                    <a:pt x="1441" y="501"/>
                    <a:pt x="2620" y="501"/>
                  </a:cubicBezTo>
                  <a:close/>
                  <a:moveTo>
                    <a:pt x="2620" y="1"/>
                  </a:moveTo>
                  <a:cubicBezTo>
                    <a:pt x="1167" y="1"/>
                    <a:pt x="0" y="1179"/>
                    <a:pt x="0" y="2620"/>
                  </a:cubicBezTo>
                  <a:cubicBezTo>
                    <a:pt x="0" y="4061"/>
                    <a:pt x="1167" y="5239"/>
                    <a:pt x="2620" y="5239"/>
                  </a:cubicBezTo>
                  <a:cubicBezTo>
                    <a:pt x="4060" y="5239"/>
                    <a:pt x="5239" y="4061"/>
                    <a:pt x="5239" y="2620"/>
                  </a:cubicBezTo>
                  <a:cubicBezTo>
                    <a:pt x="5239" y="1179"/>
                    <a:pt x="4060" y="1"/>
                    <a:pt x="2620"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51" name="Google Shape;122;p4">
              <a:extLst>
                <a:ext uri="{FF2B5EF4-FFF2-40B4-BE49-F238E27FC236}">
                  <a16:creationId xmlns:a16="http://schemas.microsoft.com/office/drawing/2014/main" id="{D1D763BE-4C17-E2AF-3122-086DC4D24922}"/>
                </a:ext>
              </a:extLst>
            </p:cNvPr>
            <p:cNvSpPr/>
            <p:nvPr/>
          </p:nvSpPr>
          <p:spPr>
            <a:xfrm>
              <a:off x="6986983" y="1922363"/>
              <a:ext cx="79471" cy="79471"/>
            </a:xfrm>
            <a:custGeom>
              <a:avLst/>
              <a:gdLst/>
              <a:ahLst/>
              <a:cxnLst/>
              <a:rect l="l" t="t" r="r" b="b"/>
              <a:pathLst>
                <a:path w="2620" h="2620" extrusionOk="0">
                  <a:moveTo>
                    <a:pt x="1310" y="0"/>
                  </a:moveTo>
                  <a:cubicBezTo>
                    <a:pt x="584" y="0"/>
                    <a:pt x="0" y="584"/>
                    <a:pt x="0" y="1310"/>
                  </a:cubicBezTo>
                  <a:cubicBezTo>
                    <a:pt x="0" y="2036"/>
                    <a:pt x="584" y="2620"/>
                    <a:pt x="1310" y="2620"/>
                  </a:cubicBezTo>
                  <a:cubicBezTo>
                    <a:pt x="2024" y="2620"/>
                    <a:pt x="2619" y="2036"/>
                    <a:pt x="2619" y="1310"/>
                  </a:cubicBezTo>
                  <a:cubicBezTo>
                    <a:pt x="2619" y="584"/>
                    <a:pt x="2024" y="0"/>
                    <a:pt x="131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52" name="Google Shape;123;p4">
              <a:extLst>
                <a:ext uri="{FF2B5EF4-FFF2-40B4-BE49-F238E27FC236}">
                  <a16:creationId xmlns:a16="http://schemas.microsoft.com/office/drawing/2014/main" id="{0D624923-BE86-667D-23C8-1CD61F3D65B2}"/>
                </a:ext>
              </a:extLst>
            </p:cNvPr>
            <p:cNvSpPr/>
            <p:nvPr/>
          </p:nvSpPr>
          <p:spPr>
            <a:xfrm>
              <a:off x="6501627" y="1021192"/>
              <a:ext cx="1172855" cy="946538"/>
            </a:xfrm>
            <a:custGeom>
              <a:avLst/>
              <a:gdLst/>
              <a:ahLst/>
              <a:cxnLst/>
              <a:rect l="l" t="t" r="r" b="b"/>
              <a:pathLst>
                <a:path w="28457" h="17301" extrusionOk="0">
                  <a:moveTo>
                    <a:pt x="1811" y="0"/>
                  </a:moveTo>
                  <a:cubicBezTo>
                    <a:pt x="811" y="0"/>
                    <a:pt x="1" y="822"/>
                    <a:pt x="1" y="1822"/>
                  </a:cubicBezTo>
                  <a:lnTo>
                    <a:pt x="1" y="15490"/>
                  </a:lnTo>
                  <a:cubicBezTo>
                    <a:pt x="1" y="16491"/>
                    <a:pt x="811" y="17300"/>
                    <a:pt x="1811" y="17300"/>
                  </a:cubicBezTo>
                  <a:lnTo>
                    <a:pt x="10097" y="17300"/>
                  </a:lnTo>
                  <a:cubicBezTo>
                    <a:pt x="10228" y="17300"/>
                    <a:pt x="10336" y="17193"/>
                    <a:pt x="10336" y="17050"/>
                  </a:cubicBezTo>
                  <a:cubicBezTo>
                    <a:pt x="10336"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73" y="500"/>
                    <a:pt x="27969" y="1084"/>
                    <a:pt x="27969" y="1822"/>
                  </a:cubicBezTo>
                  <a:lnTo>
                    <a:pt x="27969" y="15490"/>
                  </a:lnTo>
                  <a:cubicBezTo>
                    <a:pt x="27969" y="16217"/>
                    <a:pt x="27373"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chemeClr val="accent5"/>
            </a:solidFill>
            <a:ln>
              <a:noFill/>
            </a:ln>
          </p:spPr>
          <p:txBody>
            <a:bodyPr spcFirstLastPara="1" wrap="square" lIns="91425" tIns="91425" rIns="91425" bIns="91425" anchor="ctr" anchorCtr="0">
              <a:noAutofit/>
            </a:bodyPr>
            <a:lstStyle/>
            <a:p>
              <a:pPr lvl="0" algn="ctr"/>
              <a:r>
                <a:rPr lang="es-ES" sz="1200" b="1" dirty="0">
                  <a:solidFill>
                    <a:schemeClr val="accent5"/>
                  </a:solidFill>
                  <a:latin typeface="Roboto"/>
                  <a:ea typeface="Roboto"/>
                  <a:cs typeface="Roboto"/>
                  <a:sym typeface="Roboto"/>
                </a:rPr>
                <a:t>Cuentas de Energía y Emisiones. </a:t>
              </a:r>
              <a:endParaRPr sz="2400" b="1" dirty="0">
                <a:solidFill>
                  <a:schemeClr val="accent5"/>
                </a:solidFill>
                <a:latin typeface="Roboto"/>
                <a:ea typeface="Roboto"/>
                <a:cs typeface="Roboto"/>
                <a:sym typeface="Roboto"/>
              </a:endParaRPr>
            </a:p>
          </p:txBody>
        </p:sp>
        <p:sp>
          <p:nvSpPr>
            <p:cNvPr id="253" name="Google Shape;124;p4">
              <a:extLst>
                <a:ext uri="{FF2B5EF4-FFF2-40B4-BE49-F238E27FC236}">
                  <a16:creationId xmlns:a16="http://schemas.microsoft.com/office/drawing/2014/main" id="{9FFF468B-8B01-4690-9273-69FD668C179B}"/>
                </a:ext>
              </a:extLst>
            </p:cNvPr>
            <p:cNvSpPr/>
            <p:nvPr/>
          </p:nvSpPr>
          <p:spPr>
            <a:xfrm>
              <a:off x="7363030" y="1963358"/>
              <a:ext cx="15197" cy="328683"/>
            </a:xfrm>
            <a:custGeom>
              <a:avLst/>
              <a:gdLst/>
              <a:ahLst/>
              <a:cxnLst/>
              <a:rect l="l" t="t" r="r" b="b"/>
              <a:pathLst>
                <a:path w="501" h="10836" extrusionOk="0">
                  <a:moveTo>
                    <a:pt x="251" y="1"/>
                  </a:moveTo>
                  <a:cubicBezTo>
                    <a:pt x="120" y="1"/>
                    <a:pt x="1" y="108"/>
                    <a:pt x="1" y="239"/>
                  </a:cubicBezTo>
                  <a:lnTo>
                    <a:pt x="1" y="10586"/>
                  </a:lnTo>
                  <a:cubicBezTo>
                    <a:pt x="1" y="10728"/>
                    <a:pt x="120" y="10836"/>
                    <a:pt x="251" y="10836"/>
                  </a:cubicBezTo>
                  <a:cubicBezTo>
                    <a:pt x="382" y="10836"/>
                    <a:pt x="501" y="10728"/>
                    <a:pt x="501" y="10586"/>
                  </a:cubicBezTo>
                  <a:lnTo>
                    <a:pt x="501" y="239"/>
                  </a:lnTo>
                  <a:cubicBezTo>
                    <a:pt x="501" y="108"/>
                    <a:pt x="382" y="1"/>
                    <a:pt x="251"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54" name="Google Shape;125;p4">
              <a:extLst>
                <a:ext uri="{FF2B5EF4-FFF2-40B4-BE49-F238E27FC236}">
                  <a16:creationId xmlns:a16="http://schemas.microsoft.com/office/drawing/2014/main" id="{D362A728-F22A-A3E7-D1E6-ECAEAF69FA63}"/>
                </a:ext>
              </a:extLst>
            </p:cNvPr>
            <p:cNvSpPr txBox="1"/>
            <p:nvPr/>
          </p:nvSpPr>
          <p:spPr>
            <a:xfrm>
              <a:off x="6052309" y="4150873"/>
              <a:ext cx="1622173" cy="596268"/>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0"/>
                </a:spcAft>
                <a:buNone/>
              </a:pPr>
              <a:r>
                <a:rPr lang="es-ES" sz="800" b="1" dirty="0">
                  <a:solidFill>
                    <a:schemeClr val="accent5"/>
                  </a:solidFill>
                  <a:latin typeface="Roboto"/>
                  <a:ea typeface="Arial"/>
                  <a:cs typeface="Arial"/>
                  <a:sym typeface="Roboto"/>
                </a:rPr>
                <a:t>Inicio de la consultaría técnica y capacitaciones.</a:t>
              </a:r>
              <a:endParaRPr sz="800" b="1" i="0" u="none" strike="noStrike" cap="none" dirty="0">
                <a:solidFill>
                  <a:schemeClr val="accent5"/>
                </a:solidFill>
                <a:latin typeface="Arial"/>
                <a:ea typeface="Arial"/>
                <a:cs typeface="Arial"/>
                <a:sym typeface="Arial"/>
              </a:endParaRPr>
            </a:p>
          </p:txBody>
        </p:sp>
      </p:grpSp>
      <p:grpSp>
        <p:nvGrpSpPr>
          <p:cNvPr id="255" name="Google Shape;127;p4">
            <a:extLst>
              <a:ext uri="{FF2B5EF4-FFF2-40B4-BE49-F238E27FC236}">
                <a16:creationId xmlns:a16="http://schemas.microsoft.com/office/drawing/2014/main" id="{1A57681F-ACB8-D619-7A1A-C22B55791396}"/>
              </a:ext>
            </a:extLst>
          </p:cNvPr>
          <p:cNvGrpSpPr/>
          <p:nvPr/>
        </p:nvGrpSpPr>
        <p:grpSpPr>
          <a:xfrm>
            <a:off x="5165806" y="1179600"/>
            <a:ext cx="1861193" cy="3040476"/>
            <a:chOff x="8818637" y="1688234"/>
            <a:chExt cx="2374515" cy="3866894"/>
          </a:xfrm>
        </p:grpSpPr>
        <p:grpSp>
          <p:nvGrpSpPr>
            <p:cNvPr id="256" name="Google Shape;128;p4">
              <a:extLst>
                <a:ext uri="{FF2B5EF4-FFF2-40B4-BE49-F238E27FC236}">
                  <a16:creationId xmlns:a16="http://schemas.microsoft.com/office/drawing/2014/main" id="{2E29CAAB-970A-BDD3-707D-C2B53042279B}"/>
                </a:ext>
              </a:extLst>
            </p:cNvPr>
            <p:cNvGrpSpPr/>
            <p:nvPr/>
          </p:nvGrpSpPr>
          <p:grpSpPr>
            <a:xfrm>
              <a:off x="8995535" y="1688234"/>
              <a:ext cx="2197617" cy="3866894"/>
              <a:chOff x="4144326" y="918708"/>
              <a:chExt cx="1935164" cy="3463411"/>
            </a:xfrm>
          </p:grpSpPr>
          <p:sp>
            <p:nvSpPr>
              <p:cNvPr id="258" name="Google Shape;129;p4">
                <a:extLst>
                  <a:ext uri="{FF2B5EF4-FFF2-40B4-BE49-F238E27FC236}">
                    <a16:creationId xmlns:a16="http://schemas.microsoft.com/office/drawing/2014/main" id="{EE6FE4E6-0884-5DEC-7681-9F158DC56421}"/>
                  </a:ext>
                </a:extLst>
              </p:cNvPr>
              <p:cNvSpPr/>
              <p:nvPr/>
            </p:nvSpPr>
            <p:spPr>
              <a:xfrm>
                <a:off x="4870346" y="1507792"/>
                <a:ext cx="14863" cy="766381"/>
              </a:xfrm>
              <a:custGeom>
                <a:avLst/>
                <a:gdLst/>
                <a:ahLst/>
                <a:cxnLst/>
                <a:rect l="l" t="t" r="r" b="b"/>
                <a:pathLst>
                  <a:path w="490" h="25266" extrusionOk="0">
                    <a:moveTo>
                      <a:pt x="1" y="0"/>
                    </a:moveTo>
                    <a:lnTo>
                      <a:pt x="1" y="25265"/>
                    </a:lnTo>
                    <a:lnTo>
                      <a:pt x="489" y="25265"/>
                    </a:lnTo>
                    <a:lnTo>
                      <a:pt x="489" y="0"/>
                    </a:ln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59" name="Google Shape;130;p4">
                <a:extLst>
                  <a:ext uri="{FF2B5EF4-FFF2-40B4-BE49-F238E27FC236}">
                    <a16:creationId xmlns:a16="http://schemas.microsoft.com/office/drawing/2014/main" id="{16E95EA3-D01D-B396-D429-F9406312410B}"/>
                  </a:ext>
                </a:extLst>
              </p:cNvPr>
              <p:cNvSpPr/>
              <p:nvPr/>
            </p:nvSpPr>
            <p:spPr>
              <a:xfrm>
                <a:off x="4798487" y="1358250"/>
                <a:ext cx="158578" cy="158578"/>
              </a:xfrm>
              <a:custGeom>
                <a:avLst/>
                <a:gdLst/>
                <a:ahLst/>
                <a:cxnLst/>
                <a:rect l="l" t="t"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7" y="1"/>
                      <a:pt x="1" y="1168"/>
                      <a:pt x="1" y="2620"/>
                    </a:cubicBezTo>
                    <a:cubicBezTo>
                      <a:pt x="1" y="4061"/>
                      <a:pt x="1167" y="5228"/>
                      <a:pt x="2608" y="5228"/>
                    </a:cubicBezTo>
                    <a:cubicBezTo>
                      <a:pt x="4061" y="5228"/>
                      <a:pt x="5227" y="4061"/>
                      <a:pt x="5227" y="2620"/>
                    </a:cubicBezTo>
                    <a:cubicBezTo>
                      <a:pt x="5227" y="1168"/>
                      <a:pt x="4061" y="1"/>
                      <a:pt x="2608"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0" name="Google Shape;131;p4">
                <a:extLst>
                  <a:ext uri="{FF2B5EF4-FFF2-40B4-BE49-F238E27FC236}">
                    <a16:creationId xmlns:a16="http://schemas.microsoft.com/office/drawing/2014/main" id="{0D466039-45D0-8245-6B79-DF61BA5582AE}"/>
                  </a:ext>
                </a:extLst>
              </p:cNvPr>
              <p:cNvSpPr/>
              <p:nvPr/>
            </p:nvSpPr>
            <p:spPr>
              <a:xfrm>
                <a:off x="4837860" y="1397622"/>
                <a:ext cx="79471" cy="79835"/>
              </a:xfrm>
              <a:custGeom>
                <a:avLst/>
                <a:gdLst/>
                <a:ahLst/>
                <a:cxnLst/>
                <a:rect l="l" t="t"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1" name="Google Shape;132;p4">
                <a:extLst>
                  <a:ext uri="{FF2B5EF4-FFF2-40B4-BE49-F238E27FC236}">
                    <a16:creationId xmlns:a16="http://schemas.microsoft.com/office/drawing/2014/main" id="{BC985E2A-35F4-C959-F844-BBE464EB2024}"/>
                  </a:ext>
                </a:extLst>
              </p:cNvPr>
              <p:cNvSpPr/>
              <p:nvPr/>
            </p:nvSpPr>
            <p:spPr>
              <a:xfrm>
                <a:off x="5465177" y="2250256"/>
                <a:ext cx="292921" cy="504975"/>
              </a:xfrm>
              <a:custGeom>
                <a:avLst/>
                <a:gdLst/>
                <a:ahLst/>
                <a:cxnLst/>
                <a:rect l="l" t="t" r="r" b="b"/>
                <a:pathLst>
                  <a:path w="9657" h="16648" extrusionOk="0">
                    <a:moveTo>
                      <a:pt x="384" y="1"/>
                    </a:moveTo>
                    <a:cubicBezTo>
                      <a:pt x="270" y="1"/>
                      <a:pt x="158" y="56"/>
                      <a:pt x="96" y="157"/>
                    </a:cubicBezTo>
                    <a:cubicBezTo>
                      <a:pt x="1" y="324"/>
                      <a:pt x="48" y="526"/>
                      <a:pt x="203" y="621"/>
                    </a:cubicBezTo>
                    <a:cubicBezTo>
                      <a:pt x="5692" y="4003"/>
                      <a:pt x="8978" y="9861"/>
                      <a:pt x="8978" y="16302"/>
                    </a:cubicBezTo>
                    <a:cubicBezTo>
                      <a:pt x="8978" y="16492"/>
                      <a:pt x="9121" y="16647"/>
                      <a:pt x="9311" y="16647"/>
                    </a:cubicBezTo>
                    <a:cubicBezTo>
                      <a:pt x="9502" y="16647"/>
                      <a:pt x="9657" y="16492"/>
                      <a:pt x="9657" y="16302"/>
                    </a:cubicBezTo>
                    <a:cubicBezTo>
                      <a:pt x="9657" y="9623"/>
                      <a:pt x="6251" y="3550"/>
                      <a:pt x="560" y="50"/>
                    </a:cubicBezTo>
                    <a:cubicBezTo>
                      <a:pt x="506" y="17"/>
                      <a:pt x="445" y="1"/>
                      <a:pt x="384"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2" name="Google Shape;133;p4">
                <a:extLst>
                  <a:ext uri="{FF2B5EF4-FFF2-40B4-BE49-F238E27FC236}">
                    <a16:creationId xmlns:a16="http://schemas.microsoft.com/office/drawing/2014/main" id="{D45F2742-C103-071C-8556-2375F5C0C3D2}"/>
                  </a:ext>
                </a:extLst>
              </p:cNvPr>
              <p:cNvSpPr/>
              <p:nvPr/>
            </p:nvSpPr>
            <p:spPr>
              <a:xfrm>
                <a:off x="4601292" y="2250256"/>
                <a:ext cx="292921" cy="988900"/>
              </a:xfrm>
              <a:custGeom>
                <a:avLst/>
                <a:gdLst/>
                <a:ahLst/>
                <a:cxnLst/>
                <a:rect l="l" t="t" r="r" b="b"/>
                <a:pathLst>
                  <a:path w="9657" h="32602" extrusionOk="0">
                    <a:moveTo>
                      <a:pt x="9273" y="1"/>
                    </a:moveTo>
                    <a:cubicBezTo>
                      <a:pt x="9212" y="1"/>
                      <a:pt x="9151" y="17"/>
                      <a:pt x="9097" y="50"/>
                    </a:cubicBezTo>
                    <a:cubicBezTo>
                      <a:pt x="3394" y="3550"/>
                      <a:pt x="1" y="9623"/>
                      <a:pt x="1" y="16302"/>
                    </a:cubicBezTo>
                    <a:cubicBezTo>
                      <a:pt x="1" y="22981"/>
                      <a:pt x="3394" y="29053"/>
                      <a:pt x="9097" y="32554"/>
                    </a:cubicBezTo>
                    <a:cubicBezTo>
                      <a:pt x="9145" y="32590"/>
                      <a:pt x="9204" y="32602"/>
                      <a:pt x="9264" y="32602"/>
                    </a:cubicBezTo>
                    <a:cubicBezTo>
                      <a:pt x="9383" y="32602"/>
                      <a:pt x="9490" y="32554"/>
                      <a:pt x="9562" y="32447"/>
                    </a:cubicBezTo>
                    <a:cubicBezTo>
                      <a:pt x="9657" y="32292"/>
                      <a:pt x="9609" y="32078"/>
                      <a:pt x="9442" y="31982"/>
                    </a:cubicBezTo>
                    <a:cubicBezTo>
                      <a:pt x="3954" y="28601"/>
                      <a:pt x="679" y="22743"/>
                      <a:pt x="679" y="16302"/>
                    </a:cubicBezTo>
                    <a:cubicBezTo>
                      <a:pt x="679" y="9861"/>
                      <a:pt x="3954" y="4003"/>
                      <a:pt x="9442" y="621"/>
                    </a:cubicBezTo>
                    <a:cubicBezTo>
                      <a:pt x="9609" y="526"/>
                      <a:pt x="9657" y="324"/>
                      <a:pt x="9562" y="157"/>
                    </a:cubicBezTo>
                    <a:cubicBezTo>
                      <a:pt x="9499" y="56"/>
                      <a:pt x="9387" y="1"/>
                      <a:pt x="9273"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3" name="Google Shape;134;p4">
                <a:extLst>
                  <a:ext uri="{FF2B5EF4-FFF2-40B4-BE49-F238E27FC236}">
                    <a16:creationId xmlns:a16="http://schemas.microsoft.com/office/drawing/2014/main" id="{9D4F031B-A507-3F0D-9D55-C1E9BFBF7778}"/>
                  </a:ext>
                </a:extLst>
              </p:cNvPr>
              <p:cNvSpPr/>
              <p:nvPr/>
            </p:nvSpPr>
            <p:spPr>
              <a:xfrm>
                <a:off x="5465177" y="2734615"/>
                <a:ext cx="292921" cy="504551"/>
              </a:xfrm>
              <a:custGeom>
                <a:avLst/>
                <a:gdLst/>
                <a:ahLst/>
                <a:cxnLst/>
                <a:rect l="l" t="t" r="r" b="b"/>
                <a:pathLst>
                  <a:path w="9657" h="16634" extrusionOk="0">
                    <a:moveTo>
                      <a:pt x="9311" y="1"/>
                    </a:moveTo>
                    <a:cubicBezTo>
                      <a:pt x="9121" y="1"/>
                      <a:pt x="8978" y="143"/>
                      <a:pt x="8978" y="334"/>
                    </a:cubicBezTo>
                    <a:cubicBezTo>
                      <a:pt x="8978" y="6775"/>
                      <a:pt x="5692" y="12633"/>
                      <a:pt x="203" y="16014"/>
                    </a:cubicBezTo>
                    <a:cubicBezTo>
                      <a:pt x="48" y="16110"/>
                      <a:pt x="1" y="16324"/>
                      <a:pt x="96" y="16479"/>
                    </a:cubicBezTo>
                    <a:cubicBezTo>
                      <a:pt x="155" y="16586"/>
                      <a:pt x="274" y="16634"/>
                      <a:pt x="382" y="16634"/>
                    </a:cubicBezTo>
                    <a:cubicBezTo>
                      <a:pt x="441" y="16634"/>
                      <a:pt x="501" y="16622"/>
                      <a:pt x="560" y="16586"/>
                    </a:cubicBezTo>
                    <a:cubicBezTo>
                      <a:pt x="6251" y="13085"/>
                      <a:pt x="9657" y="7013"/>
                      <a:pt x="9657" y="334"/>
                    </a:cubicBezTo>
                    <a:cubicBezTo>
                      <a:pt x="9657" y="143"/>
                      <a:pt x="9502" y="1"/>
                      <a:pt x="9311"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4" name="Google Shape;135;p4">
                <a:extLst>
                  <a:ext uri="{FF2B5EF4-FFF2-40B4-BE49-F238E27FC236}">
                    <a16:creationId xmlns:a16="http://schemas.microsoft.com/office/drawing/2014/main" id="{0D4D8642-5C5D-5633-A8DD-CF41AD50AEF9}"/>
                  </a:ext>
                </a:extLst>
              </p:cNvPr>
              <p:cNvSpPr/>
              <p:nvPr/>
            </p:nvSpPr>
            <p:spPr>
              <a:xfrm>
                <a:off x="4690138" y="2255352"/>
                <a:ext cx="978739" cy="978739"/>
              </a:xfrm>
              <a:custGeom>
                <a:avLst/>
                <a:gdLst/>
                <a:ahLst/>
                <a:cxnLst/>
                <a:rect l="l" t="t" r="r" b="b"/>
                <a:pathLst>
                  <a:path w="32267" h="32267" extrusionOk="0">
                    <a:moveTo>
                      <a:pt x="16134" y="334"/>
                    </a:moveTo>
                    <a:cubicBezTo>
                      <a:pt x="24849" y="334"/>
                      <a:pt x="31933" y="7430"/>
                      <a:pt x="31933" y="16134"/>
                    </a:cubicBezTo>
                    <a:cubicBezTo>
                      <a:pt x="31933"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28" y="32267"/>
                      <a:pt x="32267" y="25028"/>
                      <a:pt x="32267" y="16134"/>
                    </a:cubicBezTo>
                    <a:cubicBezTo>
                      <a:pt x="32267" y="7240"/>
                      <a:pt x="25028" y="1"/>
                      <a:pt x="16134"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5" name="Google Shape;136;p4">
                <a:extLst>
                  <a:ext uri="{FF2B5EF4-FFF2-40B4-BE49-F238E27FC236}">
                    <a16:creationId xmlns:a16="http://schemas.microsoft.com/office/drawing/2014/main" id="{C8318F64-85E5-757B-BCF3-A4E3B5AA7327}"/>
                  </a:ext>
                </a:extLst>
              </p:cNvPr>
              <p:cNvSpPr/>
              <p:nvPr/>
            </p:nvSpPr>
            <p:spPr>
              <a:xfrm>
                <a:off x="5169400" y="2331943"/>
                <a:ext cx="422926" cy="423290"/>
              </a:xfrm>
              <a:custGeom>
                <a:avLst/>
                <a:gdLst/>
                <a:ahLst/>
                <a:cxnLst/>
                <a:rect l="l" t="t" r="r" b="b"/>
                <a:pathLst>
                  <a:path w="13943" h="13955" extrusionOk="0">
                    <a:moveTo>
                      <a:pt x="334" y="0"/>
                    </a:moveTo>
                    <a:cubicBezTo>
                      <a:pt x="155" y="0"/>
                      <a:pt x="0" y="155"/>
                      <a:pt x="0" y="333"/>
                    </a:cubicBezTo>
                    <a:cubicBezTo>
                      <a:pt x="0" y="524"/>
                      <a:pt x="155" y="679"/>
                      <a:pt x="334" y="679"/>
                    </a:cubicBezTo>
                    <a:cubicBezTo>
                      <a:pt x="7466" y="679"/>
                      <a:pt x="13264" y="6477"/>
                      <a:pt x="13264" y="13609"/>
                    </a:cubicBezTo>
                    <a:cubicBezTo>
                      <a:pt x="13264" y="13799"/>
                      <a:pt x="13419" y="13954"/>
                      <a:pt x="13609" y="13954"/>
                    </a:cubicBezTo>
                    <a:cubicBezTo>
                      <a:pt x="13800" y="13954"/>
                      <a:pt x="13943" y="13799"/>
                      <a:pt x="13943" y="13609"/>
                    </a:cubicBezTo>
                    <a:cubicBezTo>
                      <a:pt x="13943" y="6108"/>
                      <a:pt x="7847" y="0"/>
                      <a:pt x="334" y="0"/>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6" name="Google Shape;137;p4">
                <a:extLst>
                  <a:ext uri="{FF2B5EF4-FFF2-40B4-BE49-F238E27FC236}">
                    <a16:creationId xmlns:a16="http://schemas.microsoft.com/office/drawing/2014/main" id="{9D76AA7D-7F73-5FFD-359D-3318B9ED345E}"/>
                  </a:ext>
                </a:extLst>
              </p:cNvPr>
              <p:cNvSpPr/>
              <p:nvPr/>
            </p:nvSpPr>
            <p:spPr>
              <a:xfrm>
                <a:off x="4734576" y="2698427"/>
                <a:ext cx="397993" cy="471488"/>
              </a:xfrm>
              <a:custGeom>
                <a:avLst/>
                <a:gdLst/>
                <a:ahLst/>
                <a:cxnLst/>
                <a:rect l="l" t="t" r="r" b="b"/>
                <a:pathLst>
                  <a:path w="13121" h="15544" extrusionOk="0">
                    <a:moveTo>
                      <a:pt x="1301" y="0"/>
                    </a:moveTo>
                    <a:cubicBezTo>
                      <a:pt x="1130" y="0"/>
                      <a:pt x="987" y="125"/>
                      <a:pt x="965" y="301"/>
                    </a:cubicBezTo>
                    <a:cubicBezTo>
                      <a:pt x="0" y="7742"/>
                      <a:pt x="5275" y="14576"/>
                      <a:pt x="12716" y="15541"/>
                    </a:cubicBezTo>
                    <a:cubicBezTo>
                      <a:pt x="12731" y="15542"/>
                      <a:pt x="12746" y="15543"/>
                      <a:pt x="12761" y="15543"/>
                    </a:cubicBezTo>
                    <a:cubicBezTo>
                      <a:pt x="12932" y="15543"/>
                      <a:pt x="13075" y="15418"/>
                      <a:pt x="13097" y="15243"/>
                    </a:cubicBezTo>
                    <a:cubicBezTo>
                      <a:pt x="13121" y="15064"/>
                      <a:pt x="12990" y="14886"/>
                      <a:pt x="12811" y="14862"/>
                    </a:cubicBezTo>
                    <a:cubicBezTo>
                      <a:pt x="5739" y="13957"/>
                      <a:pt x="727" y="7456"/>
                      <a:pt x="1643" y="384"/>
                    </a:cubicBezTo>
                    <a:cubicBezTo>
                      <a:pt x="1667" y="205"/>
                      <a:pt x="1536" y="27"/>
                      <a:pt x="1346" y="3"/>
                    </a:cubicBezTo>
                    <a:cubicBezTo>
                      <a:pt x="1331" y="1"/>
                      <a:pt x="1316" y="0"/>
                      <a:pt x="1301" y="0"/>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7" name="Google Shape;138;p4">
                <a:extLst>
                  <a:ext uri="{FF2B5EF4-FFF2-40B4-BE49-F238E27FC236}">
                    <a16:creationId xmlns:a16="http://schemas.microsoft.com/office/drawing/2014/main" id="{0A8D73B1-0419-2ECB-F501-9EE56CD774CB}"/>
                  </a:ext>
                </a:extLst>
              </p:cNvPr>
              <p:cNvSpPr/>
              <p:nvPr/>
            </p:nvSpPr>
            <p:spPr>
              <a:xfrm>
                <a:off x="4846171" y="2411749"/>
                <a:ext cx="666708" cy="667072"/>
              </a:xfrm>
              <a:custGeom>
                <a:avLst/>
                <a:gdLst/>
                <a:ahLst/>
                <a:cxnLst/>
                <a:rect l="l" t="t" r="r" b="b"/>
                <a:pathLst>
                  <a:path w="21980" h="21992" extrusionOk="0">
                    <a:moveTo>
                      <a:pt x="10990" y="0"/>
                    </a:moveTo>
                    <a:cubicBezTo>
                      <a:pt x="4918" y="0"/>
                      <a:pt x="0" y="4930"/>
                      <a:pt x="0" y="11002"/>
                    </a:cubicBezTo>
                    <a:cubicBezTo>
                      <a:pt x="0" y="17062"/>
                      <a:pt x="4918" y="21991"/>
                      <a:pt x="10990" y="21991"/>
                    </a:cubicBezTo>
                    <a:cubicBezTo>
                      <a:pt x="17062" y="21991"/>
                      <a:pt x="21979" y="17062"/>
                      <a:pt x="21979" y="11002"/>
                    </a:cubicBezTo>
                    <a:cubicBezTo>
                      <a:pt x="21979" y="4930"/>
                      <a:pt x="17062" y="0"/>
                      <a:pt x="10990" y="0"/>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2018  </a:t>
                </a:r>
              </a:p>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2020</a:t>
                </a:r>
                <a:endParaRPr sz="1000" b="1" i="0" u="none" strike="noStrike" cap="none" dirty="0">
                  <a:solidFill>
                    <a:srgbClr val="FFFFFF"/>
                  </a:solidFill>
                  <a:latin typeface="Roboto"/>
                  <a:ea typeface="Roboto"/>
                  <a:cs typeface="Roboto"/>
                  <a:sym typeface="Roboto"/>
                </a:endParaRPr>
              </a:p>
            </p:txBody>
          </p:sp>
          <p:sp>
            <p:nvSpPr>
              <p:cNvPr id="268" name="Google Shape;139;p4">
                <a:extLst>
                  <a:ext uri="{FF2B5EF4-FFF2-40B4-BE49-F238E27FC236}">
                    <a16:creationId xmlns:a16="http://schemas.microsoft.com/office/drawing/2014/main" id="{36A5ABC9-33BC-2783-31C8-41E2FD35C5F3}"/>
                  </a:ext>
                </a:extLst>
              </p:cNvPr>
              <p:cNvSpPr/>
              <p:nvPr/>
            </p:nvSpPr>
            <p:spPr>
              <a:xfrm>
                <a:off x="4837860" y="3471271"/>
                <a:ext cx="158913" cy="158942"/>
              </a:xfrm>
              <a:custGeom>
                <a:avLst/>
                <a:gdLst/>
                <a:ahLst/>
                <a:cxnLst/>
                <a:rect l="l" t="t"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69" name="Google Shape;140;p4">
                <a:extLst>
                  <a:ext uri="{FF2B5EF4-FFF2-40B4-BE49-F238E27FC236}">
                    <a16:creationId xmlns:a16="http://schemas.microsoft.com/office/drawing/2014/main" id="{FF046EBB-1679-2D78-CD7E-2BDDD1EACD55}"/>
                  </a:ext>
                </a:extLst>
              </p:cNvPr>
              <p:cNvSpPr/>
              <p:nvPr/>
            </p:nvSpPr>
            <p:spPr>
              <a:xfrm>
                <a:off x="4873742" y="3511007"/>
                <a:ext cx="79501" cy="79471"/>
              </a:xfrm>
              <a:custGeom>
                <a:avLst/>
                <a:gdLst/>
                <a:ahLst/>
                <a:cxnLst/>
                <a:rect l="l" t="t"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70" name="Google Shape;141;p4">
                <a:extLst>
                  <a:ext uri="{FF2B5EF4-FFF2-40B4-BE49-F238E27FC236}">
                    <a16:creationId xmlns:a16="http://schemas.microsoft.com/office/drawing/2014/main" id="{B1A0B441-7687-E2B8-DCA4-0E02FDD23174}"/>
                  </a:ext>
                </a:extLst>
              </p:cNvPr>
              <p:cNvSpPr/>
              <p:nvPr/>
            </p:nvSpPr>
            <p:spPr>
              <a:xfrm>
                <a:off x="4144326" y="3548328"/>
                <a:ext cx="1904507" cy="833791"/>
              </a:xfrm>
              <a:custGeom>
                <a:avLst/>
                <a:gdLst/>
                <a:ahLst/>
                <a:cxnLst/>
                <a:rect l="l" t="t" r="r" b="b"/>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close/>
                  </a:path>
                </a:pathLst>
              </a:custGeom>
              <a:solidFill>
                <a:srgbClr val="00B050"/>
              </a:solidFill>
              <a:ln>
                <a:noFill/>
              </a:ln>
            </p:spPr>
            <p:txBody>
              <a:bodyPr spcFirstLastPara="1" wrap="square" lIns="91425" tIns="91425" rIns="91425" bIns="91425" anchor="ctr" anchorCtr="0">
                <a:noAutofit/>
              </a:bodyPr>
              <a:lstStyle/>
              <a:p>
                <a:pPr lvl="0"/>
                <a:r>
                  <a:rPr lang="es-ES" sz="800" b="1" dirty="0">
                    <a:solidFill>
                      <a:srgbClr val="21A283"/>
                    </a:solidFill>
                    <a:latin typeface="Roboto"/>
                    <a:ea typeface="Roboto"/>
                    <a:cs typeface="Roboto"/>
                  </a:rPr>
                  <a:t>Cuadro Oferta y Utilización de Energía (COUE-F).</a:t>
                </a:r>
              </a:p>
              <a:p>
                <a:r>
                  <a:rPr lang="es-ES" sz="800" b="1" dirty="0">
                    <a:solidFill>
                      <a:srgbClr val="21A283"/>
                    </a:solidFill>
                    <a:latin typeface="Roboto"/>
                    <a:ea typeface="Roboto"/>
                    <a:cs typeface="Roboto"/>
                  </a:rPr>
                  <a:t>Recopilación de los factores de emisión.</a:t>
                </a:r>
                <a:endParaRPr sz="800" b="1" dirty="0">
                  <a:solidFill>
                    <a:srgbClr val="21A283"/>
                  </a:solidFill>
                  <a:latin typeface="Roboto"/>
                  <a:ea typeface="Roboto"/>
                  <a:cs typeface="Roboto"/>
                  <a:sym typeface="Roboto"/>
                </a:endParaRPr>
              </a:p>
            </p:txBody>
          </p:sp>
          <p:sp>
            <p:nvSpPr>
              <p:cNvPr id="271" name="Google Shape;142;p4">
                <a:extLst>
                  <a:ext uri="{FF2B5EF4-FFF2-40B4-BE49-F238E27FC236}">
                    <a16:creationId xmlns:a16="http://schemas.microsoft.com/office/drawing/2014/main" id="{1D2CFEC5-5B73-117D-9E47-E62A2D8BE1B5}"/>
                  </a:ext>
                </a:extLst>
              </p:cNvPr>
              <p:cNvSpPr/>
              <p:nvPr/>
            </p:nvSpPr>
            <p:spPr>
              <a:xfrm>
                <a:off x="5501304" y="3215303"/>
                <a:ext cx="14833" cy="328683"/>
              </a:xfrm>
              <a:custGeom>
                <a:avLst/>
                <a:gdLst/>
                <a:ahLst/>
                <a:cxnLst/>
                <a:rect l="l" t="t"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rgbClr val="00B05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72" name="Google Shape;143;p4">
                <a:extLst>
                  <a:ext uri="{FF2B5EF4-FFF2-40B4-BE49-F238E27FC236}">
                    <a16:creationId xmlns:a16="http://schemas.microsoft.com/office/drawing/2014/main" id="{21D7772C-CB1E-D645-2672-103C8E15ACB1}"/>
                  </a:ext>
                </a:extLst>
              </p:cNvPr>
              <p:cNvSpPr txBox="1"/>
              <p:nvPr/>
            </p:nvSpPr>
            <p:spPr>
              <a:xfrm>
                <a:off x="4949114" y="918708"/>
                <a:ext cx="1130376" cy="70122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s-ES" sz="1200" b="1" i="0" u="none" strike="noStrike" cap="none" dirty="0">
                    <a:solidFill>
                      <a:srgbClr val="21A283"/>
                    </a:solidFill>
                    <a:latin typeface="Roboto"/>
                    <a:ea typeface="Roboto"/>
                    <a:cs typeface="Roboto"/>
                    <a:sym typeface="Roboto"/>
                  </a:rPr>
                  <a:t>Cuentas de Energías y Emisiones.</a:t>
                </a:r>
                <a:endParaRPr sz="1200" b="1" i="0" u="none" strike="noStrike" cap="none" dirty="0">
                  <a:solidFill>
                    <a:srgbClr val="21A283"/>
                  </a:solidFill>
                  <a:latin typeface="Roboto"/>
                  <a:ea typeface="Roboto"/>
                  <a:cs typeface="Roboto"/>
                  <a:sym typeface="Roboto"/>
                </a:endParaRPr>
              </a:p>
            </p:txBody>
          </p:sp>
        </p:grpSp>
        <p:sp>
          <p:nvSpPr>
            <p:cNvPr id="257" name="Google Shape;144;p4">
              <a:extLst>
                <a:ext uri="{FF2B5EF4-FFF2-40B4-BE49-F238E27FC236}">
                  <a16:creationId xmlns:a16="http://schemas.microsoft.com/office/drawing/2014/main" id="{8AD07DA1-A35A-8E12-4028-A0E1B163EF55}"/>
                </a:ext>
              </a:extLst>
            </p:cNvPr>
            <p:cNvSpPr/>
            <p:nvPr/>
          </p:nvSpPr>
          <p:spPr>
            <a:xfrm>
              <a:off x="8818637" y="3523775"/>
              <a:ext cx="537342" cy="355584"/>
            </a:xfrm>
            <a:custGeom>
              <a:avLst/>
              <a:gdLst/>
              <a:ahLst/>
              <a:cxnLst/>
              <a:rect l="l" t="t" r="r" b="b"/>
              <a:pathLst>
                <a:path w="14122" h="9943" extrusionOk="0">
                  <a:moveTo>
                    <a:pt x="9097" y="489"/>
                  </a:moveTo>
                  <a:cubicBezTo>
                    <a:pt x="9121" y="489"/>
                    <a:pt x="9144" y="501"/>
                    <a:pt x="9168" y="513"/>
                  </a:cubicBezTo>
                  <a:lnTo>
                    <a:pt x="13538" y="4894"/>
                  </a:lnTo>
                  <a:cubicBezTo>
                    <a:pt x="13585" y="4942"/>
                    <a:pt x="13585" y="5001"/>
                    <a:pt x="13538" y="5049"/>
                  </a:cubicBezTo>
                  <a:lnTo>
                    <a:pt x="9168" y="9419"/>
                  </a:lnTo>
                  <a:cubicBezTo>
                    <a:pt x="9144" y="9442"/>
                    <a:pt x="9121" y="9454"/>
                    <a:pt x="9097" y="9454"/>
                  </a:cubicBezTo>
                  <a:cubicBezTo>
                    <a:pt x="9049" y="9454"/>
                    <a:pt x="8990" y="9430"/>
                    <a:pt x="8990" y="9347"/>
                  </a:cubicBezTo>
                  <a:lnTo>
                    <a:pt x="8990" y="7930"/>
                  </a:lnTo>
                  <a:cubicBezTo>
                    <a:pt x="8990" y="7597"/>
                    <a:pt x="8716" y="7335"/>
                    <a:pt x="8394" y="7335"/>
                  </a:cubicBezTo>
                  <a:lnTo>
                    <a:pt x="596" y="7335"/>
                  </a:lnTo>
                  <a:cubicBezTo>
                    <a:pt x="548" y="7335"/>
                    <a:pt x="500" y="7287"/>
                    <a:pt x="500" y="7228"/>
                  </a:cubicBezTo>
                  <a:lnTo>
                    <a:pt x="500" y="2703"/>
                  </a:lnTo>
                  <a:cubicBezTo>
                    <a:pt x="500" y="2644"/>
                    <a:pt x="548" y="2608"/>
                    <a:pt x="596" y="2608"/>
                  </a:cubicBezTo>
                  <a:lnTo>
                    <a:pt x="8394" y="2608"/>
                  </a:lnTo>
                  <a:cubicBezTo>
                    <a:pt x="8716" y="2608"/>
                    <a:pt x="8990" y="2334"/>
                    <a:pt x="8990" y="2013"/>
                  </a:cubicBezTo>
                  <a:lnTo>
                    <a:pt x="8990" y="596"/>
                  </a:lnTo>
                  <a:cubicBezTo>
                    <a:pt x="8990" y="513"/>
                    <a:pt x="9049" y="489"/>
                    <a:pt x="9097" y="489"/>
                  </a:cubicBezTo>
                  <a:close/>
                  <a:moveTo>
                    <a:pt x="9097" y="1"/>
                  </a:moveTo>
                  <a:cubicBezTo>
                    <a:pt x="8763" y="1"/>
                    <a:pt x="8489" y="263"/>
                    <a:pt x="8489" y="596"/>
                  </a:cubicBezTo>
                  <a:lnTo>
                    <a:pt x="8489" y="2013"/>
                  </a:lnTo>
                  <a:cubicBezTo>
                    <a:pt x="8489" y="2061"/>
                    <a:pt x="8454" y="2108"/>
                    <a:pt x="8394" y="2108"/>
                  </a:cubicBezTo>
                  <a:lnTo>
                    <a:pt x="596" y="2108"/>
                  </a:lnTo>
                  <a:cubicBezTo>
                    <a:pt x="274" y="2108"/>
                    <a:pt x="0" y="2382"/>
                    <a:pt x="0" y="2703"/>
                  </a:cubicBezTo>
                  <a:lnTo>
                    <a:pt x="0" y="7228"/>
                  </a:lnTo>
                  <a:cubicBezTo>
                    <a:pt x="0" y="7561"/>
                    <a:pt x="274" y="7823"/>
                    <a:pt x="596" y="7823"/>
                  </a:cubicBezTo>
                  <a:lnTo>
                    <a:pt x="8394" y="7823"/>
                  </a:lnTo>
                  <a:cubicBezTo>
                    <a:pt x="8454" y="7823"/>
                    <a:pt x="8489" y="7871"/>
                    <a:pt x="8489" y="7930"/>
                  </a:cubicBezTo>
                  <a:lnTo>
                    <a:pt x="8489" y="9347"/>
                  </a:lnTo>
                  <a:cubicBezTo>
                    <a:pt x="8489" y="9680"/>
                    <a:pt x="8763" y="9942"/>
                    <a:pt x="9097" y="9942"/>
                  </a:cubicBezTo>
                  <a:cubicBezTo>
                    <a:pt x="9251" y="9942"/>
                    <a:pt x="9394" y="9883"/>
                    <a:pt x="9513" y="9764"/>
                  </a:cubicBezTo>
                  <a:lnTo>
                    <a:pt x="13883" y="5394"/>
                  </a:lnTo>
                  <a:cubicBezTo>
                    <a:pt x="14121" y="5156"/>
                    <a:pt x="14121" y="4775"/>
                    <a:pt x="13883" y="4549"/>
                  </a:cubicBezTo>
                  <a:lnTo>
                    <a:pt x="9513" y="167"/>
                  </a:lnTo>
                  <a:cubicBezTo>
                    <a:pt x="9394" y="60"/>
                    <a:pt x="9251" y="1"/>
                    <a:pt x="9097" y="1"/>
                  </a:cubicBezTo>
                  <a:close/>
                </a:path>
              </a:pathLst>
            </a:custGeom>
            <a:solidFill>
              <a:srgbClr val="21A28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grpSp>
      <p:grpSp>
        <p:nvGrpSpPr>
          <p:cNvPr id="273" name="Google Shape;109;p4">
            <a:extLst>
              <a:ext uri="{FF2B5EF4-FFF2-40B4-BE49-F238E27FC236}">
                <a16:creationId xmlns:a16="http://schemas.microsoft.com/office/drawing/2014/main" id="{3E9F9696-FE7C-4B03-6252-5F6655B51189}"/>
              </a:ext>
            </a:extLst>
          </p:cNvPr>
          <p:cNvGrpSpPr/>
          <p:nvPr/>
        </p:nvGrpSpPr>
        <p:grpSpPr>
          <a:xfrm>
            <a:off x="6889257" y="1092994"/>
            <a:ext cx="2169497" cy="3564731"/>
            <a:chOff x="6679348" y="1755097"/>
            <a:chExt cx="2886133" cy="4111434"/>
          </a:xfrm>
        </p:grpSpPr>
        <p:grpSp>
          <p:nvGrpSpPr>
            <p:cNvPr id="274" name="Google Shape;110;p4">
              <a:extLst>
                <a:ext uri="{FF2B5EF4-FFF2-40B4-BE49-F238E27FC236}">
                  <a16:creationId xmlns:a16="http://schemas.microsoft.com/office/drawing/2014/main" id="{C7DCE603-704D-55AD-49A0-B85EAFDD84F5}"/>
                </a:ext>
              </a:extLst>
            </p:cNvPr>
            <p:cNvGrpSpPr/>
            <p:nvPr/>
          </p:nvGrpSpPr>
          <p:grpSpPr>
            <a:xfrm>
              <a:off x="7330731" y="1755097"/>
              <a:ext cx="2234750" cy="4111434"/>
              <a:chOff x="6470997" y="1021192"/>
              <a:chExt cx="1967863" cy="3682433"/>
            </a:xfrm>
          </p:grpSpPr>
          <p:sp>
            <p:nvSpPr>
              <p:cNvPr id="276" name="Google Shape;111;p4">
                <a:extLst>
                  <a:ext uri="{FF2B5EF4-FFF2-40B4-BE49-F238E27FC236}">
                    <a16:creationId xmlns:a16="http://schemas.microsoft.com/office/drawing/2014/main" id="{55BBB5DF-FCCD-3EEA-C3C3-0DD3D80C36A7}"/>
                  </a:ext>
                </a:extLst>
              </p:cNvPr>
              <p:cNvSpPr/>
              <p:nvPr/>
            </p:nvSpPr>
            <p:spPr>
              <a:xfrm>
                <a:off x="6735350" y="3234080"/>
                <a:ext cx="14833" cy="766745"/>
              </a:xfrm>
              <a:custGeom>
                <a:avLst/>
                <a:gdLst/>
                <a:ahLst/>
                <a:cxnLst/>
                <a:rect l="l" t="t" r="r" b="b"/>
                <a:pathLst>
                  <a:path w="489" h="25278" extrusionOk="0">
                    <a:moveTo>
                      <a:pt x="0" y="1"/>
                    </a:moveTo>
                    <a:lnTo>
                      <a:pt x="0" y="25278"/>
                    </a:lnTo>
                    <a:lnTo>
                      <a:pt x="489" y="25278"/>
                    </a:lnTo>
                    <a:lnTo>
                      <a:pt x="489" y="1"/>
                    </a:ln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77" name="Google Shape;112;p4">
                <a:extLst>
                  <a:ext uri="{FF2B5EF4-FFF2-40B4-BE49-F238E27FC236}">
                    <a16:creationId xmlns:a16="http://schemas.microsoft.com/office/drawing/2014/main" id="{D868A82B-76A8-C0C8-C834-CAE61CA51B00}"/>
                  </a:ext>
                </a:extLst>
              </p:cNvPr>
              <p:cNvSpPr/>
              <p:nvPr/>
            </p:nvSpPr>
            <p:spPr>
              <a:xfrm>
                <a:off x="6663127" y="3991437"/>
                <a:ext cx="158912" cy="158912"/>
              </a:xfrm>
              <a:custGeom>
                <a:avLst/>
                <a:gdLst/>
                <a:ahLst/>
                <a:cxnLst/>
                <a:rect l="l" t="t" r="r" b="b"/>
                <a:pathLst>
                  <a:path w="5239" h="5239" extrusionOk="0">
                    <a:moveTo>
                      <a:pt x="2620" y="488"/>
                    </a:moveTo>
                    <a:cubicBezTo>
                      <a:pt x="3798" y="488"/>
                      <a:pt x="4751" y="1453"/>
                      <a:pt x="4751" y="2620"/>
                    </a:cubicBezTo>
                    <a:cubicBezTo>
                      <a:pt x="4751" y="3798"/>
                      <a:pt x="3798" y="4751"/>
                      <a:pt x="2620" y="4751"/>
                    </a:cubicBezTo>
                    <a:cubicBezTo>
                      <a:pt x="1453" y="4751"/>
                      <a:pt x="500" y="3798"/>
                      <a:pt x="500" y="2620"/>
                    </a:cubicBezTo>
                    <a:cubicBezTo>
                      <a:pt x="500" y="1453"/>
                      <a:pt x="1453" y="488"/>
                      <a:pt x="2620" y="488"/>
                    </a:cubicBezTo>
                    <a:close/>
                    <a:moveTo>
                      <a:pt x="2620" y="0"/>
                    </a:moveTo>
                    <a:cubicBezTo>
                      <a:pt x="1179" y="0"/>
                      <a:pt x="0" y="1179"/>
                      <a:pt x="0" y="2620"/>
                    </a:cubicBezTo>
                    <a:cubicBezTo>
                      <a:pt x="0" y="4060"/>
                      <a:pt x="1179" y="5239"/>
                      <a:pt x="2620" y="5239"/>
                    </a:cubicBezTo>
                    <a:cubicBezTo>
                      <a:pt x="4060" y="5239"/>
                      <a:pt x="5239" y="4060"/>
                      <a:pt x="5239" y="2620"/>
                    </a:cubicBezTo>
                    <a:cubicBezTo>
                      <a:pt x="5239" y="1179"/>
                      <a:pt x="4060" y="0"/>
                      <a:pt x="2620" y="0"/>
                    </a:cubicBezTo>
                    <a:close/>
                  </a:path>
                </a:pathLst>
              </a:custGeom>
              <a:solidFill>
                <a:srgbClr val="7030A0"/>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78" name="Google Shape;113;p4">
                <a:extLst>
                  <a:ext uri="{FF2B5EF4-FFF2-40B4-BE49-F238E27FC236}">
                    <a16:creationId xmlns:a16="http://schemas.microsoft.com/office/drawing/2014/main" id="{A2DD6BB4-1E2E-AAF0-721F-9C28AE4F20D1}"/>
                  </a:ext>
                </a:extLst>
              </p:cNvPr>
              <p:cNvSpPr/>
              <p:nvPr/>
            </p:nvSpPr>
            <p:spPr>
              <a:xfrm>
                <a:off x="6702833" y="4031143"/>
                <a:ext cx="79501" cy="79501"/>
              </a:xfrm>
              <a:custGeom>
                <a:avLst/>
                <a:gdLst/>
                <a:ahLst/>
                <a:cxnLst/>
                <a:rect l="l" t="t" r="r" b="b"/>
                <a:pathLst>
                  <a:path w="2621" h="2621" extrusionOk="0">
                    <a:moveTo>
                      <a:pt x="1311" y="1"/>
                    </a:moveTo>
                    <a:cubicBezTo>
                      <a:pt x="584" y="1"/>
                      <a:pt x="1" y="584"/>
                      <a:pt x="1" y="1311"/>
                    </a:cubicBezTo>
                    <a:cubicBezTo>
                      <a:pt x="1" y="2037"/>
                      <a:pt x="584" y="2620"/>
                      <a:pt x="1311" y="2620"/>
                    </a:cubicBezTo>
                    <a:cubicBezTo>
                      <a:pt x="2037" y="2620"/>
                      <a:pt x="2620" y="2037"/>
                      <a:pt x="2620" y="1311"/>
                    </a:cubicBezTo>
                    <a:cubicBezTo>
                      <a:pt x="2620" y="584"/>
                      <a:pt x="2037" y="1"/>
                      <a:pt x="1311"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79" name="Google Shape;114;p4">
                <a:extLst>
                  <a:ext uri="{FF2B5EF4-FFF2-40B4-BE49-F238E27FC236}">
                    <a16:creationId xmlns:a16="http://schemas.microsoft.com/office/drawing/2014/main" id="{ABFE21C8-9566-3FE4-EE34-AA64E5A67CAA}"/>
                  </a:ext>
                </a:extLst>
              </p:cNvPr>
              <p:cNvSpPr/>
              <p:nvPr/>
            </p:nvSpPr>
            <p:spPr>
              <a:xfrm>
                <a:off x="7334852" y="2250256"/>
                <a:ext cx="292921" cy="504975"/>
              </a:xfrm>
              <a:custGeom>
                <a:avLst/>
                <a:gdLst/>
                <a:ahLst/>
                <a:cxnLst/>
                <a:rect l="l" t="t" r="r" b="b"/>
                <a:pathLst>
                  <a:path w="9657" h="16648" extrusionOk="0">
                    <a:moveTo>
                      <a:pt x="384" y="1"/>
                    </a:moveTo>
                    <a:cubicBezTo>
                      <a:pt x="271" y="1"/>
                      <a:pt x="158" y="56"/>
                      <a:pt x="96" y="157"/>
                    </a:cubicBezTo>
                    <a:cubicBezTo>
                      <a:pt x="1" y="324"/>
                      <a:pt x="48" y="526"/>
                      <a:pt x="203" y="621"/>
                    </a:cubicBezTo>
                    <a:cubicBezTo>
                      <a:pt x="5704" y="4003"/>
                      <a:pt x="8978" y="9861"/>
                      <a:pt x="8978" y="16302"/>
                    </a:cubicBezTo>
                    <a:cubicBezTo>
                      <a:pt x="8978" y="16492"/>
                      <a:pt x="9133" y="16647"/>
                      <a:pt x="9311" y="16647"/>
                    </a:cubicBezTo>
                    <a:cubicBezTo>
                      <a:pt x="9502" y="16647"/>
                      <a:pt x="9657" y="16492"/>
                      <a:pt x="9657" y="16302"/>
                    </a:cubicBezTo>
                    <a:cubicBezTo>
                      <a:pt x="9657" y="9623"/>
                      <a:pt x="6252" y="3550"/>
                      <a:pt x="560" y="50"/>
                    </a:cubicBezTo>
                    <a:cubicBezTo>
                      <a:pt x="506" y="17"/>
                      <a:pt x="445" y="1"/>
                      <a:pt x="384"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0" name="Google Shape;115;p4">
                <a:extLst>
                  <a:ext uri="{FF2B5EF4-FFF2-40B4-BE49-F238E27FC236}">
                    <a16:creationId xmlns:a16="http://schemas.microsoft.com/office/drawing/2014/main" id="{3F037164-2A08-56F1-E5EC-7EC51F937083}"/>
                  </a:ext>
                </a:extLst>
              </p:cNvPr>
              <p:cNvSpPr/>
              <p:nvPr/>
            </p:nvSpPr>
            <p:spPr>
              <a:xfrm>
                <a:off x="6470997" y="2250256"/>
                <a:ext cx="292891" cy="988900"/>
              </a:xfrm>
              <a:custGeom>
                <a:avLst/>
                <a:gdLst/>
                <a:ahLst/>
                <a:cxnLst/>
                <a:rect l="l" t="t" r="r" b="b"/>
                <a:pathLst>
                  <a:path w="9656" h="32602" extrusionOk="0">
                    <a:moveTo>
                      <a:pt x="9272" y="1"/>
                    </a:moveTo>
                    <a:cubicBezTo>
                      <a:pt x="9212" y="1"/>
                      <a:pt x="9150" y="17"/>
                      <a:pt x="9096" y="50"/>
                    </a:cubicBezTo>
                    <a:cubicBezTo>
                      <a:pt x="3393" y="3550"/>
                      <a:pt x="0" y="9623"/>
                      <a:pt x="0" y="16302"/>
                    </a:cubicBezTo>
                    <a:cubicBezTo>
                      <a:pt x="0" y="22981"/>
                      <a:pt x="3393" y="29053"/>
                      <a:pt x="9096" y="32554"/>
                    </a:cubicBezTo>
                    <a:cubicBezTo>
                      <a:pt x="9144" y="32590"/>
                      <a:pt x="9215" y="32602"/>
                      <a:pt x="9275" y="32602"/>
                    </a:cubicBezTo>
                    <a:cubicBezTo>
                      <a:pt x="9382" y="32602"/>
                      <a:pt x="9501" y="32554"/>
                      <a:pt x="9561" y="32447"/>
                    </a:cubicBezTo>
                    <a:cubicBezTo>
                      <a:pt x="9656" y="32292"/>
                      <a:pt x="9608" y="32078"/>
                      <a:pt x="9454" y="31982"/>
                    </a:cubicBezTo>
                    <a:cubicBezTo>
                      <a:pt x="3953" y="28601"/>
                      <a:pt x="679" y="22743"/>
                      <a:pt x="679" y="16302"/>
                    </a:cubicBezTo>
                    <a:cubicBezTo>
                      <a:pt x="679" y="9861"/>
                      <a:pt x="3953" y="4003"/>
                      <a:pt x="9454" y="621"/>
                    </a:cubicBezTo>
                    <a:cubicBezTo>
                      <a:pt x="9608" y="526"/>
                      <a:pt x="9656" y="324"/>
                      <a:pt x="9561" y="157"/>
                    </a:cubicBezTo>
                    <a:cubicBezTo>
                      <a:pt x="9499" y="56"/>
                      <a:pt x="9386" y="1"/>
                      <a:pt x="9272"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1" name="Google Shape;116;p4">
                <a:extLst>
                  <a:ext uri="{FF2B5EF4-FFF2-40B4-BE49-F238E27FC236}">
                    <a16:creationId xmlns:a16="http://schemas.microsoft.com/office/drawing/2014/main" id="{C7EE8460-CA37-6494-4B81-CA4B5703BBDA}"/>
                  </a:ext>
                </a:extLst>
              </p:cNvPr>
              <p:cNvSpPr/>
              <p:nvPr/>
            </p:nvSpPr>
            <p:spPr>
              <a:xfrm>
                <a:off x="7334852" y="2734615"/>
                <a:ext cx="292921" cy="504551"/>
              </a:xfrm>
              <a:custGeom>
                <a:avLst/>
                <a:gdLst/>
                <a:ahLst/>
                <a:cxnLst/>
                <a:rect l="l" t="t" r="r" b="b"/>
                <a:pathLst>
                  <a:path w="9657" h="16634" extrusionOk="0">
                    <a:moveTo>
                      <a:pt x="9311" y="1"/>
                    </a:moveTo>
                    <a:cubicBezTo>
                      <a:pt x="9133" y="1"/>
                      <a:pt x="8978" y="143"/>
                      <a:pt x="8978" y="334"/>
                    </a:cubicBezTo>
                    <a:cubicBezTo>
                      <a:pt x="8978" y="6775"/>
                      <a:pt x="5704" y="12633"/>
                      <a:pt x="203" y="16014"/>
                    </a:cubicBezTo>
                    <a:cubicBezTo>
                      <a:pt x="48" y="16110"/>
                      <a:pt x="1" y="16324"/>
                      <a:pt x="96" y="16479"/>
                    </a:cubicBezTo>
                    <a:cubicBezTo>
                      <a:pt x="167" y="16586"/>
                      <a:pt x="275" y="16634"/>
                      <a:pt x="382" y="16634"/>
                    </a:cubicBezTo>
                    <a:cubicBezTo>
                      <a:pt x="441" y="16634"/>
                      <a:pt x="513" y="16622"/>
                      <a:pt x="560" y="16586"/>
                    </a:cubicBezTo>
                    <a:cubicBezTo>
                      <a:pt x="6252" y="13085"/>
                      <a:pt x="9657" y="7013"/>
                      <a:pt x="9657" y="334"/>
                    </a:cubicBezTo>
                    <a:cubicBezTo>
                      <a:pt x="9657" y="143"/>
                      <a:pt x="9502" y="1"/>
                      <a:pt x="9311"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2" name="Google Shape;117;p4">
                <a:extLst>
                  <a:ext uri="{FF2B5EF4-FFF2-40B4-BE49-F238E27FC236}">
                    <a16:creationId xmlns:a16="http://schemas.microsoft.com/office/drawing/2014/main" id="{F6479335-CC95-A319-DC62-6357845AF153}"/>
                  </a:ext>
                </a:extLst>
              </p:cNvPr>
              <p:cNvSpPr/>
              <p:nvPr/>
            </p:nvSpPr>
            <p:spPr>
              <a:xfrm>
                <a:off x="6559812" y="2255352"/>
                <a:ext cx="979103" cy="978739"/>
              </a:xfrm>
              <a:custGeom>
                <a:avLst/>
                <a:gdLst/>
                <a:ahLst/>
                <a:cxnLst/>
                <a:rect l="l" t="t" r="r" b="b"/>
                <a:pathLst>
                  <a:path w="32279" h="32267" extrusionOk="0">
                    <a:moveTo>
                      <a:pt x="16134" y="334"/>
                    </a:moveTo>
                    <a:cubicBezTo>
                      <a:pt x="24849" y="334"/>
                      <a:pt x="31934" y="7430"/>
                      <a:pt x="31934" y="16134"/>
                    </a:cubicBezTo>
                    <a:cubicBezTo>
                      <a:pt x="31934"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40" y="32267"/>
                      <a:pt x="32279" y="25028"/>
                      <a:pt x="32279" y="16134"/>
                    </a:cubicBezTo>
                    <a:cubicBezTo>
                      <a:pt x="32279" y="7240"/>
                      <a:pt x="25040" y="1"/>
                      <a:pt x="16134"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3" name="Google Shape;118;p4">
                <a:extLst>
                  <a:ext uri="{FF2B5EF4-FFF2-40B4-BE49-F238E27FC236}">
                    <a16:creationId xmlns:a16="http://schemas.microsoft.com/office/drawing/2014/main" id="{A1C78D93-D52D-8593-03F3-F705F19B9504}"/>
                  </a:ext>
                </a:extLst>
              </p:cNvPr>
              <p:cNvSpPr/>
              <p:nvPr/>
            </p:nvSpPr>
            <p:spPr>
              <a:xfrm>
                <a:off x="7039074" y="2331943"/>
                <a:ext cx="423290" cy="423290"/>
              </a:xfrm>
              <a:custGeom>
                <a:avLst/>
                <a:gdLst/>
                <a:ahLst/>
                <a:cxnLst/>
                <a:rect l="l" t="t" r="r" b="b"/>
                <a:pathLst>
                  <a:path w="13955" h="13955" extrusionOk="0">
                    <a:moveTo>
                      <a:pt x="334" y="0"/>
                    </a:moveTo>
                    <a:cubicBezTo>
                      <a:pt x="155" y="0"/>
                      <a:pt x="1" y="155"/>
                      <a:pt x="1" y="333"/>
                    </a:cubicBezTo>
                    <a:cubicBezTo>
                      <a:pt x="1" y="524"/>
                      <a:pt x="155" y="679"/>
                      <a:pt x="334" y="679"/>
                    </a:cubicBezTo>
                    <a:cubicBezTo>
                      <a:pt x="7466" y="679"/>
                      <a:pt x="13276" y="6477"/>
                      <a:pt x="13276" y="13609"/>
                    </a:cubicBezTo>
                    <a:cubicBezTo>
                      <a:pt x="13276" y="13799"/>
                      <a:pt x="13419" y="13954"/>
                      <a:pt x="13609" y="13954"/>
                    </a:cubicBezTo>
                    <a:cubicBezTo>
                      <a:pt x="13800" y="13954"/>
                      <a:pt x="13955" y="13799"/>
                      <a:pt x="13955" y="13609"/>
                    </a:cubicBezTo>
                    <a:cubicBezTo>
                      <a:pt x="13955" y="6108"/>
                      <a:pt x="7847" y="0"/>
                      <a:pt x="334" y="0"/>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4" name="Google Shape;119;p4">
                <a:extLst>
                  <a:ext uri="{FF2B5EF4-FFF2-40B4-BE49-F238E27FC236}">
                    <a16:creationId xmlns:a16="http://schemas.microsoft.com/office/drawing/2014/main" id="{600AA284-D1D3-7FE3-8776-D7BD3329A4D1}"/>
                  </a:ext>
                </a:extLst>
              </p:cNvPr>
              <p:cNvSpPr/>
              <p:nvPr/>
            </p:nvSpPr>
            <p:spPr>
              <a:xfrm>
                <a:off x="6604614" y="2698427"/>
                <a:ext cx="398023" cy="471488"/>
              </a:xfrm>
              <a:custGeom>
                <a:avLst/>
                <a:gdLst/>
                <a:ahLst/>
                <a:cxnLst/>
                <a:rect l="l" t="t" r="r" b="b"/>
                <a:pathLst>
                  <a:path w="13122" h="15544" extrusionOk="0">
                    <a:moveTo>
                      <a:pt x="1292" y="0"/>
                    </a:moveTo>
                    <a:cubicBezTo>
                      <a:pt x="1128" y="0"/>
                      <a:pt x="975" y="125"/>
                      <a:pt x="953" y="301"/>
                    </a:cubicBezTo>
                    <a:cubicBezTo>
                      <a:pt x="0" y="7742"/>
                      <a:pt x="5275" y="14576"/>
                      <a:pt x="12716" y="15541"/>
                    </a:cubicBezTo>
                    <a:cubicBezTo>
                      <a:pt x="12730" y="15542"/>
                      <a:pt x="12744" y="15543"/>
                      <a:pt x="12758" y="15543"/>
                    </a:cubicBezTo>
                    <a:cubicBezTo>
                      <a:pt x="12920" y="15543"/>
                      <a:pt x="13064" y="15418"/>
                      <a:pt x="13097" y="15243"/>
                    </a:cubicBezTo>
                    <a:cubicBezTo>
                      <a:pt x="13121" y="15064"/>
                      <a:pt x="12990" y="14886"/>
                      <a:pt x="12800" y="14862"/>
                    </a:cubicBezTo>
                    <a:cubicBezTo>
                      <a:pt x="5727" y="13957"/>
                      <a:pt x="715" y="7456"/>
                      <a:pt x="1632" y="384"/>
                    </a:cubicBezTo>
                    <a:cubicBezTo>
                      <a:pt x="1655" y="205"/>
                      <a:pt x="1524" y="27"/>
                      <a:pt x="1334" y="3"/>
                    </a:cubicBezTo>
                    <a:cubicBezTo>
                      <a:pt x="1320" y="1"/>
                      <a:pt x="1306" y="0"/>
                      <a:pt x="1292" y="0"/>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5" name="Google Shape;120;p4">
                <a:extLst>
                  <a:ext uri="{FF2B5EF4-FFF2-40B4-BE49-F238E27FC236}">
                    <a16:creationId xmlns:a16="http://schemas.microsoft.com/office/drawing/2014/main" id="{1CBFF254-3730-25C0-FC8F-1845FE59935A}"/>
                  </a:ext>
                </a:extLst>
              </p:cNvPr>
              <p:cNvSpPr/>
              <p:nvPr/>
            </p:nvSpPr>
            <p:spPr>
              <a:xfrm>
                <a:off x="6715846" y="2411749"/>
                <a:ext cx="666708" cy="667072"/>
              </a:xfrm>
              <a:custGeom>
                <a:avLst/>
                <a:gdLst/>
                <a:ahLst/>
                <a:cxnLst/>
                <a:rect l="l" t="t" r="r" b="b"/>
                <a:pathLst>
                  <a:path w="21980" h="21992" extrusionOk="0">
                    <a:moveTo>
                      <a:pt x="10990" y="0"/>
                    </a:moveTo>
                    <a:cubicBezTo>
                      <a:pt x="4930" y="0"/>
                      <a:pt x="0" y="4930"/>
                      <a:pt x="0" y="11002"/>
                    </a:cubicBezTo>
                    <a:cubicBezTo>
                      <a:pt x="0" y="17062"/>
                      <a:pt x="4930" y="21991"/>
                      <a:pt x="10990" y="21991"/>
                    </a:cubicBezTo>
                    <a:cubicBezTo>
                      <a:pt x="17062" y="21991"/>
                      <a:pt x="21979" y="17062"/>
                      <a:pt x="21979" y="11002"/>
                    </a:cubicBezTo>
                    <a:cubicBezTo>
                      <a:pt x="21979" y="4930"/>
                      <a:pt x="17062" y="0"/>
                      <a:pt x="10990" y="0"/>
                    </a:cubicBezTo>
                    <a:close/>
                  </a:path>
                </a:pathLst>
              </a:custGeom>
              <a:solidFill>
                <a:srgbClr val="7030A0"/>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2021</a:t>
                </a:r>
              </a:p>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2022</a:t>
                </a:r>
                <a:endParaRPr sz="700" b="1" i="0" u="none" strike="noStrike" cap="none" dirty="0">
                  <a:solidFill>
                    <a:srgbClr val="FFFFFF"/>
                  </a:solidFill>
                  <a:latin typeface="Roboto"/>
                  <a:ea typeface="Roboto"/>
                  <a:cs typeface="Roboto"/>
                  <a:sym typeface="Roboto"/>
                </a:endParaRPr>
              </a:p>
            </p:txBody>
          </p:sp>
          <p:sp>
            <p:nvSpPr>
              <p:cNvPr id="286" name="Google Shape;121;p4">
                <a:extLst>
                  <a:ext uri="{FF2B5EF4-FFF2-40B4-BE49-F238E27FC236}">
                    <a16:creationId xmlns:a16="http://schemas.microsoft.com/office/drawing/2014/main" id="{E1E46525-25AF-DBFF-5395-E7E8DC518683}"/>
                  </a:ext>
                </a:extLst>
              </p:cNvPr>
              <p:cNvSpPr/>
              <p:nvPr/>
            </p:nvSpPr>
            <p:spPr>
              <a:xfrm>
                <a:off x="6947243" y="1882384"/>
                <a:ext cx="158942" cy="158942"/>
              </a:xfrm>
              <a:custGeom>
                <a:avLst/>
                <a:gdLst/>
                <a:ahLst/>
                <a:cxnLst/>
                <a:rect l="l" t="t" r="r" b="b"/>
                <a:pathLst>
                  <a:path w="5240" h="5240" extrusionOk="0">
                    <a:moveTo>
                      <a:pt x="2620" y="501"/>
                    </a:moveTo>
                    <a:cubicBezTo>
                      <a:pt x="3787" y="501"/>
                      <a:pt x="4739" y="1453"/>
                      <a:pt x="4739" y="2620"/>
                    </a:cubicBezTo>
                    <a:cubicBezTo>
                      <a:pt x="4739" y="3799"/>
                      <a:pt x="3787" y="4751"/>
                      <a:pt x="2620" y="4751"/>
                    </a:cubicBezTo>
                    <a:cubicBezTo>
                      <a:pt x="1441" y="4751"/>
                      <a:pt x="489" y="3799"/>
                      <a:pt x="489" y="2620"/>
                    </a:cubicBezTo>
                    <a:cubicBezTo>
                      <a:pt x="489" y="1453"/>
                      <a:pt x="1441" y="501"/>
                      <a:pt x="2620" y="501"/>
                    </a:cubicBezTo>
                    <a:close/>
                    <a:moveTo>
                      <a:pt x="2620" y="1"/>
                    </a:moveTo>
                    <a:cubicBezTo>
                      <a:pt x="1167" y="1"/>
                      <a:pt x="0" y="1179"/>
                      <a:pt x="0" y="2620"/>
                    </a:cubicBezTo>
                    <a:cubicBezTo>
                      <a:pt x="0" y="4061"/>
                      <a:pt x="1167" y="5239"/>
                      <a:pt x="2620" y="5239"/>
                    </a:cubicBezTo>
                    <a:cubicBezTo>
                      <a:pt x="4060" y="5239"/>
                      <a:pt x="5239" y="4061"/>
                      <a:pt x="5239" y="2620"/>
                    </a:cubicBezTo>
                    <a:cubicBezTo>
                      <a:pt x="5239" y="1179"/>
                      <a:pt x="4060" y="1"/>
                      <a:pt x="2620"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7" name="Google Shape;122;p4">
                <a:extLst>
                  <a:ext uri="{FF2B5EF4-FFF2-40B4-BE49-F238E27FC236}">
                    <a16:creationId xmlns:a16="http://schemas.microsoft.com/office/drawing/2014/main" id="{8E7E26CF-237B-16EE-D71F-6F1A210A9EC9}"/>
                  </a:ext>
                </a:extLst>
              </p:cNvPr>
              <p:cNvSpPr/>
              <p:nvPr/>
            </p:nvSpPr>
            <p:spPr>
              <a:xfrm>
                <a:off x="6986983" y="1922363"/>
                <a:ext cx="79471" cy="79471"/>
              </a:xfrm>
              <a:custGeom>
                <a:avLst/>
                <a:gdLst/>
                <a:ahLst/>
                <a:cxnLst/>
                <a:rect l="l" t="t" r="r" b="b"/>
                <a:pathLst>
                  <a:path w="2620" h="2620" extrusionOk="0">
                    <a:moveTo>
                      <a:pt x="1310" y="0"/>
                    </a:moveTo>
                    <a:cubicBezTo>
                      <a:pt x="584" y="0"/>
                      <a:pt x="0" y="584"/>
                      <a:pt x="0" y="1310"/>
                    </a:cubicBezTo>
                    <a:cubicBezTo>
                      <a:pt x="0" y="2036"/>
                      <a:pt x="584" y="2620"/>
                      <a:pt x="1310" y="2620"/>
                    </a:cubicBezTo>
                    <a:cubicBezTo>
                      <a:pt x="2024" y="2620"/>
                      <a:pt x="2619" y="2036"/>
                      <a:pt x="2619" y="1310"/>
                    </a:cubicBezTo>
                    <a:cubicBezTo>
                      <a:pt x="2619" y="584"/>
                      <a:pt x="2024" y="0"/>
                      <a:pt x="1310" y="0"/>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88" name="Google Shape;123;p4">
                <a:extLst>
                  <a:ext uri="{FF2B5EF4-FFF2-40B4-BE49-F238E27FC236}">
                    <a16:creationId xmlns:a16="http://schemas.microsoft.com/office/drawing/2014/main" id="{499B9B1E-7A0D-E9EA-560A-F151AB55984B}"/>
                  </a:ext>
                </a:extLst>
              </p:cNvPr>
              <p:cNvSpPr/>
              <p:nvPr/>
            </p:nvSpPr>
            <p:spPr>
              <a:xfrm>
                <a:off x="6501627" y="1021192"/>
                <a:ext cx="1172855" cy="946538"/>
              </a:xfrm>
              <a:custGeom>
                <a:avLst/>
                <a:gdLst/>
                <a:ahLst/>
                <a:cxnLst/>
                <a:rect l="l" t="t" r="r" b="b"/>
                <a:pathLst>
                  <a:path w="28457" h="17301" extrusionOk="0">
                    <a:moveTo>
                      <a:pt x="1811" y="0"/>
                    </a:moveTo>
                    <a:cubicBezTo>
                      <a:pt x="811" y="0"/>
                      <a:pt x="1" y="822"/>
                      <a:pt x="1" y="1822"/>
                    </a:cubicBezTo>
                    <a:lnTo>
                      <a:pt x="1" y="15490"/>
                    </a:lnTo>
                    <a:cubicBezTo>
                      <a:pt x="1" y="16491"/>
                      <a:pt x="811" y="17300"/>
                      <a:pt x="1811" y="17300"/>
                    </a:cubicBezTo>
                    <a:lnTo>
                      <a:pt x="10097" y="17300"/>
                    </a:lnTo>
                    <a:cubicBezTo>
                      <a:pt x="10228" y="17300"/>
                      <a:pt x="10336" y="17193"/>
                      <a:pt x="10336" y="17050"/>
                    </a:cubicBezTo>
                    <a:cubicBezTo>
                      <a:pt x="10336"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73" y="500"/>
                      <a:pt x="27969" y="1084"/>
                      <a:pt x="27969" y="1822"/>
                    </a:cubicBezTo>
                    <a:lnTo>
                      <a:pt x="27969" y="15490"/>
                    </a:lnTo>
                    <a:cubicBezTo>
                      <a:pt x="27969" y="16217"/>
                      <a:pt x="27373"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lvl="0" algn="ctr"/>
                <a:r>
                  <a:rPr lang="es-ES" sz="1200" b="1" dirty="0">
                    <a:solidFill>
                      <a:srgbClr val="7030A0"/>
                    </a:solidFill>
                    <a:latin typeface="Roboto"/>
                    <a:ea typeface="Roboto"/>
                    <a:cs typeface="Roboto"/>
                    <a:sym typeface="Roboto"/>
                  </a:rPr>
                  <a:t>Cuentas de Energía y Emisiones</a:t>
                </a:r>
                <a:r>
                  <a:rPr lang="es-ES" sz="925" b="1" dirty="0">
                    <a:solidFill>
                      <a:srgbClr val="7030A0"/>
                    </a:solidFill>
                    <a:latin typeface="Roboto"/>
                    <a:ea typeface="Roboto"/>
                    <a:cs typeface="Roboto"/>
                    <a:sym typeface="Roboto"/>
                  </a:rPr>
                  <a:t>. </a:t>
                </a:r>
                <a:endParaRPr sz="1500" b="1" dirty="0">
                  <a:solidFill>
                    <a:srgbClr val="7030A0"/>
                  </a:solidFill>
                  <a:latin typeface="Roboto"/>
                  <a:ea typeface="Roboto"/>
                  <a:cs typeface="Roboto"/>
                  <a:sym typeface="Roboto"/>
                </a:endParaRPr>
              </a:p>
            </p:txBody>
          </p:sp>
          <p:sp>
            <p:nvSpPr>
              <p:cNvPr id="289" name="Google Shape;124;p4">
                <a:extLst>
                  <a:ext uri="{FF2B5EF4-FFF2-40B4-BE49-F238E27FC236}">
                    <a16:creationId xmlns:a16="http://schemas.microsoft.com/office/drawing/2014/main" id="{436818E5-9E52-8F59-0891-BC36CFA4CDEC}"/>
                  </a:ext>
                </a:extLst>
              </p:cNvPr>
              <p:cNvSpPr/>
              <p:nvPr/>
            </p:nvSpPr>
            <p:spPr>
              <a:xfrm>
                <a:off x="7363030" y="1963358"/>
                <a:ext cx="15197" cy="328683"/>
              </a:xfrm>
              <a:custGeom>
                <a:avLst/>
                <a:gdLst/>
                <a:ahLst/>
                <a:cxnLst/>
                <a:rect l="l" t="t" r="r" b="b"/>
                <a:pathLst>
                  <a:path w="501" h="10836" extrusionOk="0">
                    <a:moveTo>
                      <a:pt x="251" y="1"/>
                    </a:moveTo>
                    <a:cubicBezTo>
                      <a:pt x="120" y="1"/>
                      <a:pt x="1" y="108"/>
                      <a:pt x="1" y="239"/>
                    </a:cubicBezTo>
                    <a:lnTo>
                      <a:pt x="1" y="10586"/>
                    </a:lnTo>
                    <a:cubicBezTo>
                      <a:pt x="1" y="10728"/>
                      <a:pt x="120" y="10836"/>
                      <a:pt x="251" y="10836"/>
                    </a:cubicBezTo>
                    <a:cubicBezTo>
                      <a:pt x="382" y="10836"/>
                      <a:pt x="501" y="10728"/>
                      <a:pt x="501" y="10586"/>
                    </a:cubicBezTo>
                    <a:lnTo>
                      <a:pt x="501" y="239"/>
                    </a:lnTo>
                    <a:cubicBezTo>
                      <a:pt x="501" y="108"/>
                      <a:pt x="382" y="1"/>
                      <a:pt x="251" y="1"/>
                    </a:cubicBezTo>
                    <a:close/>
                  </a:path>
                </a:pathLst>
              </a:custGeom>
              <a:solidFill>
                <a:schemeClr val="accent5"/>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90" name="Google Shape;125;p4">
                <a:extLst>
                  <a:ext uri="{FF2B5EF4-FFF2-40B4-BE49-F238E27FC236}">
                    <a16:creationId xmlns:a16="http://schemas.microsoft.com/office/drawing/2014/main" id="{3513E896-E2FF-2671-4126-44983A4D065F}"/>
                  </a:ext>
                </a:extLst>
              </p:cNvPr>
              <p:cNvSpPr txBox="1"/>
              <p:nvPr/>
            </p:nvSpPr>
            <p:spPr>
              <a:xfrm>
                <a:off x="6816687" y="3812498"/>
                <a:ext cx="1622173" cy="89112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ES" sz="800" b="1" dirty="0">
                    <a:solidFill>
                      <a:srgbClr val="7030A0"/>
                    </a:solidFill>
                    <a:latin typeface="Roboto"/>
                    <a:ea typeface="Arial"/>
                    <a:cs typeface="Arial"/>
                    <a:sym typeface="Roboto"/>
                  </a:rPr>
                  <a:t>Cierre de la consultoría técnica</a:t>
                </a:r>
                <a:endParaRPr lang="es-ES" sz="700" b="1" dirty="0">
                  <a:solidFill>
                    <a:srgbClr val="7030A0"/>
                  </a:solidFill>
                  <a:latin typeface="Roboto"/>
                  <a:ea typeface="Arial"/>
                  <a:cs typeface="Arial"/>
                  <a:sym typeface="Roboto"/>
                </a:endParaRPr>
              </a:p>
              <a:p>
                <a:r>
                  <a:rPr lang="es-DO" sz="800" b="1" dirty="0">
                    <a:solidFill>
                      <a:srgbClr val="7030A0"/>
                    </a:solidFill>
                    <a:latin typeface="Roboto"/>
                    <a:cs typeface="Arial"/>
                  </a:rPr>
                  <a:t>Elaboración y remisión del Acuerdo Interinstitucional. Que pendiente formalización. </a:t>
                </a:r>
                <a:endParaRPr sz="800" b="1" dirty="0">
                  <a:solidFill>
                    <a:srgbClr val="7030A0"/>
                  </a:solidFill>
                  <a:latin typeface="Roboto"/>
                  <a:cs typeface="Arial"/>
                  <a:sym typeface="Arial"/>
                </a:endParaRPr>
              </a:p>
            </p:txBody>
          </p:sp>
        </p:grpSp>
        <p:sp>
          <p:nvSpPr>
            <p:cNvPr id="275" name="Google Shape;126;p4">
              <a:extLst>
                <a:ext uri="{FF2B5EF4-FFF2-40B4-BE49-F238E27FC236}">
                  <a16:creationId xmlns:a16="http://schemas.microsoft.com/office/drawing/2014/main" id="{2CE8B283-971F-4C5A-2428-7DAC987DD024}"/>
                </a:ext>
              </a:extLst>
            </p:cNvPr>
            <p:cNvSpPr/>
            <p:nvPr/>
          </p:nvSpPr>
          <p:spPr>
            <a:xfrm>
              <a:off x="6679348" y="3539084"/>
              <a:ext cx="537342" cy="355584"/>
            </a:xfrm>
            <a:custGeom>
              <a:avLst/>
              <a:gdLst/>
              <a:ahLst/>
              <a:cxnLst/>
              <a:rect l="l" t="t" r="r" b="b"/>
              <a:pathLst>
                <a:path w="14122" h="9943" extrusionOk="0">
                  <a:moveTo>
                    <a:pt x="9097" y="489"/>
                  </a:moveTo>
                  <a:cubicBezTo>
                    <a:pt x="9121" y="489"/>
                    <a:pt x="9144" y="501"/>
                    <a:pt x="9168" y="513"/>
                  </a:cubicBezTo>
                  <a:lnTo>
                    <a:pt x="13538" y="4894"/>
                  </a:lnTo>
                  <a:cubicBezTo>
                    <a:pt x="13585" y="4942"/>
                    <a:pt x="13585" y="5001"/>
                    <a:pt x="13538" y="5049"/>
                  </a:cubicBezTo>
                  <a:lnTo>
                    <a:pt x="9168" y="9419"/>
                  </a:lnTo>
                  <a:cubicBezTo>
                    <a:pt x="9144" y="9442"/>
                    <a:pt x="9121" y="9454"/>
                    <a:pt x="9097" y="9454"/>
                  </a:cubicBezTo>
                  <a:cubicBezTo>
                    <a:pt x="9049" y="9454"/>
                    <a:pt x="8990" y="9430"/>
                    <a:pt x="8990" y="9347"/>
                  </a:cubicBezTo>
                  <a:lnTo>
                    <a:pt x="8990" y="7930"/>
                  </a:lnTo>
                  <a:cubicBezTo>
                    <a:pt x="8990" y="7597"/>
                    <a:pt x="8716" y="7335"/>
                    <a:pt x="8394" y="7335"/>
                  </a:cubicBezTo>
                  <a:lnTo>
                    <a:pt x="596" y="7335"/>
                  </a:lnTo>
                  <a:cubicBezTo>
                    <a:pt x="548" y="7335"/>
                    <a:pt x="500" y="7287"/>
                    <a:pt x="500" y="7228"/>
                  </a:cubicBezTo>
                  <a:lnTo>
                    <a:pt x="500" y="2703"/>
                  </a:lnTo>
                  <a:cubicBezTo>
                    <a:pt x="500" y="2644"/>
                    <a:pt x="548" y="2608"/>
                    <a:pt x="596" y="2608"/>
                  </a:cubicBezTo>
                  <a:lnTo>
                    <a:pt x="8394" y="2608"/>
                  </a:lnTo>
                  <a:cubicBezTo>
                    <a:pt x="8716" y="2608"/>
                    <a:pt x="8990" y="2334"/>
                    <a:pt x="8990" y="2013"/>
                  </a:cubicBezTo>
                  <a:lnTo>
                    <a:pt x="8990" y="596"/>
                  </a:lnTo>
                  <a:cubicBezTo>
                    <a:pt x="8990" y="513"/>
                    <a:pt x="9049" y="489"/>
                    <a:pt x="9097" y="489"/>
                  </a:cubicBezTo>
                  <a:close/>
                  <a:moveTo>
                    <a:pt x="9097" y="1"/>
                  </a:moveTo>
                  <a:cubicBezTo>
                    <a:pt x="8763" y="1"/>
                    <a:pt x="8489" y="263"/>
                    <a:pt x="8489" y="596"/>
                  </a:cubicBezTo>
                  <a:lnTo>
                    <a:pt x="8489" y="2013"/>
                  </a:lnTo>
                  <a:cubicBezTo>
                    <a:pt x="8489" y="2061"/>
                    <a:pt x="8454" y="2108"/>
                    <a:pt x="8394" y="2108"/>
                  </a:cubicBezTo>
                  <a:lnTo>
                    <a:pt x="596" y="2108"/>
                  </a:lnTo>
                  <a:cubicBezTo>
                    <a:pt x="274" y="2108"/>
                    <a:pt x="0" y="2382"/>
                    <a:pt x="0" y="2703"/>
                  </a:cubicBezTo>
                  <a:lnTo>
                    <a:pt x="0" y="7228"/>
                  </a:lnTo>
                  <a:cubicBezTo>
                    <a:pt x="0" y="7561"/>
                    <a:pt x="274" y="7823"/>
                    <a:pt x="596" y="7823"/>
                  </a:cubicBezTo>
                  <a:lnTo>
                    <a:pt x="8394" y="7823"/>
                  </a:lnTo>
                  <a:cubicBezTo>
                    <a:pt x="8454" y="7823"/>
                    <a:pt x="8489" y="7871"/>
                    <a:pt x="8489" y="7930"/>
                  </a:cubicBezTo>
                  <a:lnTo>
                    <a:pt x="8489" y="9347"/>
                  </a:lnTo>
                  <a:cubicBezTo>
                    <a:pt x="8489" y="9680"/>
                    <a:pt x="8763" y="9942"/>
                    <a:pt x="9097" y="9942"/>
                  </a:cubicBezTo>
                  <a:cubicBezTo>
                    <a:pt x="9251" y="9942"/>
                    <a:pt x="9394" y="9883"/>
                    <a:pt x="9513" y="9764"/>
                  </a:cubicBezTo>
                  <a:lnTo>
                    <a:pt x="13883" y="5394"/>
                  </a:lnTo>
                  <a:cubicBezTo>
                    <a:pt x="14121" y="5156"/>
                    <a:pt x="14121" y="4775"/>
                    <a:pt x="13883" y="4549"/>
                  </a:cubicBezTo>
                  <a:lnTo>
                    <a:pt x="9513" y="167"/>
                  </a:lnTo>
                  <a:cubicBezTo>
                    <a:pt x="9394" y="60"/>
                    <a:pt x="9251" y="1"/>
                    <a:pt x="9097" y="1"/>
                  </a:cubicBezTo>
                  <a:close/>
                </a:path>
              </a:pathLst>
            </a:custGeom>
            <a:solidFill>
              <a:srgbClr val="FFC000"/>
            </a:solidFill>
            <a:ln>
              <a:solidFill>
                <a:srgbClr val="7030A0"/>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grpSp>
      <p:grpSp>
        <p:nvGrpSpPr>
          <p:cNvPr id="291" name="Google Shape;71;p4">
            <a:extLst>
              <a:ext uri="{FF2B5EF4-FFF2-40B4-BE49-F238E27FC236}">
                <a16:creationId xmlns:a16="http://schemas.microsoft.com/office/drawing/2014/main" id="{94E4C37B-7A3F-5188-77AC-B85547F89E22}"/>
              </a:ext>
            </a:extLst>
          </p:cNvPr>
          <p:cNvGrpSpPr/>
          <p:nvPr/>
        </p:nvGrpSpPr>
        <p:grpSpPr>
          <a:xfrm>
            <a:off x="1951831" y="1257696"/>
            <a:ext cx="1543013" cy="3061636"/>
            <a:chOff x="2347932" y="1856119"/>
            <a:chExt cx="2021784" cy="3959557"/>
          </a:xfrm>
        </p:grpSpPr>
        <p:grpSp>
          <p:nvGrpSpPr>
            <p:cNvPr id="292" name="Google Shape;72;p4">
              <a:extLst>
                <a:ext uri="{FF2B5EF4-FFF2-40B4-BE49-F238E27FC236}">
                  <a16:creationId xmlns:a16="http://schemas.microsoft.com/office/drawing/2014/main" id="{F5B5AD46-4730-DB62-16B2-926D86F2FA6F}"/>
                </a:ext>
              </a:extLst>
            </p:cNvPr>
            <p:cNvGrpSpPr/>
            <p:nvPr/>
          </p:nvGrpSpPr>
          <p:grpSpPr>
            <a:xfrm>
              <a:off x="2575566" y="1856119"/>
              <a:ext cx="1794150" cy="3959557"/>
              <a:chOff x="2308542" y="1071283"/>
              <a:chExt cx="1579881" cy="3546402"/>
            </a:xfrm>
          </p:grpSpPr>
          <p:sp>
            <p:nvSpPr>
              <p:cNvPr id="294" name="Google Shape;73;p4">
                <a:extLst>
                  <a:ext uri="{FF2B5EF4-FFF2-40B4-BE49-F238E27FC236}">
                    <a16:creationId xmlns:a16="http://schemas.microsoft.com/office/drawing/2014/main" id="{5BC664F5-93B0-C282-377C-98BD07147077}"/>
                  </a:ext>
                </a:extLst>
              </p:cNvPr>
              <p:cNvSpPr/>
              <p:nvPr/>
            </p:nvSpPr>
            <p:spPr>
              <a:xfrm>
                <a:off x="2994908" y="3234080"/>
                <a:ext cx="14833" cy="766745"/>
              </a:xfrm>
              <a:custGeom>
                <a:avLst/>
                <a:gdLst/>
                <a:ahLst/>
                <a:cxnLst/>
                <a:rect l="l" t="t" r="r" b="b"/>
                <a:pathLst>
                  <a:path w="489" h="25278" extrusionOk="0">
                    <a:moveTo>
                      <a:pt x="0" y="1"/>
                    </a:moveTo>
                    <a:lnTo>
                      <a:pt x="0" y="25278"/>
                    </a:lnTo>
                    <a:lnTo>
                      <a:pt x="488" y="25278"/>
                    </a:lnTo>
                    <a:lnTo>
                      <a:pt x="488" y="1"/>
                    </a:ln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95" name="Google Shape;74;p4">
                <a:extLst>
                  <a:ext uri="{FF2B5EF4-FFF2-40B4-BE49-F238E27FC236}">
                    <a16:creationId xmlns:a16="http://schemas.microsoft.com/office/drawing/2014/main" id="{2BD9C915-F048-9C47-9B06-B7D24ED188BE}"/>
                  </a:ext>
                </a:extLst>
              </p:cNvPr>
              <p:cNvSpPr/>
              <p:nvPr/>
            </p:nvSpPr>
            <p:spPr>
              <a:xfrm>
                <a:off x="2923019" y="3991437"/>
                <a:ext cx="158942" cy="158912"/>
              </a:xfrm>
              <a:custGeom>
                <a:avLst/>
                <a:gdLst/>
                <a:ahLst/>
                <a:cxnLst/>
                <a:rect l="l" t="t" r="r" b="b"/>
                <a:pathLst>
                  <a:path w="5240" h="5239" extrusionOk="0">
                    <a:moveTo>
                      <a:pt x="2620" y="488"/>
                    </a:moveTo>
                    <a:cubicBezTo>
                      <a:pt x="3787" y="488"/>
                      <a:pt x="4740" y="1453"/>
                      <a:pt x="4740" y="2620"/>
                    </a:cubicBezTo>
                    <a:cubicBezTo>
                      <a:pt x="4740" y="3798"/>
                      <a:pt x="3787" y="4751"/>
                      <a:pt x="2620" y="4751"/>
                    </a:cubicBezTo>
                    <a:cubicBezTo>
                      <a:pt x="1442" y="4751"/>
                      <a:pt x="489" y="3798"/>
                      <a:pt x="489" y="2620"/>
                    </a:cubicBezTo>
                    <a:cubicBezTo>
                      <a:pt x="489" y="1453"/>
                      <a:pt x="1442" y="488"/>
                      <a:pt x="2620" y="488"/>
                    </a:cubicBezTo>
                    <a:close/>
                    <a:moveTo>
                      <a:pt x="2620" y="0"/>
                    </a:moveTo>
                    <a:cubicBezTo>
                      <a:pt x="1180" y="0"/>
                      <a:pt x="1" y="1179"/>
                      <a:pt x="1" y="2620"/>
                    </a:cubicBezTo>
                    <a:cubicBezTo>
                      <a:pt x="1" y="4060"/>
                      <a:pt x="1180" y="5239"/>
                      <a:pt x="2620" y="5239"/>
                    </a:cubicBezTo>
                    <a:cubicBezTo>
                      <a:pt x="4061" y="5239"/>
                      <a:pt x="5240" y="4060"/>
                      <a:pt x="5240" y="2620"/>
                    </a:cubicBezTo>
                    <a:cubicBezTo>
                      <a:pt x="5240" y="1179"/>
                      <a:pt x="4061" y="0"/>
                      <a:pt x="2620" y="0"/>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96" name="Google Shape;75;p4">
                <a:extLst>
                  <a:ext uri="{FF2B5EF4-FFF2-40B4-BE49-F238E27FC236}">
                    <a16:creationId xmlns:a16="http://schemas.microsoft.com/office/drawing/2014/main" id="{E795BDE2-22E1-B86B-7722-0E69E0F74F60}"/>
                  </a:ext>
                </a:extLst>
              </p:cNvPr>
              <p:cNvSpPr/>
              <p:nvPr/>
            </p:nvSpPr>
            <p:spPr>
              <a:xfrm>
                <a:off x="2962755" y="4031143"/>
                <a:ext cx="79471" cy="79501"/>
              </a:xfrm>
              <a:custGeom>
                <a:avLst/>
                <a:gdLst/>
                <a:ahLst/>
                <a:cxnLst/>
                <a:rect l="l" t="t" r="r" b="b"/>
                <a:pathLst>
                  <a:path w="2620" h="2621" extrusionOk="0">
                    <a:moveTo>
                      <a:pt x="1310" y="1"/>
                    </a:moveTo>
                    <a:cubicBezTo>
                      <a:pt x="584" y="1"/>
                      <a:pt x="1" y="584"/>
                      <a:pt x="1" y="1311"/>
                    </a:cubicBezTo>
                    <a:cubicBezTo>
                      <a:pt x="1" y="2037"/>
                      <a:pt x="584" y="2620"/>
                      <a:pt x="1310" y="2620"/>
                    </a:cubicBezTo>
                    <a:cubicBezTo>
                      <a:pt x="2037" y="2620"/>
                      <a:pt x="2620" y="2037"/>
                      <a:pt x="2620" y="1311"/>
                    </a:cubicBezTo>
                    <a:cubicBezTo>
                      <a:pt x="2620" y="584"/>
                      <a:pt x="2037" y="1"/>
                      <a:pt x="1310"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97" name="Google Shape;76;p4">
                <a:extLst>
                  <a:ext uri="{FF2B5EF4-FFF2-40B4-BE49-F238E27FC236}">
                    <a16:creationId xmlns:a16="http://schemas.microsoft.com/office/drawing/2014/main" id="{4AFED7D8-8DA4-07F3-8528-F767122E56BC}"/>
                  </a:ext>
                </a:extLst>
              </p:cNvPr>
              <p:cNvSpPr/>
              <p:nvPr/>
            </p:nvSpPr>
            <p:spPr>
              <a:xfrm>
                <a:off x="3595502" y="2250256"/>
                <a:ext cx="292921" cy="504975"/>
              </a:xfrm>
              <a:custGeom>
                <a:avLst/>
                <a:gdLst/>
                <a:ahLst/>
                <a:cxnLst/>
                <a:rect l="l" t="t" r="r" b="b"/>
                <a:pathLst>
                  <a:path w="9657" h="16648" extrusionOk="0">
                    <a:moveTo>
                      <a:pt x="384" y="1"/>
                    </a:moveTo>
                    <a:cubicBezTo>
                      <a:pt x="270" y="1"/>
                      <a:pt x="158" y="56"/>
                      <a:pt x="96" y="157"/>
                    </a:cubicBezTo>
                    <a:cubicBezTo>
                      <a:pt x="0" y="324"/>
                      <a:pt x="48" y="526"/>
                      <a:pt x="203" y="621"/>
                    </a:cubicBezTo>
                    <a:cubicBezTo>
                      <a:pt x="5692" y="4003"/>
                      <a:pt x="8978" y="9861"/>
                      <a:pt x="8978" y="16302"/>
                    </a:cubicBezTo>
                    <a:cubicBezTo>
                      <a:pt x="8978" y="16492"/>
                      <a:pt x="9121" y="16647"/>
                      <a:pt x="9311" y="16647"/>
                    </a:cubicBezTo>
                    <a:cubicBezTo>
                      <a:pt x="9502" y="16647"/>
                      <a:pt x="9656" y="16492"/>
                      <a:pt x="9656" y="16302"/>
                    </a:cubicBezTo>
                    <a:cubicBezTo>
                      <a:pt x="9656" y="9623"/>
                      <a:pt x="6251" y="3550"/>
                      <a:pt x="560" y="50"/>
                    </a:cubicBezTo>
                    <a:cubicBezTo>
                      <a:pt x="506" y="17"/>
                      <a:pt x="445" y="1"/>
                      <a:pt x="384"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98" name="Google Shape;77;p4">
                <a:extLst>
                  <a:ext uri="{FF2B5EF4-FFF2-40B4-BE49-F238E27FC236}">
                    <a16:creationId xmlns:a16="http://schemas.microsoft.com/office/drawing/2014/main" id="{BCD3D6B5-4F4F-C85A-460F-B178F0628754}"/>
                  </a:ext>
                </a:extLst>
              </p:cNvPr>
              <p:cNvSpPr/>
              <p:nvPr/>
            </p:nvSpPr>
            <p:spPr>
              <a:xfrm>
                <a:off x="2731617" y="2250256"/>
                <a:ext cx="292921" cy="988900"/>
              </a:xfrm>
              <a:custGeom>
                <a:avLst/>
                <a:gdLst/>
                <a:ahLst/>
                <a:cxnLst/>
                <a:rect l="l" t="t" r="r" b="b"/>
                <a:pathLst>
                  <a:path w="9657" h="32602" extrusionOk="0">
                    <a:moveTo>
                      <a:pt x="9267" y="1"/>
                    </a:moveTo>
                    <a:cubicBezTo>
                      <a:pt x="9206" y="1"/>
                      <a:pt x="9143" y="17"/>
                      <a:pt x="9085" y="50"/>
                    </a:cubicBezTo>
                    <a:cubicBezTo>
                      <a:pt x="3394" y="3550"/>
                      <a:pt x="1" y="9623"/>
                      <a:pt x="1" y="16302"/>
                    </a:cubicBezTo>
                    <a:cubicBezTo>
                      <a:pt x="1" y="22981"/>
                      <a:pt x="3394" y="29053"/>
                      <a:pt x="9085" y="32554"/>
                    </a:cubicBezTo>
                    <a:cubicBezTo>
                      <a:pt x="9145" y="32590"/>
                      <a:pt x="9204" y="32602"/>
                      <a:pt x="9264" y="32602"/>
                    </a:cubicBezTo>
                    <a:cubicBezTo>
                      <a:pt x="9383" y="32602"/>
                      <a:pt x="9490" y="32554"/>
                      <a:pt x="9561" y="32447"/>
                    </a:cubicBezTo>
                    <a:cubicBezTo>
                      <a:pt x="9657" y="32292"/>
                      <a:pt x="9609" y="32078"/>
                      <a:pt x="9442" y="31982"/>
                    </a:cubicBezTo>
                    <a:cubicBezTo>
                      <a:pt x="3953" y="28601"/>
                      <a:pt x="667" y="22743"/>
                      <a:pt x="667" y="16302"/>
                    </a:cubicBezTo>
                    <a:cubicBezTo>
                      <a:pt x="667" y="9861"/>
                      <a:pt x="3953" y="4003"/>
                      <a:pt x="9442" y="621"/>
                    </a:cubicBezTo>
                    <a:cubicBezTo>
                      <a:pt x="9609" y="526"/>
                      <a:pt x="9657" y="324"/>
                      <a:pt x="9561" y="157"/>
                    </a:cubicBezTo>
                    <a:cubicBezTo>
                      <a:pt x="9492" y="56"/>
                      <a:pt x="9381" y="1"/>
                      <a:pt x="9267"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299" name="Google Shape;78;p4">
                <a:extLst>
                  <a:ext uri="{FF2B5EF4-FFF2-40B4-BE49-F238E27FC236}">
                    <a16:creationId xmlns:a16="http://schemas.microsoft.com/office/drawing/2014/main" id="{ADB34FCB-5FDA-2BF4-9936-82E88DCC9085}"/>
                  </a:ext>
                </a:extLst>
              </p:cNvPr>
              <p:cNvSpPr/>
              <p:nvPr/>
            </p:nvSpPr>
            <p:spPr>
              <a:xfrm>
                <a:off x="3595502" y="2734615"/>
                <a:ext cx="292921" cy="504551"/>
              </a:xfrm>
              <a:custGeom>
                <a:avLst/>
                <a:gdLst/>
                <a:ahLst/>
                <a:cxnLst/>
                <a:rect l="l" t="t" r="r" b="b"/>
                <a:pathLst>
                  <a:path w="9657" h="16634" extrusionOk="0">
                    <a:moveTo>
                      <a:pt x="9311" y="1"/>
                    </a:moveTo>
                    <a:cubicBezTo>
                      <a:pt x="9121" y="1"/>
                      <a:pt x="8978" y="143"/>
                      <a:pt x="8978" y="334"/>
                    </a:cubicBezTo>
                    <a:cubicBezTo>
                      <a:pt x="8978" y="6775"/>
                      <a:pt x="5692" y="12633"/>
                      <a:pt x="203" y="16014"/>
                    </a:cubicBezTo>
                    <a:cubicBezTo>
                      <a:pt x="48" y="16110"/>
                      <a:pt x="0" y="16324"/>
                      <a:pt x="96" y="16479"/>
                    </a:cubicBezTo>
                    <a:cubicBezTo>
                      <a:pt x="155" y="16586"/>
                      <a:pt x="262" y="16634"/>
                      <a:pt x="381" y="16634"/>
                    </a:cubicBezTo>
                    <a:cubicBezTo>
                      <a:pt x="441" y="16634"/>
                      <a:pt x="500" y="16622"/>
                      <a:pt x="560" y="16586"/>
                    </a:cubicBezTo>
                    <a:cubicBezTo>
                      <a:pt x="6251" y="13085"/>
                      <a:pt x="9656" y="7013"/>
                      <a:pt x="9656" y="334"/>
                    </a:cubicBezTo>
                    <a:cubicBezTo>
                      <a:pt x="9656" y="143"/>
                      <a:pt x="9502" y="1"/>
                      <a:pt x="9311"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0" name="Google Shape;79;p4">
                <a:extLst>
                  <a:ext uri="{FF2B5EF4-FFF2-40B4-BE49-F238E27FC236}">
                    <a16:creationId xmlns:a16="http://schemas.microsoft.com/office/drawing/2014/main" id="{1B263D57-6572-1173-283B-348868C663FF}"/>
                  </a:ext>
                </a:extLst>
              </p:cNvPr>
              <p:cNvSpPr/>
              <p:nvPr/>
            </p:nvSpPr>
            <p:spPr>
              <a:xfrm>
                <a:off x="2820463" y="2255352"/>
                <a:ext cx="978739" cy="978739"/>
              </a:xfrm>
              <a:custGeom>
                <a:avLst/>
                <a:gdLst/>
                <a:ahLst/>
                <a:cxnLst/>
                <a:rect l="l" t="t" r="r" b="b"/>
                <a:pathLst>
                  <a:path w="32267" h="32267" extrusionOk="0">
                    <a:moveTo>
                      <a:pt x="16134" y="334"/>
                    </a:moveTo>
                    <a:cubicBezTo>
                      <a:pt x="24849" y="334"/>
                      <a:pt x="31933" y="7430"/>
                      <a:pt x="31933" y="16134"/>
                    </a:cubicBezTo>
                    <a:cubicBezTo>
                      <a:pt x="31933" y="24849"/>
                      <a:pt x="24849" y="31933"/>
                      <a:pt x="16134" y="31933"/>
                    </a:cubicBezTo>
                    <a:cubicBezTo>
                      <a:pt x="7418" y="31933"/>
                      <a:pt x="334" y="24849"/>
                      <a:pt x="334" y="16134"/>
                    </a:cubicBezTo>
                    <a:cubicBezTo>
                      <a:pt x="334" y="7430"/>
                      <a:pt x="7418" y="334"/>
                      <a:pt x="16134" y="334"/>
                    </a:cubicBezTo>
                    <a:close/>
                    <a:moveTo>
                      <a:pt x="16134" y="1"/>
                    </a:moveTo>
                    <a:cubicBezTo>
                      <a:pt x="7240" y="1"/>
                      <a:pt x="1" y="7240"/>
                      <a:pt x="1" y="16134"/>
                    </a:cubicBezTo>
                    <a:cubicBezTo>
                      <a:pt x="1" y="25028"/>
                      <a:pt x="7240" y="32267"/>
                      <a:pt x="16134" y="32267"/>
                    </a:cubicBezTo>
                    <a:cubicBezTo>
                      <a:pt x="25027" y="32267"/>
                      <a:pt x="32266" y="25028"/>
                      <a:pt x="32266" y="16134"/>
                    </a:cubicBezTo>
                    <a:cubicBezTo>
                      <a:pt x="32266" y="7240"/>
                      <a:pt x="25027" y="1"/>
                      <a:pt x="16134"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1" name="Google Shape;80;p4">
                <a:extLst>
                  <a:ext uri="{FF2B5EF4-FFF2-40B4-BE49-F238E27FC236}">
                    <a16:creationId xmlns:a16="http://schemas.microsoft.com/office/drawing/2014/main" id="{7D95170D-23D2-C464-642D-16E8E467A09B}"/>
                  </a:ext>
                </a:extLst>
              </p:cNvPr>
              <p:cNvSpPr/>
              <p:nvPr/>
            </p:nvSpPr>
            <p:spPr>
              <a:xfrm>
                <a:off x="3299725" y="2331943"/>
                <a:ext cx="422926" cy="423290"/>
              </a:xfrm>
              <a:custGeom>
                <a:avLst/>
                <a:gdLst/>
                <a:ahLst/>
                <a:cxnLst/>
                <a:rect l="l" t="t" r="r" b="b"/>
                <a:pathLst>
                  <a:path w="13943" h="13955" extrusionOk="0">
                    <a:moveTo>
                      <a:pt x="334" y="0"/>
                    </a:moveTo>
                    <a:cubicBezTo>
                      <a:pt x="143" y="0"/>
                      <a:pt x="0" y="155"/>
                      <a:pt x="0" y="333"/>
                    </a:cubicBezTo>
                    <a:cubicBezTo>
                      <a:pt x="0" y="524"/>
                      <a:pt x="143" y="679"/>
                      <a:pt x="334" y="679"/>
                    </a:cubicBezTo>
                    <a:cubicBezTo>
                      <a:pt x="7465" y="679"/>
                      <a:pt x="13264" y="6477"/>
                      <a:pt x="13264" y="13609"/>
                    </a:cubicBezTo>
                    <a:cubicBezTo>
                      <a:pt x="13264" y="13799"/>
                      <a:pt x="13418" y="13954"/>
                      <a:pt x="13609" y="13954"/>
                    </a:cubicBezTo>
                    <a:cubicBezTo>
                      <a:pt x="13788" y="13954"/>
                      <a:pt x="13942" y="13799"/>
                      <a:pt x="13942" y="13609"/>
                    </a:cubicBezTo>
                    <a:cubicBezTo>
                      <a:pt x="13942" y="6108"/>
                      <a:pt x="7834" y="0"/>
                      <a:pt x="334" y="0"/>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2" name="Google Shape;81;p4">
                <a:extLst>
                  <a:ext uri="{FF2B5EF4-FFF2-40B4-BE49-F238E27FC236}">
                    <a16:creationId xmlns:a16="http://schemas.microsoft.com/office/drawing/2014/main" id="{7CA37B2D-6093-9EFE-0E0D-2F5A185B3197}"/>
                  </a:ext>
                </a:extLst>
              </p:cNvPr>
              <p:cNvSpPr/>
              <p:nvPr/>
            </p:nvSpPr>
            <p:spPr>
              <a:xfrm>
                <a:off x="2864901" y="2698427"/>
                <a:ext cx="397993" cy="471488"/>
              </a:xfrm>
              <a:custGeom>
                <a:avLst/>
                <a:gdLst/>
                <a:ahLst/>
                <a:cxnLst/>
                <a:rect l="l" t="t" r="r" b="b"/>
                <a:pathLst>
                  <a:path w="13121" h="15544" extrusionOk="0">
                    <a:moveTo>
                      <a:pt x="1301" y="0"/>
                    </a:moveTo>
                    <a:cubicBezTo>
                      <a:pt x="1130" y="0"/>
                      <a:pt x="986" y="125"/>
                      <a:pt x="964" y="301"/>
                    </a:cubicBezTo>
                    <a:cubicBezTo>
                      <a:pt x="0" y="7742"/>
                      <a:pt x="5274" y="14576"/>
                      <a:pt x="12716" y="15541"/>
                    </a:cubicBezTo>
                    <a:cubicBezTo>
                      <a:pt x="12731" y="15542"/>
                      <a:pt x="12746" y="15543"/>
                      <a:pt x="12760" y="15543"/>
                    </a:cubicBezTo>
                    <a:cubicBezTo>
                      <a:pt x="12932" y="15543"/>
                      <a:pt x="13075" y="15418"/>
                      <a:pt x="13097" y="15243"/>
                    </a:cubicBezTo>
                    <a:cubicBezTo>
                      <a:pt x="13121" y="15064"/>
                      <a:pt x="12990" y="14886"/>
                      <a:pt x="12811" y="14862"/>
                    </a:cubicBezTo>
                    <a:cubicBezTo>
                      <a:pt x="5739" y="13957"/>
                      <a:pt x="726" y="7456"/>
                      <a:pt x="1631" y="384"/>
                    </a:cubicBezTo>
                    <a:cubicBezTo>
                      <a:pt x="1655" y="205"/>
                      <a:pt x="1524" y="27"/>
                      <a:pt x="1345" y="3"/>
                    </a:cubicBezTo>
                    <a:cubicBezTo>
                      <a:pt x="1330" y="1"/>
                      <a:pt x="1316" y="0"/>
                      <a:pt x="1301" y="0"/>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3" name="Google Shape;82;p4">
                <a:extLst>
                  <a:ext uri="{FF2B5EF4-FFF2-40B4-BE49-F238E27FC236}">
                    <a16:creationId xmlns:a16="http://schemas.microsoft.com/office/drawing/2014/main" id="{E173C9ED-7253-4F23-DA05-E337FAA3DCD9}"/>
                  </a:ext>
                </a:extLst>
              </p:cNvPr>
              <p:cNvSpPr/>
              <p:nvPr/>
            </p:nvSpPr>
            <p:spPr>
              <a:xfrm>
                <a:off x="2989464" y="2418719"/>
                <a:ext cx="666677" cy="667072"/>
              </a:xfrm>
              <a:custGeom>
                <a:avLst/>
                <a:gdLst/>
                <a:ahLst/>
                <a:cxnLst/>
                <a:rect l="l" t="t" r="r" b="b"/>
                <a:pathLst>
                  <a:path w="21979" h="21992" extrusionOk="0">
                    <a:moveTo>
                      <a:pt x="10990" y="0"/>
                    </a:moveTo>
                    <a:cubicBezTo>
                      <a:pt x="4917" y="0"/>
                      <a:pt x="0" y="4930"/>
                      <a:pt x="0" y="11002"/>
                    </a:cubicBezTo>
                    <a:cubicBezTo>
                      <a:pt x="0" y="17062"/>
                      <a:pt x="4917" y="21991"/>
                      <a:pt x="10990" y="21991"/>
                    </a:cubicBezTo>
                    <a:cubicBezTo>
                      <a:pt x="17062" y="21991"/>
                      <a:pt x="21979" y="17062"/>
                      <a:pt x="21979" y="11002"/>
                    </a:cubicBezTo>
                    <a:cubicBezTo>
                      <a:pt x="21979" y="4930"/>
                      <a:pt x="17062" y="0"/>
                      <a:pt x="10990" y="0"/>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2016</a:t>
                </a:r>
                <a:endParaRPr sz="1000" b="1" i="0" u="none" strike="noStrike" cap="none" dirty="0">
                  <a:solidFill>
                    <a:srgbClr val="FFFFFF"/>
                  </a:solidFill>
                  <a:latin typeface="Roboto"/>
                  <a:ea typeface="Roboto"/>
                  <a:cs typeface="Roboto"/>
                  <a:sym typeface="Roboto"/>
                </a:endParaRPr>
              </a:p>
            </p:txBody>
          </p:sp>
          <p:sp>
            <p:nvSpPr>
              <p:cNvPr id="304" name="Google Shape;83;p4">
                <a:extLst>
                  <a:ext uri="{FF2B5EF4-FFF2-40B4-BE49-F238E27FC236}">
                    <a16:creationId xmlns:a16="http://schemas.microsoft.com/office/drawing/2014/main" id="{3BB4DDBC-0CC1-338A-BA6C-2F8E1CC3358A}"/>
                  </a:ext>
                </a:extLst>
              </p:cNvPr>
              <p:cNvSpPr/>
              <p:nvPr/>
            </p:nvSpPr>
            <p:spPr>
              <a:xfrm>
                <a:off x="3236634" y="1833071"/>
                <a:ext cx="158942" cy="158942"/>
              </a:xfrm>
              <a:custGeom>
                <a:avLst/>
                <a:gdLst/>
                <a:ahLst/>
                <a:cxnLst/>
                <a:rect l="l" t="t" r="r" b="b"/>
                <a:pathLst>
                  <a:path w="5240" h="5240" extrusionOk="0">
                    <a:moveTo>
                      <a:pt x="2620" y="501"/>
                    </a:moveTo>
                    <a:cubicBezTo>
                      <a:pt x="3786" y="501"/>
                      <a:pt x="4751" y="1453"/>
                      <a:pt x="4751" y="2620"/>
                    </a:cubicBezTo>
                    <a:cubicBezTo>
                      <a:pt x="4751" y="3799"/>
                      <a:pt x="3786" y="4751"/>
                      <a:pt x="2620" y="4751"/>
                    </a:cubicBezTo>
                    <a:cubicBezTo>
                      <a:pt x="1441" y="4751"/>
                      <a:pt x="488" y="3799"/>
                      <a:pt x="488" y="2620"/>
                    </a:cubicBezTo>
                    <a:cubicBezTo>
                      <a:pt x="488" y="1453"/>
                      <a:pt x="1441" y="501"/>
                      <a:pt x="2620" y="501"/>
                    </a:cubicBezTo>
                    <a:close/>
                    <a:moveTo>
                      <a:pt x="2620" y="1"/>
                    </a:moveTo>
                    <a:cubicBezTo>
                      <a:pt x="1179" y="1"/>
                      <a:pt x="0" y="1179"/>
                      <a:pt x="0" y="2620"/>
                    </a:cubicBezTo>
                    <a:cubicBezTo>
                      <a:pt x="0" y="4061"/>
                      <a:pt x="1179" y="5239"/>
                      <a:pt x="2620" y="5239"/>
                    </a:cubicBezTo>
                    <a:cubicBezTo>
                      <a:pt x="4060" y="5239"/>
                      <a:pt x="5239" y="4061"/>
                      <a:pt x="5239" y="2620"/>
                    </a:cubicBezTo>
                    <a:cubicBezTo>
                      <a:pt x="5239" y="1179"/>
                      <a:pt x="4060" y="1"/>
                      <a:pt x="2620"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5" name="Google Shape;84;p4">
                <a:extLst>
                  <a:ext uri="{FF2B5EF4-FFF2-40B4-BE49-F238E27FC236}">
                    <a16:creationId xmlns:a16="http://schemas.microsoft.com/office/drawing/2014/main" id="{44D0B5B3-BC95-ED97-5CA4-B684713BC5C1}"/>
                  </a:ext>
                </a:extLst>
              </p:cNvPr>
              <p:cNvSpPr/>
              <p:nvPr/>
            </p:nvSpPr>
            <p:spPr>
              <a:xfrm>
                <a:off x="3274105" y="1876997"/>
                <a:ext cx="79501" cy="79471"/>
              </a:xfrm>
              <a:custGeom>
                <a:avLst/>
                <a:gdLst/>
                <a:ahLst/>
                <a:cxnLst/>
                <a:rect l="l" t="t" r="r" b="b"/>
                <a:pathLst>
                  <a:path w="2621" h="2620" extrusionOk="0">
                    <a:moveTo>
                      <a:pt x="1311" y="0"/>
                    </a:moveTo>
                    <a:cubicBezTo>
                      <a:pt x="584" y="0"/>
                      <a:pt x="1" y="584"/>
                      <a:pt x="1" y="1310"/>
                    </a:cubicBezTo>
                    <a:cubicBezTo>
                      <a:pt x="1" y="2036"/>
                      <a:pt x="584" y="2620"/>
                      <a:pt x="1311" y="2620"/>
                    </a:cubicBezTo>
                    <a:cubicBezTo>
                      <a:pt x="2037" y="2620"/>
                      <a:pt x="2620" y="2036"/>
                      <a:pt x="2620" y="1310"/>
                    </a:cubicBezTo>
                    <a:cubicBezTo>
                      <a:pt x="2620" y="584"/>
                      <a:pt x="2037" y="0"/>
                      <a:pt x="1311" y="0"/>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6" name="Google Shape;85;p4">
                <a:extLst>
                  <a:ext uri="{FF2B5EF4-FFF2-40B4-BE49-F238E27FC236}">
                    <a16:creationId xmlns:a16="http://schemas.microsoft.com/office/drawing/2014/main" id="{AF476A75-3016-F685-2922-523BB07E066E}"/>
                  </a:ext>
                </a:extLst>
              </p:cNvPr>
              <p:cNvSpPr/>
              <p:nvPr/>
            </p:nvSpPr>
            <p:spPr>
              <a:xfrm>
                <a:off x="2841557" y="1071283"/>
                <a:ext cx="1046862" cy="865310"/>
              </a:xfrm>
              <a:custGeom>
                <a:avLst/>
                <a:gdLst/>
                <a:ahLst/>
                <a:cxnLst/>
                <a:rect l="l" t="t" r="r" b="b"/>
                <a:pathLst>
                  <a:path w="28457" h="17301" extrusionOk="0">
                    <a:moveTo>
                      <a:pt x="1811" y="0"/>
                    </a:moveTo>
                    <a:cubicBezTo>
                      <a:pt x="810" y="0"/>
                      <a:pt x="1" y="822"/>
                      <a:pt x="1" y="1822"/>
                    </a:cubicBezTo>
                    <a:lnTo>
                      <a:pt x="1" y="15490"/>
                    </a:lnTo>
                    <a:cubicBezTo>
                      <a:pt x="1" y="16491"/>
                      <a:pt x="810" y="17300"/>
                      <a:pt x="1811" y="17300"/>
                    </a:cubicBezTo>
                    <a:lnTo>
                      <a:pt x="10097" y="17300"/>
                    </a:lnTo>
                    <a:cubicBezTo>
                      <a:pt x="10228" y="17300"/>
                      <a:pt x="10335" y="17193"/>
                      <a:pt x="10335" y="17050"/>
                    </a:cubicBezTo>
                    <a:cubicBezTo>
                      <a:pt x="10335"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85" y="500"/>
                      <a:pt x="27969" y="1084"/>
                      <a:pt x="27969" y="1822"/>
                    </a:cubicBezTo>
                    <a:lnTo>
                      <a:pt x="27969" y="15490"/>
                    </a:lnTo>
                    <a:cubicBezTo>
                      <a:pt x="27969" y="16217"/>
                      <a:pt x="27385"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endParaRPr sz="925" b="1" i="0" u="none" strike="noStrike" cap="none" dirty="0">
                  <a:solidFill>
                    <a:srgbClr val="EC3A3B"/>
                  </a:solidFill>
                  <a:latin typeface="Roboto"/>
                  <a:ea typeface="Roboto"/>
                  <a:cs typeface="Roboto"/>
                  <a:sym typeface="Roboto"/>
                </a:endParaRPr>
              </a:p>
            </p:txBody>
          </p:sp>
          <p:sp>
            <p:nvSpPr>
              <p:cNvPr id="307" name="Google Shape;86;p4">
                <a:extLst>
                  <a:ext uri="{FF2B5EF4-FFF2-40B4-BE49-F238E27FC236}">
                    <a16:creationId xmlns:a16="http://schemas.microsoft.com/office/drawing/2014/main" id="{90B7213C-C86B-2DE7-B554-ED4BBED76269}"/>
                  </a:ext>
                </a:extLst>
              </p:cNvPr>
              <p:cNvSpPr/>
              <p:nvPr/>
            </p:nvSpPr>
            <p:spPr>
              <a:xfrm>
                <a:off x="3604643" y="1947695"/>
                <a:ext cx="14833" cy="328683"/>
              </a:xfrm>
              <a:custGeom>
                <a:avLst/>
                <a:gdLst/>
                <a:ahLst/>
                <a:cxnLst/>
                <a:rect l="l" t="t" r="r" b="b"/>
                <a:pathLst>
                  <a:path w="489" h="10836" extrusionOk="0">
                    <a:moveTo>
                      <a:pt x="239" y="1"/>
                    </a:moveTo>
                    <a:cubicBezTo>
                      <a:pt x="108" y="1"/>
                      <a:pt x="0" y="108"/>
                      <a:pt x="0" y="239"/>
                    </a:cubicBezTo>
                    <a:lnTo>
                      <a:pt x="0" y="10586"/>
                    </a:lnTo>
                    <a:cubicBezTo>
                      <a:pt x="0" y="10728"/>
                      <a:pt x="108" y="10836"/>
                      <a:pt x="239" y="10836"/>
                    </a:cubicBezTo>
                    <a:cubicBezTo>
                      <a:pt x="381" y="10836"/>
                      <a:pt x="489" y="10728"/>
                      <a:pt x="489" y="10586"/>
                    </a:cubicBezTo>
                    <a:lnTo>
                      <a:pt x="489" y="239"/>
                    </a:lnTo>
                    <a:cubicBezTo>
                      <a:pt x="489" y="108"/>
                      <a:pt x="381" y="1"/>
                      <a:pt x="239" y="1"/>
                    </a:cubicBezTo>
                    <a:close/>
                  </a:path>
                </a:pathLst>
              </a:custGeom>
              <a:solidFill>
                <a:srgbClr val="EC3A3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08" name="Google Shape;87;p4">
                <a:extLst>
                  <a:ext uri="{FF2B5EF4-FFF2-40B4-BE49-F238E27FC236}">
                    <a16:creationId xmlns:a16="http://schemas.microsoft.com/office/drawing/2014/main" id="{C657830A-48C2-E3FA-B6CA-F80E0EE1325A}"/>
                  </a:ext>
                </a:extLst>
              </p:cNvPr>
              <p:cNvSpPr txBox="1"/>
              <p:nvPr/>
            </p:nvSpPr>
            <p:spPr>
              <a:xfrm>
                <a:off x="2308542" y="4102807"/>
                <a:ext cx="1546838" cy="514878"/>
              </a:xfrm>
              <a:prstGeom prst="rect">
                <a:avLst/>
              </a:prstGeom>
              <a:noFill/>
              <a:ln>
                <a:noFill/>
              </a:ln>
            </p:spPr>
            <p:txBody>
              <a:bodyPr spcFirstLastPara="1" wrap="square" lIns="91425" tIns="91425" rIns="91425" bIns="91425" anchor="t" anchorCtr="0">
                <a:noAutofit/>
              </a:bodyPr>
              <a:lstStyle/>
              <a:p>
                <a:pPr lvl="0">
                  <a:buClr>
                    <a:srgbClr val="000000"/>
                  </a:buClr>
                  <a:buSzPts val="1350"/>
                </a:pPr>
                <a:r>
                  <a:rPr lang="es-DO" sz="800" b="1" dirty="0">
                    <a:solidFill>
                      <a:srgbClr val="C00000"/>
                    </a:solidFill>
                    <a:latin typeface="Artifex Hand CF Bold" panose="00000800000000000000"/>
                  </a:rPr>
                  <a:t>Publicación</a:t>
                </a:r>
                <a:r>
                  <a:rPr lang="es-DO" sz="800" b="1" i="1" dirty="0">
                    <a:solidFill>
                      <a:srgbClr val="C00000"/>
                    </a:solidFill>
                    <a:latin typeface="Artifex Hand CF Bold" panose="00000800000000000000"/>
                  </a:rPr>
                  <a:t> </a:t>
                </a:r>
                <a:r>
                  <a:rPr lang="es-DO" sz="800" b="1" dirty="0">
                    <a:solidFill>
                      <a:srgbClr val="C00000"/>
                    </a:solidFill>
                    <a:latin typeface="Artifex Hand CF Bold" panose="00000800000000000000"/>
                  </a:rPr>
                  <a:t>de las Cuentas de agua.</a:t>
                </a:r>
                <a:endParaRPr sz="800" b="1" dirty="0">
                  <a:solidFill>
                    <a:srgbClr val="C00000"/>
                  </a:solidFill>
                  <a:latin typeface="Artifex Hand CF Bold" panose="00000800000000000000"/>
                  <a:sym typeface="Arial"/>
                </a:endParaRPr>
              </a:p>
            </p:txBody>
          </p:sp>
        </p:grpSp>
        <p:sp>
          <p:nvSpPr>
            <p:cNvPr id="293" name="Google Shape;88;p4">
              <a:extLst>
                <a:ext uri="{FF2B5EF4-FFF2-40B4-BE49-F238E27FC236}">
                  <a16:creationId xmlns:a16="http://schemas.microsoft.com/office/drawing/2014/main" id="{6D800151-3A33-8F4B-D86A-BA55A229DC75}"/>
                </a:ext>
              </a:extLst>
            </p:cNvPr>
            <p:cNvSpPr/>
            <p:nvPr/>
          </p:nvSpPr>
          <p:spPr>
            <a:xfrm>
              <a:off x="2347932" y="3491768"/>
              <a:ext cx="537304" cy="355586"/>
            </a:xfrm>
            <a:custGeom>
              <a:avLst/>
              <a:gdLst/>
              <a:ahLst/>
              <a:cxnLst/>
              <a:rect l="l" t="t" r="r" b="b"/>
              <a:pathLst>
                <a:path w="14121" h="9943" extrusionOk="0">
                  <a:moveTo>
                    <a:pt x="9085" y="489"/>
                  </a:moveTo>
                  <a:cubicBezTo>
                    <a:pt x="9120" y="489"/>
                    <a:pt x="9144" y="501"/>
                    <a:pt x="9156" y="513"/>
                  </a:cubicBezTo>
                  <a:lnTo>
                    <a:pt x="13537" y="4894"/>
                  </a:lnTo>
                  <a:cubicBezTo>
                    <a:pt x="13585" y="4942"/>
                    <a:pt x="13585" y="5001"/>
                    <a:pt x="13537" y="5049"/>
                  </a:cubicBezTo>
                  <a:lnTo>
                    <a:pt x="9156" y="9419"/>
                  </a:lnTo>
                  <a:cubicBezTo>
                    <a:pt x="9144" y="9442"/>
                    <a:pt x="9120" y="9454"/>
                    <a:pt x="9085" y="9454"/>
                  </a:cubicBezTo>
                  <a:cubicBezTo>
                    <a:pt x="9049" y="9454"/>
                    <a:pt x="8977" y="9430"/>
                    <a:pt x="8977" y="9347"/>
                  </a:cubicBezTo>
                  <a:lnTo>
                    <a:pt x="8977" y="7930"/>
                  </a:lnTo>
                  <a:cubicBezTo>
                    <a:pt x="8977" y="7597"/>
                    <a:pt x="8715" y="7335"/>
                    <a:pt x="8382" y="7335"/>
                  </a:cubicBezTo>
                  <a:lnTo>
                    <a:pt x="595" y="7335"/>
                  </a:lnTo>
                  <a:cubicBezTo>
                    <a:pt x="536" y="7335"/>
                    <a:pt x="488" y="7287"/>
                    <a:pt x="488" y="7228"/>
                  </a:cubicBezTo>
                  <a:lnTo>
                    <a:pt x="488" y="2703"/>
                  </a:lnTo>
                  <a:cubicBezTo>
                    <a:pt x="488" y="2644"/>
                    <a:pt x="536" y="2608"/>
                    <a:pt x="595" y="2608"/>
                  </a:cubicBezTo>
                  <a:lnTo>
                    <a:pt x="8382" y="2608"/>
                  </a:lnTo>
                  <a:cubicBezTo>
                    <a:pt x="8715" y="2608"/>
                    <a:pt x="8977" y="2334"/>
                    <a:pt x="8977" y="2013"/>
                  </a:cubicBezTo>
                  <a:lnTo>
                    <a:pt x="8977" y="596"/>
                  </a:lnTo>
                  <a:cubicBezTo>
                    <a:pt x="8977" y="513"/>
                    <a:pt x="9049" y="489"/>
                    <a:pt x="9085" y="489"/>
                  </a:cubicBezTo>
                  <a:close/>
                  <a:moveTo>
                    <a:pt x="9085" y="1"/>
                  </a:moveTo>
                  <a:cubicBezTo>
                    <a:pt x="8763" y="1"/>
                    <a:pt x="8489" y="263"/>
                    <a:pt x="8489" y="596"/>
                  </a:cubicBezTo>
                  <a:lnTo>
                    <a:pt x="8489" y="2013"/>
                  </a:lnTo>
                  <a:cubicBezTo>
                    <a:pt x="8489" y="2061"/>
                    <a:pt x="8442" y="2108"/>
                    <a:pt x="8382" y="2108"/>
                  </a:cubicBezTo>
                  <a:lnTo>
                    <a:pt x="595" y="2108"/>
                  </a:lnTo>
                  <a:cubicBezTo>
                    <a:pt x="274" y="2108"/>
                    <a:pt x="0" y="2382"/>
                    <a:pt x="0" y="2703"/>
                  </a:cubicBezTo>
                  <a:lnTo>
                    <a:pt x="0" y="7228"/>
                  </a:lnTo>
                  <a:cubicBezTo>
                    <a:pt x="0" y="7561"/>
                    <a:pt x="274" y="7823"/>
                    <a:pt x="595"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121" y="5156"/>
                    <a:pt x="14121" y="4775"/>
                    <a:pt x="13883" y="4549"/>
                  </a:cubicBezTo>
                  <a:lnTo>
                    <a:pt x="9501" y="167"/>
                  </a:lnTo>
                  <a:cubicBezTo>
                    <a:pt x="9394" y="60"/>
                    <a:pt x="9251" y="1"/>
                    <a:pt x="9085" y="1"/>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grpSp>
      <p:grpSp>
        <p:nvGrpSpPr>
          <p:cNvPr id="327" name="Google Shape;145;p4">
            <a:extLst>
              <a:ext uri="{FF2B5EF4-FFF2-40B4-BE49-F238E27FC236}">
                <a16:creationId xmlns:a16="http://schemas.microsoft.com/office/drawing/2014/main" id="{333CF087-4BEF-5F65-4B85-ABFCD859505A}"/>
              </a:ext>
            </a:extLst>
          </p:cNvPr>
          <p:cNvGrpSpPr/>
          <p:nvPr/>
        </p:nvGrpSpPr>
        <p:grpSpPr>
          <a:xfrm>
            <a:off x="674856" y="1273715"/>
            <a:ext cx="1407476" cy="2615666"/>
            <a:chOff x="768182" y="2075355"/>
            <a:chExt cx="1558199" cy="3296517"/>
          </a:xfrm>
        </p:grpSpPr>
        <p:grpSp>
          <p:nvGrpSpPr>
            <p:cNvPr id="328" name="Google Shape;146;p4">
              <a:extLst>
                <a:ext uri="{FF2B5EF4-FFF2-40B4-BE49-F238E27FC236}">
                  <a16:creationId xmlns:a16="http://schemas.microsoft.com/office/drawing/2014/main" id="{C681D4F2-F8AD-4A26-B793-CA450DFAA4D5}"/>
                </a:ext>
              </a:extLst>
            </p:cNvPr>
            <p:cNvGrpSpPr/>
            <p:nvPr/>
          </p:nvGrpSpPr>
          <p:grpSpPr>
            <a:xfrm>
              <a:off x="768182" y="2075355"/>
              <a:ext cx="1558199" cy="3296517"/>
              <a:chOff x="768182" y="2075355"/>
              <a:chExt cx="1558199" cy="3296517"/>
            </a:xfrm>
          </p:grpSpPr>
          <p:grpSp>
            <p:nvGrpSpPr>
              <p:cNvPr id="330" name="Google Shape;147;p4">
                <a:extLst>
                  <a:ext uri="{FF2B5EF4-FFF2-40B4-BE49-F238E27FC236}">
                    <a16:creationId xmlns:a16="http://schemas.microsoft.com/office/drawing/2014/main" id="{9ACF8474-22D7-A5F3-FB77-EF361B793C39}"/>
                  </a:ext>
                </a:extLst>
              </p:cNvPr>
              <p:cNvGrpSpPr/>
              <p:nvPr/>
            </p:nvGrpSpPr>
            <p:grpSpPr>
              <a:xfrm>
                <a:off x="768182" y="2075355"/>
                <a:ext cx="1558199" cy="3296517"/>
                <a:chOff x="839959" y="1236281"/>
                <a:chExt cx="1372106" cy="2952547"/>
              </a:xfrm>
            </p:grpSpPr>
            <p:sp>
              <p:nvSpPr>
                <p:cNvPr id="333" name="Google Shape;148;p4">
                  <a:extLst>
                    <a:ext uri="{FF2B5EF4-FFF2-40B4-BE49-F238E27FC236}">
                      <a16:creationId xmlns:a16="http://schemas.microsoft.com/office/drawing/2014/main" id="{E2FC827C-4BA5-6FE1-26C2-B09FBC1726E4}"/>
                    </a:ext>
                  </a:extLst>
                </p:cNvPr>
                <p:cNvSpPr/>
                <p:nvPr/>
              </p:nvSpPr>
              <p:spPr>
                <a:xfrm>
                  <a:off x="1301775" y="3538118"/>
                  <a:ext cx="158912" cy="158942"/>
                </a:xfrm>
                <a:custGeom>
                  <a:avLst/>
                  <a:gdLst/>
                  <a:ahLst/>
                  <a:cxnLst/>
                  <a:rect l="l" t="t"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rgbClr val="2F54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34" name="Google Shape;149;p4">
                  <a:extLst>
                    <a:ext uri="{FF2B5EF4-FFF2-40B4-BE49-F238E27FC236}">
                      <a16:creationId xmlns:a16="http://schemas.microsoft.com/office/drawing/2014/main" id="{45B53F8A-89B2-0EF4-0196-E5CC1ECA813C}"/>
                    </a:ext>
                  </a:extLst>
                </p:cNvPr>
                <p:cNvSpPr/>
                <p:nvPr/>
              </p:nvSpPr>
              <p:spPr>
                <a:xfrm>
                  <a:off x="1338766" y="3580038"/>
                  <a:ext cx="79501" cy="79470"/>
                </a:xfrm>
                <a:custGeom>
                  <a:avLst/>
                  <a:gdLst/>
                  <a:ahLst/>
                  <a:cxnLst/>
                  <a:rect l="l" t="t"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rgbClr val="2F54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35" name="Google Shape;150;p4">
                  <a:extLst>
                    <a:ext uri="{FF2B5EF4-FFF2-40B4-BE49-F238E27FC236}">
                      <a16:creationId xmlns:a16="http://schemas.microsoft.com/office/drawing/2014/main" id="{55FC2AB1-A82A-CFDD-690A-8F7237B3E655}"/>
                    </a:ext>
                  </a:extLst>
                </p:cNvPr>
                <p:cNvSpPr/>
                <p:nvPr/>
              </p:nvSpPr>
              <p:spPr>
                <a:xfrm>
                  <a:off x="839959" y="3622636"/>
                  <a:ext cx="1225637" cy="566192"/>
                </a:xfrm>
                <a:custGeom>
                  <a:avLst/>
                  <a:gdLst/>
                  <a:ahLst/>
                  <a:cxnLst/>
                  <a:rect l="l" t="t" r="r" b="b"/>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36" name="Google Shape;151;p4">
                  <a:extLst>
                    <a:ext uri="{FF2B5EF4-FFF2-40B4-BE49-F238E27FC236}">
                      <a16:creationId xmlns:a16="http://schemas.microsoft.com/office/drawing/2014/main" id="{4E1ED06C-0D97-DE3A-F54A-50ABC7584A9F}"/>
                    </a:ext>
                  </a:extLst>
                </p:cNvPr>
                <p:cNvSpPr/>
                <p:nvPr/>
              </p:nvSpPr>
              <p:spPr>
                <a:xfrm>
                  <a:off x="1125233" y="1507792"/>
                  <a:ext cx="14833" cy="766381"/>
                </a:xfrm>
                <a:custGeom>
                  <a:avLst/>
                  <a:gdLst/>
                  <a:ahLst/>
                  <a:cxnLst/>
                  <a:rect l="l" t="t" r="r" b="b"/>
                  <a:pathLst>
                    <a:path w="489" h="25266" extrusionOk="0">
                      <a:moveTo>
                        <a:pt x="0" y="0"/>
                      </a:moveTo>
                      <a:lnTo>
                        <a:pt x="0" y="25265"/>
                      </a:lnTo>
                      <a:lnTo>
                        <a:pt x="488" y="25265"/>
                      </a:lnTo>
                      <a:lnTo>
                        <a:pt x="488" y="0"/>
                      </a:ln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37" name="Google Shape;152;p4">
                  <a:extLst>
                    <a:ext uri="{FF2B5EF4-FFF2-40B4-BE49-F238E27FC236}">
                      <a16:creationId xmlns:a16="http://schemas.microsoft.com/office/drawing/2014/main" id="{22614AB9-6E3F-C4BE-E3A7-E94B5ABF1F10}"/>
                    </a:ext>
                  </a:extLst>
                </p:cNvPr>
                <p:cNvSpPr/>
                <p:nvPr/>
              </p:nvSpPr>
              <p:spPr>
                <a:xfrm>
                  <a:off x="1053344" y="1358250"/>
                  <a:ext cx="158578" cy="158578"/>
                </a:xfrm>
                <a:custGeom>
                  <a:avLst/>
                  <a:gdLst/>
                  <a:ahLst/>
                  <a:cxnLst/>
                  <a:rect l="l" t="t"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8" y="1"/>
                        <a:pt x="1" y="1168"/>
                        <a:pt x="1" y="2620"/>
                      </a:cubicBezTo>
                      <a:cubicBezTo>
                        <a:pt x="1" y="4061"/>
                        <a:pt x="1168" y="5228"/>
                        <a:pt x="2608" y="5228"/>
                      </a:cubicBezTo>
                      <a:cubicBezTo>
                        <a:pt x="4061" y="5228"/>
                        <a:pt x="5228" y="4061"/>
                        <a:pt x="5228" y="2620"/>
                      </a:cubicBezTo>
                      <a:cubicBezTo>
                        <a:pt x="5228" y="1168"/>
                        <a:pt x="4061" y="1"/>
                        <a:pt x="2608" y="1"/>
                      </a:cubicBezTo>
                      <a:close/>
                    </a:path>
                  </a:pathLst>
                </a:custGeom>
                <a:solidFill>
                  <a:srgbClr val="2F54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38" name="Google Shape;153;p4">
                  <a:extLst>
                    <a:ext uri="{FF2B5EF4-FFF2-40B4-BE49-F238E27FC236}">
                      <a16:creationId xmlns:a16="http://schemas.microsoft.com/office/drawing/2014/main" id="{C459FC2D-5648-8FF9-3CF7-4BA404BBE87D}"/>
                    </a:ext>
                  </a:extLst>
                </p:cNvPr>
                <p:cNvSpPr/>
                <p:nvPr/>
              </p:nvSpPr>
              <p:spPr>
                <a:xfrm>
                  <a:off x="1092716" y="1397622"/>
                  <a:ext cx="79471" cy="79835"/>
                </a:xfrm>
                <a:custGeom>
                  <a:avLst/>
                  <a:gdLst/>
                  <a:ahLst/>
                  <a:cxnLst/>
                  <a:rect l="l" t="t"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2F549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39" name="Google Shape;154;p4">
                  <a:extLst>
                    <a:ext uri="{FF2B5EF4-FFF2-40B4-BE49-F238E27FC236}">
                      <a16:creationId xmlns:a16="http://schemas.microsoft.com/office/drawing/2014/main" id="{3920AEAC-859C-0A27-8BEF-C976D525B067}"/>
                    </a:ext>
                  </a:extLst>
                </p:cNvPr>
                <p:cNvSpPr/>
                <p:nvPr/>
              </p:nvSpPr>
              <p:spPr>
                <a:xfrm>
                  <a:off x="861579" y="2741470"/>
                  <a:ext cx="299048" cy="501336"/>
                </a:xfrm>
                <a:custGeom>
                  <a:avLst/>
                  <a:gdLst/>
                  <a:ahLst/>
                  <a:cxnLst/>
                  <a:rect l="l" t="t" r="r" b="b"/>
                  <a:pathLst>
                    <a:path w="9859" h="16528" extrusionOk="0">
                      <a:moveTo>
                        <a:pt x="346" y="1"/>
                      </a:moveTo>
                      <a:cubicBezTo>
                        <a:pt x="155" y="1"/>
                        <a:pt x="0" y="156"/>
                        <a:pt x="0" y="346"/>
                      </a:cubicBezTo>
                      <a:cubicBezTo>
                        <a:pt x="84" y="7014"/>
                        <a:pt x="3560" y="13050"/>
                        <a:pt x="9299" y="16479"/>
                      </a:cubicBezTo>
                      <a:cubicBezTo>
                        <a:pt x="9353" y="16512"/>
                        <a:pt x="9414" y="16528"/>
                        <a:pt x="9475" y="16528"/>
                      </a:cubicBezTo>
                      <a:cubicBezTo>
                        <a:pt x="9589" y="16528"/>
                        <a:pt x="9702" y="16473"/>
                        <a:pt x="9764" y="16372"/>
                      </a:cubicBezTo>
                      <a:cubicBezTo>
                        <a:pt x="9859" y="16205"/>
                        <a:pt x="9799" y="16003"/>
                        <a:pt x="9645" y="15907"/>
                      </a:cubicBezTo>
                      <a:cubicBezTo>
                        <a:pt x="4108" y="12598"/>
                        <a:pt x="762" y="6775"/>
                        <a:pt x="679" y="334"/>
                      </a:cubicBezTo>
                      <a:cubicBezTo>
                        <a:pt x="679" y="144"/>
                        <a:pt x="524" y="1"/>
                        <a:pt x="346" y="1"/>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40" name="Google Shape;155;p4">
                  <a:extLst>
                    <a:ext uri="{FF2B5EF4-FFF2-40B4-BE49-F238E27FC236}">
                      <a16:creationId xmlns:a16="http://schemas.microsoft.com/office/drawing/2014/main" id="{A679699A-0622-568E-BA36-21A34886620C}"/>
                    </a:ext>
                  </a:extLst>
                </p:cNvPr>
                <p:cNvSpPr/>
                <p:nvPr/>
              </p:nvSpPr>
              <p:spPr>
                <a:xfrm>
                  <a:off x="859425" y="2253926"/>
                  <a:ext cx="289281" cy="508160"/>
                </a:xfrm>
                <a:custGeom>
                  <a:avLst/>
                  <a:gdLst/>
                  <a:ahLst/>
                  <a:cxnLst/>
                  <a:rect l="l" t="t" r="r" b="b"/>
                  <a:pathLst>
                    <a:path w="9537" h="16753" extrusionOk="0">
                      <a:moveTo>
                        <a:pt x="9144" y="0"/>
                      </a:moveTo>
                      <a:cubicBezTo>
                        <a:pt x="9085" y="0"/>
                        <a:pt x="9025" y="12"/>
                        <a:pt x="8965" y="48"/>
                      </a:cubicBezTo>
                      <a:cubicBezTo>
                        <a:pt x="3322" y="3620"/>
                        <a:pt x="0" y="9740"/>
                        <a:pt x="71" y="16419"/>
                      </a:cubicBezTo>
                      <a:cubicBezTo>
                        <a:pt x="83" y="16598"/>
                        <a:pt x="238" y="16752"/>
                        <a:pt x="417" y="16752"/>
                      </a:cubicBezTo>
                      <a:cubicBezTo>
                        <a:pt x="607" y="16740"/>
                        <a:pt x="762" y="16598"/>
                        <a:pt x="750" y="16407"/>
                      </a:cubicBezTo>
                      <a:cubicBezTo>
                        <a:pt x="679" y="9966"/>
                        <a:pt x="3881" y="4072"/>
                        <a:pt x="9335" y="619"/>
                      </a:cubicBezTo>
                      <a:cubicBezTo>
                        <a:pt x="9489" y="524"/>
                        <a:pt x="9537" y="310"/>
                        <a:pt x="9442" y="155"/>
                      </a:cubicBezTo>
                      <a:cubicBezTo>
                        <a:pt x="9370" y="48"/>
                        <a:pt x="9263" y="0"/>
                        <a:pt x="9144" y="0"/>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41" name="Google Shape;156;p4">
                  <a:extLst>
                    <a:ext uri="{FF2B5EF4-FFF2-40B4-BE49-F238E27FC236}">
                      <a16:creationId xmlns:a16="http://schemas.microsoft.com/office/drawing/2014/main" id="{71435CA3-313E-41E3-3CB4-9FA09B6258F4}"/>
                    </a:ext>
                  </a:extLst>
                </p:cNvPr>
                <p:cNvSpPr/>
                <p:nvPr/>
              </p:nvSpPr>
              <p:spPr>
                <a:xfrm>
                  <a:off x="947542" y="2255321"/>
                  <a:ext cx="985230" cy="978799"/>
                </a:xfrm>
                <a:custGeom>
                  <a:avLst/>
                  <a:gdLst/>
                  <a:ahLst/>
                  <a:cxnLst/>
                  <a:rect l="l" t="t" r="r" b="b"/>
                  <a:pathLst>
                    <a:path w="32481" h="32269" extrusionOk="0">
                      <a:moveTo>
                        <a:pt x="16247" y="334"/>
                      </a:moveTo>
                      <a:cubicBezTo>
                        <a:pt x="24861" y="334"/>
                        <a:pt x="31922" y="7295"/>
                        <a:pt x="32028" y="15944"/>
                      </a:cubicBezTo>
                      <a:cubicBezTo>
                        <a:pt x="32135" y="24648"/>
                        <a:pt x="25146" y="31827"/>
                        <a:pt x="16431" y="31934"/>
                      </a:cubicBezTo>
                      <a:cubicBezTo>
                        <a:pt x="16365" y="31935"/>
                        <a:pt x="16299" y="31936"/>
                        <a:pt x="16234" y="31936"/>
                      </a:cubicBezTo>
                      <a:cubicBezTo>
                        <a:pt x="7619" y="31936"/>
                        <a:pt x="547" y="24975"/>
                        <a:pt x="441" y="16325"/>
                      </a:cubicBezTo>
                      <a:cubicBezTo>
                        <a:pt x="334" y="7622"/>
                        <a:pt x="7334" y="442"/>
                        <a:pt x="16050" y="335"/>
                      </a:cubicBezTo>
                      <a:cubicBezTo>
                        <a:pt x="16116" y="335"/>
                        <a:pt x="16181" y="334"/>
                        <a:pt x="16247" y="334"/>
                      </a:cubicBezTo>
                      <a:close/>
                      <a:moveTo>
                        <a:pt x="16235" y="1"/>
                      </a:moveTo>
                      <a:cubicBezTo>
                        <a:pt x="16170" y="1"/>
                        <a:pt x="16104" y="1"/>
                        <a:pt x="16038" y="2"/>
                      </a:cubicBezTo>
                      <a:cubicBezTo>
                        <a:pt x="7144" y="109"/>
                        <a:pt x="0" y="7443"/>
                        <a:pt x="107" y="16337"/>
                      </a:cubicBezTo>
                      <a:cubicBezTo>
                        <a:pt x="214" y="25165"/>
                        <a:pt x="7429" y="32269"/>
                        <a:pt x="16233" y="32269"/>
                      </a:cubicBezTo>
                      <a:cubicBezTo>
                        <a:pt x="16299" y="32269"/>
                        <a:pt x="16365" y="32269"/>
                        <a:pt x="16431" y="32268"/>
                      </a:cubicBezTo>
                      <a:cubicBezTo>
                        <a:pt x="25337" y="32161"/>
                        <a:pt x="32480" y="24838"/>
                        <a:pt x="32373" y="15932"/>
                      </a:cubicBezTo>
                      <a:cubicBezTo>
                        <a:pt x="32267" y="7104"/>
                        <a:pt x="25040" y="1"/>
                        <a:pt x="16235" y="1"/>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42" name="Google Shape;157;p4">
                  <a:extLst>
                    <a:ext uri="{FF2B5EF4-FFF2-40B4-BE49-F238E27FC236}">
                      <a16:creationId xmlns:a16="http://schemas.microsoft.com/office/drawing/2014/main" id="{972B7136-5EE5-E798-D1F2-08B3C8B726CB}"/>
                    </a:ext>
                  </a:extLst>
                </p:cNvPr>
                <p:cNvSpPr/>
                <p:nvPr/>
              </p:nvSpPr>
              <p:spPr>
                <a:xfrm>
                  <a:off x="1027349" y="2739316"/>
                  <a:ext cx="427992" cy="418255"/>
                </a:xfrm>
                <a:custGeom>
                  <a:avLst/>
                  <a:gdLst/>
                  <a:ahLst/>
                  <a:cxnLst/>
                  <a:rect l="l" t="t" r="r" b="b"/>
                  <a:pathLst>
                    <a:path w="14110" h="13789" extrusionOk="0">
                      <a:moveTo>
                        <a:pt x="334" y="0"/>
                      </a:moveTo>
                      <a:cubicBezTo>
                        <a:pt x="143" y="0"/>
                        <a:pt x="0" y="155"/>
                        <a:pt x="0" y="346"/>
                      </a:cubicBezTo>
                      <a:cubicBezTo>
                        <a:pt x="95" y="7788"/>
                        <a:pt x="6179" y="13789"/>
                        <a:pt x="13601" y="13789"/>
                      </a:cubicBezTo>
                      <a:cubicBezTo>
                        <a:pt x="13659" y="13789"/>
                        <a:pt x="13718" y="13788"/>
                        <a:pt x="13776" y="13788"/>
                      </a:cubicBezTo>
                      <a:cubicBezTo>
                        <a:pt x="13966" y="13788"/>
                        <a:pt x="14109" y="13633"/>
                        <a:pt x="14109" y="13442"/>
                      </a:cubicBezTo>
                      <a:cubicBezTo>
                        <a:pt x="14109" y="13264"/>
                        <a:pt x="13955" y="13109"/>
                        <a:pt x="13764" y="13109"/>
                      </a:cubicBezTo>
                      <a:cubicBezTo>
                        <a:pt x="13706" y="13110"/>
                        <a:pt x="13647" y="13110"/>
                        <a:pt x="13589" y="13110"/>
                      </a:cubicBezTo>
                      <a:cubicBezTo>
                        <a:pt x="6536" y="13110"/>
                        <a:pt x="762" y="7407"/>
                        <a:pt x="679" y="334"/>
                      </a:cubicBezTo>
                      <a:cubicBezTo>
                        <a:pt x="679" y="155"/>
                        <a:pt x="524" y="0"/>
                        <a:pt x="334" y="0"/>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43" name="Google Shape;158;p4">
                  <a:extLst>
                    <a:ext uri="{FF2B5EF4-FFF2-40B4-BE49-F238E27FC236}">
                      <a16:creationId xmlns:a16="http://schemas.microsoft.com/office/drawing/2014/main" id="{DA8691CA-A583-AB5E-1783-C0283F0978EE}"/>
                    </a:ext>
                  </a:extLst>
                </p:cNvPr>
                <p:cNvSpPr/>
                <p:nvPr/>
              </p:nvSpPr>
              <p:spPr>
                <a:xfrm>
                  <a:off x="1482041" y="2318839"/>
                  <a:ext cx="400541" cy="467151"/>
                </a:xfrm>
                <a:custGeom>
                  <a:avLst/>
                  <a:gdLst/>
                  <a:ahLst/>
                  <a:cxnLst/>
                  <a:rect l="l" t="t" r="r" b="b"/>
                  <a:pathLst>
                    <a:path w="13205" h="15401" extrusionOk="0">
                      <a:moveTo>
                        <a:pt x="354" y="1"/>
                      </a:moveTo>
                      <a:cubicBezTo>
                        <a:pt x="189" y="1"/>
                        <a:pt x="35" y="136"/>
                        <a:pt x="24" y="301"/>
                      </a:cubicBezTo>
                      <a:cubicBezTo>
                        <a:pt x="0" y="492"/>
                        <a:pt x="131" y="658"/>
                        <a:pt x="322" y="682"/>
                      </a:cubicBezTo>
                      <a:cubicBezTo>
                        <a:pt x="7394" y="1504"/>
                        <a:pt x="12490" y="7945"/>
                        <a:pt x="11669" y="15029"/>
                      </a:cubicBezTo>
                      <a:cubicBezTo>
                        <a:pt x="11645" y="15208"/>
                        <a:pt x="11776" y="15374"/>
                        <a:pt x="11966" y="15398"/>
                      </a:cubicBezTo>
                      <a:cubicBezTo>
                        <a:pt x="11980" y="15400"/>
                        <a:pt x="11994" y="15401"/>
                        <a:pt x="12008" y="15401"/>
                      </a:cubicBezTo>
                      <a:cubicBezTo>
                        <a:pt x="12170" y="15401"/>
                        <a:pt x="12313" y="15276"/>
                        <a:pt x="12335" y="15101"/>
                      </a:cubicBezTo>
                      <a:cubicBezTo>
                        <a:pt x="13204" y="7647"/>
                        <a:pt x="7847" y="873"/>
                        <a:pt x="393" y="3"/>
                      </a:cubicBezTo>
                      <a:cubicBezTo>
                        <a:pt x="380" y="2"/>
                        <a:pt x="367" y="1"/>
                        <a:pt x="354" y="1"/>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750" b="0" i="0" u="none" strike="noStrike" cap="none">
                    <a:solidFill>
                      <a:srgbClr val="000000"/>
                    </a:solidFill>
                    <a:latin typeface="Arial"/>
                    <a:ea typeface="Arial"/>
                    <a:cs typeface="Arial"/>
                    <a:sym typeface="Arial"/>
                  </a:endParaRPr>
                </a:p>
              </p:txBody>
            </p:sp>
            <p:sp>
              <p:nvSpPr>
                <p:cNvPr id="345" name="Google Shape;160;p4">
                  <a:extLst>
                    <a:ext uri="{FF2B5EF4-FFF2-40B4-BE49-F238E27FC236}">
                      <a16:creationId xmlns:a16="http://schemas.microsoft.com/office/drawing/2014/main" id="{D489C652-5600-BE88-64FB-4E4BDE3CE069}"/>
                    </a:ext>
                  </a:extLst>
                </p:cNvPr>
                <p:cNvSpPr txBox="1"/>
                <p:nvPr/>
              </p:nvSpPr>
              <p:spPr>
                <a:xfrm>
                  <a:off x="1062396" y="1236281"/>
                  <a:ext cx="1149669" cy="59841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s-ES" sz="1200" b="1" i="0" u="none" strike="noStrike" cap="none" dirty="0">
                      <a:solidFill>
                        <a:schemeClr val="accent6"/>
                      </a:solidFill>
                      <a:latin typeface="Roboto"/>
                      <a:ea typeface="Roboto"/>
                      <a:cs typeface="Roboto"/>
                      <a:sym typeface="Roboto"/>
                    </a:rPr>
                    <a:t>C</a:t>
                  </a:r>
                  <a:r>
                    <a:rPr lang="es-ES" sz="1200" b="1" dirty="0">
                      <a:solidFill>
                        <a:schemeClr val="accent6"/>
                      </a:solidFill>
                      <a:latin typeface="Roboto"/>
                      <a:ea typeface="Roboto"/>
                      <a:cs typeface="Roboto"/>
                      <a:sym typeface="Roboto"/>
                    </a:rPr>
                    <a:t>uentas de Agua</a:t>
                  </a:r>
                  <a:endParaRPr sz="1200" dirty="0">
                    <a:solidFill>
                      <a:schemeClr val="accent6"/>
                    </a:solidFill>
                    <a:latin typeface="Roboto"/>
                    <a:ea typeface="Roboto"/>
                    <a:cs typeface="Roboto"/>
                    <a:sym typeface="Roboto"/>
                  </a:endParaRPr>
                </a:p>
              </p:txBody>
            </p:sp>
          </p:grpSp>
          <p:sp>
            <p:nvSpPr>
              <p:cNvPr id="331" name="Google Shape;161;p4">
                <a:extLst>
                  <a:ext uri="{FF2B5EF4-FFF2-40B4-BE49-F238E27FC236}">
                    <a16:creationId xmlns:a16="http://schemas.microsoft.com/office/drawing/2014/main" id="{C0ED5F74-6029-2670-90C6-56B990E43C27}"/>
                  </a:ext>
                </a:extLst>
              </p:cNvPr>
              <p:cNvSpPr/>
              <p:nvPr/>
            </p:nvSpPr>
            <p:spPr>
              <a:xfrm>
                <a:off x="1782543" y="4301476"/>
                <a:ext cx="19777" cy="438244"/>
              </a:xfrm>
              <a:custGeom>
                <a:avLst/>
                <a:gdLst/>
                <a:ahLst/>
                <a:cxnLst/>
                <a:rect l="l" t="t"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sp>
            <p:nvSpPr>
              <p:cNvPr id="332" name="Google Shape;162;p4">
                <a:extLst>
                  <a:ext uri="{FF2B5EF4-FFF2-40B4-BE49-F238E27FC236}">
                    <a16:creationId xmlns:a16="http://schemas.microsoft.com/office/drawing/2014/main" id="{102B6B27-6A8A-FA40-1191-38534E493568}"/>
                  </a:ext>
                </a:extLst>
              </p:cNvPr>
              <p:cNvSpPr/>
              <p:nvPr/>
            </p:nvSpPr>
            <p:spPr>
              <a:xfrm>
                <a:off x="1715404" y="3180594"/>
                <a:ext cx="401643" cy="1144287"/>
              </a:xfrm>
              <a:custGeom>
                <a:avLst/>
                <a:gdLst/>
                <a:ahLst/>
                <a:cxnLst/>
                <a:rect l="l" t="t" r="r" b="b"/>
                <a:pathLst>
                  <a:path w="9931" h="32601" extrusionOk="0">
                    <a:moveTo>
                      <a:pt x="382" y="0"/>
                    </a:moveTo>
                    <a:cubicBezTo>
                      <a:pt x="263" y="0"/>
                      <a:pt x="156" y="60"/>
                      <a:pt x="96" y="167"/>
                    </a:cubicBezTo>
                    <a:cubicBezTo>
                      <a:pt x="1" y="322"/>
                      <a:pt x="48" y="536"/>
                      <a:pt x="203" y="631"/>
                    </a:cubicBezTo>
                    <a:cubicBezTo>
                      <a:pt x="5740" y="3941"/>
                      <a:pt x="9097" y="9751"/>
                      <a:pt x="9169" y="16193"/>
                    </a:cubicBezTo>
                    <a:cubicBezTo>
                      <a:pt x="9252" y="22634"/>
                      <a:pt x="6049" y="28528"/>
                      <a:pt x="596" y="31980"/>
                    </a:cubicBezTo>
                    <a:cubicBezTo>
                      <a:pt x="429" y="32076"/>
                      <a:pt x="394" y="32290"/>
                      <a:pt x="489" y="32445"/>
                    </a:cubicBezTo>
                    <a:cubicBezTo>
                      <a:pt x="551" y="32546"/>
                      <a:pt x="664" y="32601"/>
                      <a:pt x="777" y="32601"/>
                    </a:cubicBezTo>
                    <a:cubicBezTo>
                      <a:pt x="838" y="32601"/>
                      <a:pt x="899" y="32585"/>
                      <a:pt x="953" y="32552"/>
                    </a:cubicBezTo>
                    <a:cubicBezTo>
                      <a:pt x="6609" y="28980"/>
                      <a:pt x="9931" y="22860"/>
                      <a:pt x="9847" y="16181"/>
                    </a:cubicBezTo>
                    <a:cubicBezTo>
                      <a:pt x="9764" y="9513"/>
                      <a:pt x="6299" y="3477"/>
                      <a:pt x="560" y="48"/>
                    </a:cubicBezTo>
                    <a:cubicBezTo>
                      <a:pt x="501" y="12"/>
                      <a:pt x="441" y="0"/>
                      <a:pt x="382" y="0"/>
                    </a:cubicBezTo>
                    <a:close/>
                  </a:path>
                </a:pathLst>
              </a:custGeom>
              <a:solidFill>
                <a:srgbClr val="1A2F5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grpSp>
        <p:sp>
          <p:nvSpPr>
            <p:cNvPr id="329" name="Google Shape;163;p4">
              <a:extLst>
                <a:ext uri="{FF2B5EF4-FFF2-40B4-BE49-F238E27FC236}">
                  <a16:creationId xmlns:a16="http://schemas.microsoft.com/office/drawing/2014/main" id="{1F4E8CEA-CD91-5D1E-8EFE-D57C254B6406}"/>
                </a:ext>
              </a:extLst>
            </p:cNvPr>
            <p:cNvSpPr txBox="1"/>
            <p:nvPr/>
          </p:nvSpPr>
          <p:spPr>
            <a:xfrm>
              <a:off x="855739" y="4826397"/>
              <a:ext cx="1205489" cy="426628"/>
            </a:xfrm>
            <a:prstGeom prst="rect">
              <a:avLst/>
            </a:prstGeom>
            <a:noFill/>
            <a:ln>
              <a:noFill/>
            </a:ln>
          </p:spPr>
          <p:txBody>
            <a:bodyPr spcFirstLastPara="1" wrap="square" lIns="91425" tIns="45700" rIns="91425" bIns="45700" anchor="t" anchorCtr="0">
              <a:spAutoFit/>
            </a:bodyPr>
            <a:lstStyle/>
            <a:p>
              <a:r>
                <a:rPr lang="es-DO" sz="800" b="1" dirty="0">
                  <a:solidFill>
                    <a:schemeClr val="accent6"/>
                  </a:solidFill>
                </a:rPr>
                <a:t>Firma del convenio interinstitucional.</a:t>
              </a:r>
              <a:endParaRPr lang="es-DO" sz="800" b="1" i="1" dirty="0">
                <a:solidFill>
                  <a:schemeClr val="accent6"/>
                </a:solidFill>
                <a:latin typeface="Artifex Hand CF Bold" panose="00000800000000000000"/>
              </a:endParaRPr>
            </a:p>
          </p:txBody>
        </p:sp>
      </p:grpSp>
      <p:sp>
        <p:nvSpPr>
          <p:cNvPr id="349" name="Google Shape;82;p4">
            <a:extLst>
              <a:ext uri="{FF2B5EF4-FFF2-40B4-BE49-F238E27FC236}">
                <a16:creationId xmlns:a16="http://schemas.microsoft.com/office/drawing/2014/main" id="{8A570716-40F5-0B61-7725-E8A9F7F48BC8}"/>
              </a:ext>
            </a:extLst>
          </p:cNvPr>
          <p:cNvSpPr/>
          <p:nvPr/>
        </p:nvSpPr>
        <p:spPr>
          <a:xfrm>
            <a:off x="982516" y="2313281"/>
            <a:ext cx="577811" cy="575888"/>
          </a:xfrm>
          <a:custGeom>
            <a:avLst/>
            <a:gdLst/>
            <a:ahLst/>
            <a:cxnLst/>
            <a:rect l="l" t="t" r="r" b="b"/>
            <a:pathLst>
              <a:path w="21979" h="21992" extrusionOk="0">
                <a:moveTo>
                  <a:pt x="10990" y="0"/>
                </a:moveTo>
                <a:cubicBezTo>
                  <a:pt x="4917" y="0"/>
                  <a:pt x="0" y="4930"/>
                  <a:pt x="0" y="11002"/>
                </a:cubicBezTo>
                <a:cubicBezTo>
                  <a:pt x="0" y="17062"/>
                  <a:pt x="4917" y="21991"/>
                  <a:pt x="10990" y="21991"/>
                </a:cubicBezTo>
                <a:cubicBezTo>
                  <a:pt x="17062" y="21991"/>
                  <a:pt x="21979" y="17062"/>
                  <a:pt x="21979" y="11002"/>
                </a:cubicBezTo>
                <a:cubicBezTo>
                  <a:pt x="21979" y="4930"/>
                  <a:pt x="17062" y="0"/>
                  <a:pt x="10990" y="0"/>
                </a:cubicBezTo>
                <a:close/>
              </a:path>
            </a:pathLst>
          </a:custGeom>
          <a:solidFill>
            <a:schemeClr val="accent5">
              <a:lumMod val="50000"/>
            </a:schemeClr>
          </a:solidFill>
          <a:ln>
            <a:noFill/>
          </a:ln>
        </p:spPr>
        <p:style>
          <a:lnRef idx="2">
            <a:schemeClr val="accent6"/>
          </a:lnRef>
          <a:fillRef idx="1">
            <a:schemeClr val="lt1"/>
          </a:fillRef>
          <a:effectRef idx="0">
            <a:schemeClr val="accent6"/>
          </a:effectRef>
          <a:fontRef idx="minor">
            <a:schemeClr val="dk1"/>
          </a:fontRef>
        </p:style>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s-ES" sz="1000" b="1" i="0" u="none" strike="noStrike" cap="none" dirty="0">
                <a:solidFill>
                  <a:srgbClr val="FFFFFF"/>
                </a:solidFill>
                <a:latin typeface="Roboto"/>
                <a:ea typeface="Roboto"/>
                <a:cs typeface="Roboto"/>
                <a:sym typeface="Roboto"/>
              </a:rPr>
              <a:t>2005</a:t>
            </a:r>
            <a:endParaRPr sz="1000" b="1" i="0" u="none" strike="noStrike" cap="none" dirty="0">
              <a:solidFill>
                <a:srgbClr val="FFFFFF"/>
              </a:solidFill>
              <a:latin typeface="Roboto"/>
              <a:ea typeface="Roboto"/>
              <a:cs typeface="Roboto"/>
              <a:sym typeface="Roboto"/>
            </a:endParaRPr>
          </a:p>
        </p:txBody>
      </p:sp>
      <p:sp>
        <p:nvSpPr>
          <p:cNvPr id="3" name="Google Shape;160;p4">
            <a:extLst>
              <a:ext uri="{FF2B5EF4-FFF2-40B4-BE49-F238E27FC236}">
                <a16:creationId xmlns:a16="http://schemas.microsoft.com/office/drawing/2014/main" id="{34073C81-0028-FE63-44C8-A538F50455CF}"/>
              </a:ext>
            </a:extLst>
          </p:cNvPr>
          <p:cNvSpPr txBox="1"/>
          <p:nvPr/>
        </p:nvSpPr>
        <p:spPr>
          <a:xfrm>
            <a:off x="2544040" y="1377067"/>
            <a:ext cx="1011356" cy="339624"/>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s-ES" sz="1200" b="1" dirty="0">
                <a:solidFill>
                  <a:srgbClr val="C00000"/>
                </a:solidFill>
                <a:latin typeface="+mj-lt"/>
                <a:sym typeface="Roboto"/>
              </a:rPr>
              <a:t>Cuentas de Agua</a:t>
            </a:r>
            <a:endParaRPr sz="1200" b="1" dirty="0">
              <a:solidFill>
                <a:srgbClr val="C00000"/>
              </a:solidFill>
              <a:latin typeface="+mj-lt"/>
              <a:sym typeface="Roboto"/>
            </a:endParaRPr>
          </a:p>
        </p:txBody>
      </p:sp>
      <p:sp>
        <p:nvSpPr>
          <p:cNvPr id="7" name="Google Shape;88;p4">
            <a:extLst>
              <a:ext uri="{FF2B5EF4-FFF2-40B4-BE49-F238E27FC236}">
                <a16:creationId xmlns:a16="http://schemas.microsoft.com/office/drawing/2014/main" id="{5EDAD071-6CD3-F331-AA4B-5977DBC967DD}"/>
              </a:ext>
            </a:extLst>
          </p:cNvPr>
          <p:cNvSpPr/>
          <p:nvPr/>
        </p:nvSpPr>
        <p:spPr>
          <a:xfrm>
            <a:off x="3563991" y="2551093"/>
            <a:ext cx="410067" cy="274949"/>
          </a:xfrm>
          <a:custGeom>
            <a:avLst/>
            <a:gdLst/>
            <a:ahLst/>
            <a:cxnLst/>
            <a:rect l="l" t="t" r="r" b="b"/>
            <a:pathLst>
              <a:path w="14121" h="9943" extrusionOk="0">
                <a:moveTo>
                  <a:pt x="9085" y="489"/>
                </a:moveTo>
                <a:cubicBezTo>
                  <a:pt x="9120" y="489"/>
                  <a:pt x="9144" y="501"/>
                  <a:pt x="9156" y="513"/>
                </a:cubicBezTo>
                <a:lnTo>
                  <a:pt x="13537" y="4894"/>
                </a:lnTo>
                <a:cubicBezTo>
                  <a:pt x="13585" y="4942"/>
                  <a:pt x="13585" y="5001"/>
                  <a:pt x="13537" y="5049"/>
                </a:cubicBezTo>
                <a:lnTo>
                  <a:pt x="9156" y="9419"/>
                </a:lnTo>
                <a:cubicBezTo>
                  <a:pt x="9144" y="9442"/>
                  <a:pt x="9120" y="9454"/>
                  <a:pt x="9085" y="9454"/>
                </a:cubicBezTo>
                <a:cubicBezTo>
                  <a:pt x="9049" y="9454"/>
                  <a:pt x="8977" y="9430"/>
                  <a:pt x="8977" y="9347"/>
                </a:cubicBezTo>
                <a:lnTo>
                  <a:pt x="8977" y="7930"/>
                </a:lnTo>
                <a:cubicBezTo>
                  <a:pt x="8977" y="7597"/>
                  <a:pt x="8715" y="7335"/>
                  <a:pt x="8382" y="7335"/>
                </a:cubicBezTo>
                <a:lnTo>
                  <a:pt x="595" y="7335"/>
                </a:lnTo>
                <a:cubicBezTo>
                  <a:pt x="536" y="7335"/>
                  <a:pt x="488" y="7287"/>
                  <a:pt x="488" y="7228"/>
                </a:cubicBezTo>
                <a:lnTo>
                  <a:pt x="488" y="2703"/>
                </a:lnTo>
                <a:cubicBezTo>
                  <a:pt x="488" y="2644"/>
                  <a:pt x="536" y="2608"/>
                  <a:pt x="595" y="2608"/>
                </a:cubicBezTo>
                <a:lnTo>
                  <a:pt x="8382" y="2608"/>
                </a:lnTo>
                <a:cubicBezTo>
                  <a:pt x="8715" y="2608"/>
                  <a:pt x="8977" y="2334"/>
                  <a:pt x="8977" y="2013"/>
                </a:cubicBezTo>
                <a:lnTo>
                  <a:pt x="8977" y="596"/>
                </a:lnTo>
                <a:cubicBezTo>
                  <a:pt x="8977" y="513"/>
                  <a:pt x="9049" y="489"/>
                  <a:pt x="9085" y="489"/>
                </a:cubicBezTo>
                <a:close/>
                <a:moveTo>
                  <a:pt x="9085" y="1"/>
                </a:moveTo>
                <a:cubicBezTo>
                  <a:pt x="8763" y="1"/>
                  <a:pt x="8489" y="263"/>
                  <a:pt x="8489" y="596"/>
                </a:cubicBezTo>
                <a:lnTo>
                  <a:pt x="8489" y="2013"/>
                </a:lnTo>
                <a:cubicBezTo>
                  <a:pt x="8489" y="2061"/>
                  <a:pt x="8442" y="2108"/>
                  <a:pt x="8382" y="2108"/>
                </a:cubicBezTo>
                <a:lnTo>
                  <a:pt x="595" y="2108"/>
                </a:lnTo>
                <a:cubicBezTo>
                  <a:pt x="274" y="2108"/>
                  <a:pt x="0" y="2382"/>
                  <a:pt x="0" y="2703"/>
                </a:cubicBezTo>
                <a:lnTo>
                  <a:pt x="0" y="7228"/>
                </a:lnTo>
                <a:cubicBezTo>
                  <a:pt x="0" y="7561"/>
                  <a:pt x="274" y="7823"/>
                  <a:pt x="595"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121" y="5156"/>
                  <a:pt x="14121" y="4775"/>
                  <a:pt x="13883" y="4549"/>
                </a:cubicBezTo>
                <a:lnTo>
                  <a:pt x="9501" y="167"/>
                </a:lnTo>
                <a:cubicBezTo>
                  <a:pt x="9394" y="60"/>
                  <a:pt x="9251" y="1"/>
                  <a:pt x="9085" y="1"/>
                </a:cubicBezTo>
                <a:close/>
              </a:path>
            </a:pathLst>
          </a:custGeom>
          <a:solidFill>
            <a:schemeClr val="accent3"/>
          </a:solidFill>
          <a:ln>
            <a:solidFill>
              <a:schemeClr val="accent1">
                <a:lumMod val="60000"/>
                <a:lumOff val="40000"/>
              </a:schemeClr>
            </a:solid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b="0" i="0" u="none" strike="noStrike" cap="none">
              <a:solidFill>
                <a:srgbClr val="000000"/>
              </a:solidFill>
              <a:latin typeface="Fira Sans Extra Condensed"/>
              <a:ea typeface="Fira Sans Extra Condensed"/>
              <a:cs typeface="Fira Sans Extra Condensed"/>
              <a:sym typeface="Fira Sans Extra Condensed"/>
            </a:endParaRPr>
          </a:p>
        </p:txBody>
      </p:sp>
      <p:sp>
        <p:nvSpPr>
          <p:cNvPr id="12" name="Rectángulo 11">
            <a:extLst>
              <a:ext uri="{FF2B5EF4-FFF2-40B4-BE49-F238E27FC236}">
                <a16:creationId xmlns:a16="http://schemas.microsoft.com/office/drawing/2014/main" id="{C81890A9-9374-6398-C3A9-22B79914754E}"/>
              </a:ext>
            </a:extLst>
          </p:cNvPr>
          <p:cNvSpPr/>
          <p:nvPr/>
        </p:nvSpPr>
        <p:spPr>
          <a:xfrm>
            <a:off x="269167" y="626779"/>
            <a:ext cx="2370494" cy="338554"/>
          </a:xfrm>
          <a:prstGeom prst="rect">
            <a:avLst/>
          </a:prstGeom>
        </p:spPr>
        <p:txBody>
          <a:bodyPr vert="horz" lIns="91440" tIns="45720" rIns="91440" bIns="45720" rtlCol="0" anchor="ctr">
            <a:noAutofit/>
          </a:bodyPr>
          <a:lstStyle/>
          <a:p>
            <a:pPr defTabSz="685800">
              <a:spcBef>
                <a:spcPct val="0"/>
              </a:spcBef>
            </a:pPr>
            <a:r>
              <a:rPr lang="es-ES" sz="1600" b="1" dirty="0">
                <a:solidFill>
                  <a:srgbClr val="102F60"/>
                </a:solidFill>
                <a:latin typeface="Roboto Black" panose="02000000000000000000" pitchFamily="2" charset="0"/>
                <a:ea typeface="Roboto Black" panose="02000000000000000000" pitchFamily="2" charset="0"/>
                <a:cs typeface="+mj-cs"/>
              </a:rPr>
              <a:t>¿Qué hemos hecho? </a:t>
            </a:r>
          </a:p>
        </p:txBody>
      </p:sp>
      <p:sp>
        <p:nvSpPr>
          <p:cNvPr id="16" name="Rectángulo 15">
            <a:extLst>
              <a:ext uri="{FF2B5EF4-FFF2-40B4-BE49-F238E27FC236}">
                <a16:creationId xmlns:a16="http://schemas.microsoft.com/office/drawing/2014/main" id="{B05E54D6-AD95-7592-3816-04BAA9F57508}"/>
              </a:ext>
            </a:extLst>
          </p:cNvPr>
          <p:cNvSpPr/>
          <p:nvPr/>
        </p:nvSpPr>
        <p:spPr>
          <a:xfrm>
            <a:off x="2643611" y="24874"/>
            <a:ext cx="3781805" cy="338554"/>
          </a:xfrm>
          <a:prstGeom prst="rect">
            <a:avLst/>
          </a:prstGeom>
        </p:spPr>
        <p:txBody>
          <a:bodyPr vert="horz" lIns="91440" tIns="45720" rIns="91440" bIns="45720" rtlCol="0" anchor="ctr">
            <a:noAutofit/>
          </a:bodyPr>
          <a:lstStyle/>
          <a:p>
            <a:pPr algn="ctr" defTabSz="685800">
              <a:spcBef>
                <a:spcPct val="0"/>
              </a:spcBef>
            </a:pPr>
            <a:r>
              <a:rPr lang="es-ES" sz="1600" b="1" dirty="0">
                <a:solidFill>
                  <a:srgbClr val="102F60"/>
                </a:solidFill>
                <a:latin typeface="Roboto Black" panose="02000000000000000000" pitchFamily="2" charset="0"/>
                <a:ea typeface="Roboto Black" panose="02000000000000000000" pitchFamily="2" charset="0"/>
                <a:cs typeface="+mj-cs"/>
              </a:rPr>
              <a:t>EXPERIENCIA DOMINICANA</a:t>
            </a:r>
          </a:p>
        </p:txBody>
      </p:sp>
      <p:sp>
        <p:nvSpPr>
          <p:cNvPr id="18" name="object 2">
            <a:extLst>
              <a:ext uri="{FF2B5EF4-FFF2-40B4-BE49-F238E27FC236}">
                <a16:creationId xmlns:a16="http://schemas.microsoft.com/office/drawing/2014/main" id="{128F9751-4476-FEE6-1FC1-F86283750EDC}"/>
              </a:ext>
            </a:extLst>
          </p:cNvPr>
          <p:cNvSpPr/>
          <p:nvPr/>
        </p:nvSpPr>
        <p:spPr>
          <a:xfrm>
            <a:off x="3016135" y="348522"/>
            <a:ext cx="3066149" cy="45719"/>
          </a:xfrm>
          <a:custGeom>
            <a:avLst/>
            <a:gdLst/>
            <a:ahLst/>
            <a:cxnLst/>
            <a:rect l="l" t="t" r="r" b="b"/>
            <a:pathLst>
              <a:path w="5015865" h="76200">
                <a:moveTo>
                  <a:pt x="0" y="0"/>
                </a:moveTo>
                <a:lnTo>
                  <a:pt x="5015849" y="0"/>
                </a:lnTo>
                <a:lnTo>
                  <a:pt x="5015849" y="75979"/>
                </a:lnTo>
                <a:lnTo>
                  <a:pt x="0" y="75979"/>
                </a:lnTo>
                <a:lnTo>
                  <a:pt x="0" y="0"/>
                </a:lnTo>
                <a:close/>
              </a:path>
            </a:pathLst>
          </a:custGeom>
          <a:solidFill>
            <a:schemeClr val="accent6">
              <a:lumMod val="20000"/>
              <a:lumOff val="80000"/>
            </a:schemeClr>
          </a:solidFill>
        </p:spPr>
        <p:txBody>
          <a:bodyPr wrap="square" lIns="0" tIns="0" rIns="0" bIns="0" rtlCol="0"/>
          <a:lstStyle/>
          <a:p>
            <a:endParaRPr sz="700"/>
          </a:p>
        </p:txBody>
      </p:sp>
    </p:spTree>
    <p:extLst>
      <p:ext uri="{BB962C8B-B14F-4D97-AF65-F5344CB8AC3E}">
        <p14:creationId xmlns:p14="http://schemas.microsoft.com/office/powerpoint/2010/main" val="2747798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5C558-BA63-B070-565B-35C06654F095}"/>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B5D6691C-EBE6-FB74-2A95-0A78F62B2924}"/>
              </a:ext>
            </a:extLst>
          </p:cNvPr>
          <p:cNvSpPr/>
          <p:nvPr/>
        </p:nvSpPr>
        <p:spPr>
          <a:xfrm>
            <a:off x="2005004" y="238500"/>
            <a:ext cx="4439036" cy="338554"/>
          </a:xfrm>
          <a:prstGeom prst="rect">
            <a:avLst/>
          </a:prstGeom>
        </p:spPr>
        <p:txBody>
          <a:bodyPr wrap="none">
            <a:spAutoFit/>
          </a:bodyPr>
          <a:lstStyle/>
          <a:p>
            <a:pPr algn="ctr" defTabSz="685800">
              <a:lnSpc>
                <a:spcPct val="100000"/>
              </a:lnSpc>
              <a:spcBef>
                <a:spcPct val="0"/>
              </a:spcBef>
              <a:spcAft>
                <a:spcPts val="800"/>
              </a:spcAft>
            </a:pPr>
            <a:r>
              <a:rPr lang="es-ES" sz="1600" b="1" dirty="0">
                <a:solidFill>
                  <a:srgbClr val="102F60"/>
                </a:solidFill>
                <a:latin typeface="Roboto Black" panose="02000000000000000000" pitchFamily="2" charset="0"/>
                <a:ea typeface="Roboto Black" panose="02000000000000000000" pitchFamily="2" charset="0"/>
                <a:cs typeface="+mj-cs"/>
              </a:rPr>
              <a:t>Cuenta del Agua: nuestra primera experiencia</a:t>
            </a:r>
          </a:p>
        </p:txBody>
      </p:sp>
      <p:sp>
        <p:nvSpPr>
          <p:cNvPr id="4" name="CuadroTexto 3">
            <a:extLst>
              <a:ext uri="{FF2B5EF4-FFF2-40B4-BE49-F238E27FC236}">
                <a16:creationId xmlns:a16="http://schemas.microsoft.com/office/drawing/2014/main" id="{088036B4-B9C2-2197-CFBA-2F5A1FF4ACED}"/>
              </a:ext>
            </a:extLst>
          </p:cNvPr>
          <p:cNvSpPr txBox="1"/>
          <p:nvPr/>
        </p:nvSpPr>
        <p:spPr>
          <a:xfrm>
            <a:off x="5198266" y="859293"/>
            <a:ext cx="1566454" cy="338554"/>
          </a:xfrm>
          <a:prstGeom prst="rect">
            <a:avLst/>
          </a:prstGeom>
        </p:spPr>
        <p:txBody>
          <a:bodyPr wrap="none">
            <a:spAutoFit/>
          </a:bodyPr>
          <a:lstStyle>
            <a:defPPr>
              <a:defRPr lang="es-ES"/>
            </a:defPPr>
            <a:lvl1pPr algn="ctr" defTabSz="685800">
              <a:lnSpc>
                <a:spcPct val="100000"/>
              </a:lnSpc>
              <a:spcBef>
                <a:spcPct val="0"/>
              </a:spcBef>
              <a:spcAft>
                <a:spcPts val="800"/>
              </a:spcAft>
              <a:defRPr sz="1600" b="1">
                <a:solidFill>
                  <a:srgbClr val="102F60"/>
                </a:solidFill>
                <a:latin typeface="Roboto Black" panose="02000000000000000000" pitchFamily="2" charset="0"/>
                <a:ea typeface="Roboto Black" panose="02000000000000000000" pitchFamily="2" charset="0"/>
                <a:cs typeface="+mj-cs"/>
              </a:defRPr>
            </a:lvl1pPr>
          </a:lstStyle>
          <a:p>
            <a:r>
              <a:rPr lang="es-DO" dirty="0"/>
              <a:t>¿Qué se logró?</a:t>
            </a:r>
          </a:p>
        </p:txBody>
      </p:sp>
      <p:pic>
        <p:nvPicPr>
          <p:cNvPr id="5" name="Imagen 4">
            <a:extLst>
              <a:ext uri="{FF2B5EF4-FFF2-40B4-BE49-F238E27FC236}">
                <a16:creationId xmlns:a16="http://schemas.microsoft.com/office/drawing/2014/main" id="{4215D684-FC2D-A0E2-E5C6-9DBF9608275E}"/>
              </a:ext>
            </a:extLst>
          </p:cNvPr>
          <p:cNvPicPr>
            <a:picLocks noChangeAspect="1"/>
          </p:cNvPicPr>
          <p:nvPr/>
        </p:nvPicPr>
        <p:blipFill rotWithShape="1">
          <a:blip r:embed="rId3">
            <a:extLst>
              <a:ext uri="{28A0092B-C50C-407E-A947-70E740481C1C}">
                <a14:useLocalDpi xmlns:a14="http://schemas.microsoft.com/office/drawing/2010/main" val="0"/>
              </a:ext>
            </a:extLst>
          </a:blip>
          <a:srcRect l="1234" t="2341" r="1400" b="2137"/>
          <a:stretch>
            <a:fillRect/>
          </a:stretch>
        </p:blipFill>
        <p:spPr bwMode="auto">
          <a:xfrm>
            <a:off x="189300" y="1702312"/>
            <a:ext cx="3475838" cy="2568697"/>
          </a:xfrm>
          <a:prstGeom prst="rect">
            <a:avLst/>
          </a:prstGeom>
          <a:ln>
            <a:noFill/>
          </a:ln>
          <a:extLst>
            <a:ext uri="{53640926-AAD7-44D8-BBD7-CCE9431645EC}">
              <a14:shadowObscured xmlns:a14="http://schemas.microsoft.com/office/drawing/2010/main"/>
            </a:ext>
          </a:extLst>
        </p:spPr>
      </p:pic>
      <p:sp>
        <p:nvSpPr>
          <p:cNvPr id="12" name="CuadroTexto 11">
            <a:extLst>
              <a:ext uri="{FF2B5EF4-FFF2-40B4-BE49-F238E27FC236}">
                <a16:creationId xmlns:a16="http://schemas.microsoft.com/office/drawing/2014/main" id="{016BC785-10FD-012E-6B63-E7331C410C4C}"/>
              </a:ext>
            </a:extLst>
          </p:cNvPr>
          <p:cNvSpPr txBox="1"/>
          <p:nvPr/>
        </p:nvSpPr>
        <p:spPr>
          <a:xfrm>
            <a:off x="120736" y="872491"/>
            <a:ext cx="3685198" cy="738664"/>
          </a:xfrm>
          <a:prstGeom prst="rect">
            <a:avLst/>
          </a:prstGeom>
          <a:noFill/>
        </p:spPr>
        <p:txBody>
          <a:bodyPr wrap="square">
            <a:spAutoFit/>
          </a:bodyPr>
          <a:lstStyle/>
          <a:p>
            <a:pPr algn="just"/>
            <a:r>
              <a:rPr lang="es-DO" sz="1400" b="1" dirty="0"/>
              <a:t>Cuentas del Agua de la República Dominicana: Enfoque Nacional y la Región Este Año 2005</a:t>
            </a:r>
          </a:p>
        </p:txBody>
      </p:sp>
      <p:grpSp>
        <p:nvGrpSpPr>
          <p:cNvPr id="55" name="Grupo 54">
            <a:extLst>
              <a:ext uri="{FF2B5EF4-FFF2-40B4-BE49-F238E27FC236}">
                <a16:creationId xmlns:a16="http://schemas.microsoft.com/office/drawing/2014/main" id="{EBB76CEA-FA6E-5BF7-A42C-2EC29818FBE7}"/>
              </a:ext>
            </a:extLst>
          </p:cNvPr>
          <p:cNvGrpSpPr/>
          <p:nvPr/>
        </p:nvGrpSpPr>
        <p:grpSpPr>
          <a:xfrm>
            <a:off x="4016999" y="1299432"/>
            <a:ext cx="231791" cy="3645195"/>
            <a:chOff x="4323122" y="1290061"/>
            <a:chExt cx="231791" cy="3645195"/>
          </a:xfrm>
        </p:grpSpPr>
        <p:sp>
          <p:nvSpPr>
            <p:cNvPr id="15" name="Line">
              <a:extLst>
                <a:ext uri="{FF2B5EF4-FFF2-40B4-BE49-F238E27FC236}">
                  <a16:creationId xmlns:a16="http://schemas.microsoft.com/office/drawing/2014/main" id="{1E0A0A56-9EC6-80FA-23E6-9BE0637DB33D}"/>
                </a:ext>
              </a:extLst>
            </p:cNvPr>
            <p:cNvSpPr/>
            <p:nvPr/>
          </p:nvSpPr>
          <p:spPr>
            <a:xfrm flipH="1" flipV="1">
              <a:off x="4424628" y="1306882"/>
              <a:ext cx="26384" cy="3449799"/>
            </a:xfrm>
            <a:prstGeom prst="line">
              <a:avLst/>
            </a:prstGeom>
            <a:solidFill>
              <a:schemeClr val="accent5">
                <a:lumMod val="20000"/>
                <a:lumOff val="80000"/>
              </a:schemeClr>
            </a:solidFill>
            <a:ln w="25400">
              <a:solidFill>
                <a:schemeClr val="bg1">
                  <a:lumMod val="95000"/>
                </a:schemeClr>
              </a:solidFill>
              <a:miter lim="400000"/>
            </a:ln>
          </p:spPr>
          <p:txBody>
            <a:bodyPr lIns="17144" tIns="17144" rIns="17144" bIns="17144"/>
            <a:lstStyle/>
            <a:p>
              <a:endParaRPr sz="525" dirty="0"/>
            </a:p>
          </p:txBody>
        </p:sp>
        <p:sp>
          <p:nvSpPr>
            <p:cNvPr id="17" name="Circle">
              <a:extLst>
                <a:ext uri="{FF2B5EF4-FFF2-40B4-BE49-F238E27FC236}">
                  <a16:creationId xmlns:a16="http://schemas.microsoft.com/office/drawing/2014/main" id="{2DB62459-9C3F-E52E-A023-A211A938D541}"/>
                </a:ext>
              </a:extLst>
            </p:cNvPr>
            <p:cNvSpPr/>
            <p:nvPr/>
          </p:nvSpPr>
          <p:spPr>
            <a:xfrm>
              <a:off x="4323122" y="1730818"/>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sz="1200" dirty="0"/>
            </a:p>
          </p:txBody>
        </p:sp>
        <p:sp>
          <p:nvSpPr>
            <p:cNvPr id="19" name="Circle">
              <a:extLst>
                <a:ext uri="{FF2B5EF4-FFF2-40B4-BE49-F238E27FC236}">
                  <a16:creationId xmlns:a16="http://schemas.microsoft.com/office/drawing/2014/main" id="{BE47195B-BEA9-CE34-62A8-C727D05EF6B0}"/>
                </a:ext>
              </a:extLst>
            </p:cNvPr>
            <p:cNvSpPr/>
            <p:nvPr/>
          </p:nvSpPr>
          <p:spPr>
            <a:xfrm>
              <a:off x="4344903" y="2696871"/>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sz="1200" dirty="0">
                <a:solidFill>
                  <a:schemeClr val="accent2"/>
                </a:solidFill>
              </a:endParaRPr>
            </a:p>
          </p:txBody>
        </p:sp>
        <p:sp>
          <p:nvSpPr>
            <p:cNvPr id="21" name="Circle">
              <a:extLst>
                <a:ext uri="{FF2B5EF4-FFF2-40B4-BE49-F238E27FC236}">
                  <a16:creationId xmlns:a16="http://schemas.microsoft.com/office/drawing/2014/main" id="{6931B021-802D-5473-2055-77E969E33D8A}"/>
                </a:ext>
              </a:extLst>
            </p:cNvPr>
            <p:cNvSpPr/>
            <p:nvPr/>
          </p:nvSpPr>
          <p:spPr>
            <a:xfrm>
              <a:off x="4334005" y="1290061"/>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sz="1200" dirty="0"/>
            </a:p>
          </p:txBody>
        </p:sp>
        <p:sp>
          <p:nvSpPr>
            <p:cNvPr id="23" name="Circle">
              <a:extLst>
                <a:ext uri="{FF2B5EF4-FFF2-40B4-BE49-F238E27FC236}">
                  <a16:creationId xmlns:a16="http://schemas.microsoft.com/office/drawing/2014/main" id="{DC395353-C936-CEB0-0F7D-6E7EACBBE0A8}"/>
                </a:ext>
              </a:extLst>
            </p:cNvPr>
            <p:cNvSpPr/>
            <p:nvPr/>
          </p:nvSpPr>
          <p:spPr>
            <a:xfrm>
              <a:off x="4351092" y="3116996"/>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lang="es-DO" sz="1200" dirty="0">
                <a:solidFill>
                  <a:schemeClr val="accent2"/>
                </a:solidFill>
              </a:endParaRPr>
            </a:p>
          </p:txBody>
        </p:sp>
        <p:sp>
          <p:nvSpPr>
            <p:cNvPr id="25" name="Circle">
              <a:extLst>
                <a:ext uri="{FF2B5EF4-FFF2-40B4-BE49-F238E27FC236}">
                  <a16:creationId xmlns:a16="http://schemas.microsoft.com/office/drawing/2014/main" id="{4B9D9108-4DFE-4CD1-0444-1EEB4DECDA33}"/>
                </a:ext>
              </a:extLst>
            </p:cNvPr>
            <p:cNvSpPr/>
            <p:nvPr/>
          </p:nvSpPr>
          <p:spPr>
            <a:xfrm>
              <a:off x="4341622" y="2232811"/>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sz="1200" dirty="0"/>
            </a:p>
          </p:txBody>
        </p:sp>
        <p:sp>
          <p:nvSpPr>
            <p:cNvPr id="27" name="Circle">
              <a:extLst>
                <a:ext uri="{FF2B5EF4-FFF2-40B4-BE49-F238E27FC236}">
                  <a16:creationId xmlns:a16="http://schemas.microsoft.com/office/drawing/2014/main" id="{DBBC41C7-08F4-D543-5A28-A3C9B67BCB76}"/>
                </a:ext>
              </a:extLst>
            </p:cNvPr>
            <p:cNvSpPr/>
            <p:nvPr/>
          </p:nvSpPr>
          <p:spPr>
            <a:xfrm>
              <a:off x="4360390" y="3515119"/>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lang="es-DO" sz="1200" dirty="0">
                <a:solidFill>
                  <a:schemeClr val="accent2"/>
                </a:solidFill>
              </a:endParaRPr>
            </a:p>
          </p:txBody>
        </p:sp>
        <p:sp>
          <p:nvSpPr>
            <p:cNvPr id="29" name="Circle">
              <a:extLst>
                <a:ext uri="{FF2B5EF4-FFF2-40B4-BE49-F238E27FC236}">
                  <a16:creationId xmlns:a16="http://schemas.microsoft.com/office/drawing/2014/main" id="{D0115ED4-B5FC-504F-EB89-A220497DE9E9}"/>
                </a:ext>
              </a:extLst>
            </p:cNvPr>
            <p:cNvSpPr/>
            <p:nvPr/>
          </p:nvSpPr>
          <p:spPr>
            <a:xfrm>
              <a:off x="4360390" y="3979221"/>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lang="es-DO" sz="1200" dirty="0">
                <a:solidFill>
                  <a:schemeClr val="accent2"/>
                </a:solidFill>
              </a:endParaRPr>
            </a:p>
          </p:txBody>
        </p:sp>
        <p:sp>
          <p:nvSpPr>
            <p:cNvPr id="31" name="Circle">
              <a:extLst>
                <a:ext uri="{FF2B5EF4-FFF2-40B4-BE49-F238E27FC236}">
                  <a16:creationId xmlns:a16="http://schemas.microsoft.com/office/drawing/2014/main" id="{1AB79D8D-38FC-AC34-7518-FBE64885EE83}"/>
                </a:ext>
              </a:extLst>
            </p:cNvPr>
            <p:cNvSpPr/>
            <p:nvPr/>
          </p:nvSpPr>
          <p:spPr>
            <a:xfrm>
              <a:off x="4373668" y="4401445"/>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lang="es-DO" sz="1200" dirty="0">
                <a:solidFill>
                  <a:schemeClr val="accent2"/>
                </a:solidFill>
              </a:endParaRPr>
            </a:p>
          </p:txBody>
        </p:sp>
        <p:sp>
          <p:nvSpPr>
            <p:cNvPr id="48" name="Circle">
              <a:extLst>
                <a:ext uri="{FF2B5EF4-FFF2-40B4-BE49-F238E27FC236}">
                  <a16:creationId xmlns:a16="http://schemas.microsoft.com/office/drawing/2014/main" id="{E5A48BCD-8EE8-6C70-A342-6E641705ECBE}"/>
                </a:ext>
              </a:extLst>
            </p:cNvPr>
            <p:cNvSpPr/>
            <p:nvPr/>
          </p:nvSpPr>
          <p:spPr>
            <a:xfrm>
              <a:off x="4369555" y="4754011"/>
              <a:ext cx="181245" cy="181245"/>
            </a:xfrm>
            <a:prstGeom prst="ellipse">
              <a:avLst/>
            </a:prstGeom>
            <a:solidFill>
              <a:schemeClr val="accent5">
                <a:lumMod val="20000"/>
                <a:lumOff val="80000"/>
              </a:schemeClr>
            </a:solidFill>
            <a:ln w="12700">
              <a:solidFill>
                <a:schemeClr val="bg1"/>
              </a:solidFill>
              <a:miter lim="400000"/>
            </a:ln>
          </p:spPr>
          <p:txBody>
            <a:bodyPr lIns="0" tIns="0" rIns="0" bIns="0" anchor="ctr"/>
            <a:lstStyle/>
            <a:p>
              <a:pPr>
                <a:defRPr sz="3200">
                  <a:solidFill>
                    <a:srgbClr val="FFFFFF"/>
                  </a:solidFill>
                </a:defRPr>
              </a:pPr>
              <a:endParaRPr lang="es-DO" sz="1200" dirty="0">
                <a:solidFill>
                  <a:schemeClr val="accent2"/>
                </a:solidFill>
              </a:endParaRPr>
            </a:p>
          </p:txBody>
        </p:sp>
      </p:grpSp>
      <p:grpSp>
        <p:nvGrpSpPr>
          <p:cNvPr id="56" name="Grupo 55">
            <a:extLst>
              <a:ext uri="{FF2B5EF4-FFF2-40B4-BE49-F238E27FC236}">
                <a16:creationId xmlns:a16="http://schemas.microsoft.com/office/drawing/2014/main" id="{EB7F3D2D-103B-4ED2-0764-D783689A791F}"/>
              </a:ext>
            </a:extLst>
          </p:cNvPr>
          <p:cNvGrpSpPr/>
          <p:nvPr/>
        </p:nvGrpSpPr>
        <p:grpSpPr>
          <a:xfrm>
            <a:off x="4176295" y="1241823"/>
            <a:ext cx="4643141" cy="3733615"/>
            <a:chOff x="4481377" y="1241823"/>
            <a:chExt cx="4643141" cy="3733615"/>
          </a:xfrm>
        </p:grpSpPr>
        <p:sp>
          <p:nvSpPr>
            <p:cNvPr id="34" name="CuadroTexto 33">
              <a:extLst>
                <a:ext uri="{FF2B5EF4-FFF2-40B4-BE49-F238E27FC236}">
                  <a16:creationId xmlns:a16="http://schemas.microsoft.com/office/drawing/2014/main" id="{E822A6BA-2394-BAA3-F959-FF388B9910C9}"/>
                </a:ext>
              </a:extLst>
            </p:cNvPr>
            <p:cNvSpPr txBox="1"/>
            <p:nvPr/>
          </p:nvSpPr>
          <p:spPr>
            <a:xfrm>
              <a:off x="4501972" y="1241823"/>
              <a:ext cx="4382793" cy="261610"/>
            </a:xfrm>
            <a:prstGeom prst="rect">
              <a:avLst/>
            </a:prstGeom>
            <a:noFill/>
          </p:spPr>
          <p:txBody>
            <a:bodyPr wrap="square">
              <a:spAutoFit/>
            </a:bodyPr>
            <a:lstStyle/>
            <a:p>
              <a:pPr lvl="0" algn="just">
                <a:lnSpc>
                  <a:spcPct val="100000"/>
                </a:lnSpc>
                <a:spcAft>
                  <a:spcPts val="800"/>
                </a:spcAft>
                <a:tabLst>
                  <a:tab pos="457200" algn="l"/>
                </a:tabLst>
              </a:pPr>
              <a:r>
                <a:rPr lang="es-DO" sz="1100" dirty="0">
                  <a:latin typeface="+mj-lt"/>
                </a:rPr>
                <a:t>Diagrama Físico de Uso y Oferta de Agua para la Región Este</a:t>
              </a:r>
              <a:r>
                <a:rPr lang="es-DO" sz="1100" dirty="0">
                  <a:effectLst/>
                  <a:latin typeface="+mj-lt"/>
                  <a:ea typeface="Times New Roman" panose="02020603050405020304" pitchFamily="18" charset="0"/>
                  <a:cs typeface="Times New Roman" panose="02020603050405020304" pitchFamily="18" charset="0"/>
                </a:rPr>
                <a:t>. </a:t>
              </a:r>
              <a:endParaRPr lang="es-DO" sz="1100" dirty="0">
                <a:effectLst/>
                <a:latin typeface="+mj-lt"/>
                <a:ea typeface="Calibri" panose="020F0502020204030204" pitchFamily="34" charset="0"/>
                <a:cs typeface="Times New Roman" panose="02020603050405020304" pitchFamily="18" charset="0"/>
              </a:endParaRPr>
            </a:p>
          </p:txBody>
        </p:sp>
        <p:sp>
          <p:nvSpPr>
            <p:cNvPr id="36" name="CuadroTexto 35">
              <a:extLst>
                <a:ext uri="{FF2B5EF4-FFF2-40B4-BE49-F238E27FC236}">
                  <a16:creationId xmlns:a16="http://schemas.microsoft.com/office/drawing/2014/main" id="{453FA8FC-1015-98A8-0F0D-581E6CDACB3B}"/>
                </a:ext>
              </a:extLst>
            </p:cNvPr>
            <p:cNvSpPr txBox="1"/>
            <p:nvPr/>
          </p:nvSpPr>
          <p:spPr>
            <a:xfrm>
              <a:off x="4481377" y="1734511"/>
              <a:ext cx="4084346" cy="261610"/>
            </a:xfrm>
            <a:prstGeom prst="rect">
              <a:avLst/>
            </a:prstGeom>
            <a:noFill/>
          </p:spPr>
          <p:txBody>
            <a:bodyPr wrap="square">
              <a:spAutoFit/>
            </a:bodyPr>
            <a:lstStyle/>
            <a:p>
              <a:pPr lvl="0" algn="just">
                <a:lnSpc>
                  <a:spcPct val="100000"/>
                </a:lnSpc>
                <a:spcAft>
                  <a:spcPts val="800"/>
                </a:spcAft>
                <a:tabLst>
                  <a:tab pos="457200" algn="l"/>
                </a:tabLst>
              </a:pPr>
              <a:r>
                <a:rPr lang="es-DO" sz="1100" dirty="0">
                  <a:latin typeface="+mj-lt"/>
                </a:rPr>
                <a:t>Tabla Física de Uso y Oferta de Agua para la Región Este</a:t>
              </a:r>
              <a:r>
                <a:rPr lang="es-DO" sz="1100" dirty="0">
                  <a:effectLst/>
                  <a:latin typeface="+mj-lt"/>
                  <a:ea typeface="Times New Roman" panose="02020603050405020304" pitchFamily="18" charset="0"/>
                  <a:cs typeface="Times New Roman" panose="02020603050405020304" pitchFamily="18" charset="0"/>
                </a:rPr>
                <a:t>. </a:t>
              </a:r>
              <a:endParaRPr lang="es-DO" sz="1100" dirty="0">
                <a:effectLst/>
                <a:latin typeface="+mj-lt"/>
                <a:ea typeface="Calibri" panose="020F0502020204030204" pitchFamily="34" charset="0"/>
                <a:cs typeface="Times New Roman" panose="02020603050405020304" pitchFamily="18" charset="0"/>
              </a:endParaRPr>
            </a:p>
          </p:txBody>
        </p:sp>
        <p:sp>
          <p:nvSpPr>
            <p:cNvPr id="38" name="CuadroTexto 37">
              <a:extLst>
                <a:ext uri="{FF2B5EF4-FFF2-40B4-BE49-F238E27FC236}">
                  <a16:creationId xmlns:a16="http://schemas.microsoft.com/office/drawing/2014/main" id="{F0ADD2E9-A383-07DA-EC44-767F0FD01946}"/>
                </a:ext>
              </a:extLst>
            </p:cNvPr>
            <p:cNvSpPr txBox="1"/>
            <p:nvPr/>
          </p:nvSpPr>
          <p:spPr>
            <a:xfrm>
              <a:off x="4501972" y="2180651"/>
              <a:ext cx="4084346" cy="261610"/>
            </a:xfrm>
            <a:prstGeom prst="rect">
              <a:avLst/>
            </a:prstGeom>
            <a:noFill/>
          </p:spPr>
          <p:txBody>
            <a:bodyPr wrap="square">
              <a:spAutoFit/>
            </a:bodyPr>
            <a:lstStyle/>
            <a:p>
              <a:pPr lvl="0" algn="just">
                <a:lnSpc>
                  <a:spcPct val="100000"/>
                </a:lnSpc>
                <a:spcAft>
                  <a:spcPts val="800"/>
                </a:spcAft>
                <a:tabLst>
                  <a:tab pos="457200" algn="l"/>
                </a:tabLst>
              </a:pPr>
              <a:r>
                <a:rPr lang="es-DO" sz="1100" dirty="0">
                  <a:latin typeface="+mj-lt"/>
                </a:rPr>
                <a:t>Tabla Física de Uso y Oferta de Agua para la Región Este</a:t>
              </a:r>
              <a:r>
                <a:rPr lang="es-DO" sz="1100" dirty="0">
                  <a:effectLst/>
                  <a:latin typeface="+mj-lt"/>
                  <a:ea typeface="Times New Roman" panose="02020603050405020304" pitchFamily="18" charset="0"/>
                  <a:cs typeface="Times New Roman" panose="02020603050405020304" pitchFamily="18" charset="0"/>
                </a:rPr>
                <a:t>. </a:t>
              </a:r>
              <a:endParaRPr lang="es-DO" sz="1100" dirty="0">
                <a:effectLst/>
                <a:latin typeface="+mj-lt"/>
                <a:ea typeface="Calibri" panose="020F0502020204030204" pitchFamily="34" charset="0"/>
                <a:cs typeface="Times New Roman" panose="02020603050405020304" pitchFamily="18" charset="0"/>
              </a:endParaRPr>
            </a:p>
          </p:txBody>
        </p:sp>
        <p:sp>
          <p:nvSpPr>
            <p:cNvPr id="40" name="CuadroTexto 39">
              <a:extLst>
                <a:ext uri="{FF2B5EF4-FFF2-40B4-BE49-F238E27FC236}">
                  <a16:creationId xmlns:a16="http://schemas.microsoft.com/office/drawing/2014/main" id="{4A758E7E-0012-31AF-DE94-0E228CEB71D2}"/>
                </a:ext>
              </a:extLst>
            </p:cNvPr>
            <p:cNvSpPr txBox="1"/>
            <p:nvPr/>
          </p:nvSpPr>
          <p:spPr>
            <a:xfrm>
              <a:off x="4522867" y="2625452"/>
              <a:ext cx="4572000" cy="261610"/>
            </a:xfrm>
            <a:prstGeom prst="rect">
              <a:avLst/>
            </a:prstGeom>
            <a:noFill/>
          </p:spPr>
          <p:txBody>
            <a:bodyPr wrap="square">
              <a:spAutoFit/>
            </a:bodyPr>
            <a:lstStyle/>
            <a:p>
              <a:r>
                <a:rPr lang="es-DO" sz="1100" dirty="0">
                  <a:latin typeface="+mj-lt"/>
                </a:rPr>
                <a:t>Matriz de Transferencia dentro de la Economía para la Región Este.</a:t>
              </a:r>
            </a:p>
          </p:txBody>
        </p:sp>
        <p:sp>
          <p:nvSpPr>
            <p:cNvPr id="42" name="CuadroTexto 41">
              <a:extLst>
                <a:ext uri="{FF2B5EF4-FFF2-40B4-BE49-F238E27FC236}">
                  <a16:creationId xmlns:a16="http://schemas.microsoft.com/office/drawing/2014/main" id="{73421AD1-A4E9-0A5A-F413-1CD0FEABC93D}"/>
                </a:ext>
              </a:extLst>
            </p:cNvPr>
            <p:cNvSpPr txBox="1"/>
            <p:nvPr/>
          </p:nvSpPr>
          <p:spPr>
            <a:xfrm>
              <a:off x="4515250" y="2941540"/>
              <a:ext cx="4572000" cy="430887"/>
            </a:xfrm>
            <a:prstGeom prst="rect">
              <a:avLst/>
            </a:prstGeom>
            <a:noFill/>
          </p:spPr>
          <p:txBody>
            <a:bodyPr wrap="square">
              <a:spAutoFit/>
            </a:bodyPr>
            <a:lstStyle/>
            <a:p>
              <a:r>
                <a:rPr lang="es-DO" sz="1100" dirty="0">
                  <a:latin typeface="+mj-lt"/>
                </a:rPr>
                <a:t>Diagrama Monetario de Uso y Oferta de Agua para la Región Este (Valores Totales).</a:t>
              </a:r>
            </a:p>
          </p:txBody>
        </p:sp>
        <p:sp>
          <p:nvSpPr>
            <p:cNvPr id="44" name="CuadroTexto 43">
              <a:extLst>
                <a:ext uri="{FF2B5EF4-FFF2-40B4-BE49-F238E27FC236}">
                  <a16:creationId xmlns:a16="http://schemas.microsoft.com/office/drawing/2014/main" id="{2ECBAFEB-E6C6-2EB6-AB2E-149C8F341EA7}"/>
                </a:ext>
              </a:extLst>
            </p:cNvPr>
            <p:cNvSpPr txBox="1"/>
            <p:nvPr/>
          </p:nvSpPr>
          <p:spPr>
            <a:xfrm>
              <a:off x="4552518" y="3460380"/>
              <a:ext cx="4572000" cy="430887"/>
            </a:xfrm>
            <a:prstGeom prst="rect">
              <a:avLst/>
            </a:prstGeom>
            <a:noFill/>
          </p:spPr>
          <p:txBody>
            <a:bodyPr wrap="square">
              <a:spAutoFit/>
            </a:bodyPr>
            <a:lstStyle/>
            <a:p>
              <a:r>
                <a:rPr lang="es-DO" sz="1100" dirty="0">
                  <a:latin typeface="+mj-lt"/>
                </a:rPr>
                <a:t>Diagrama Monetario de Uso y Oferta de Agua para la Región Este (Costos unitarios).</a:t>
              </a:r>
            </a:p>
          </p:txBody>
        </p:sp>
        <p:sp>
          <p:nvSpPr>
            <p:cNvPr id="46" name="CuadroTexto 45">
              <a:extLst>
                <a:ext uri="{FF2B5EF4-FFF2-40B4-BE49-F238E27FC236}">
                  <a16:creationId xmlns:a16="http://schemas.microsoft.com/office/drawing/2014/main" id="{6B6E0632-541E-1911-F1A7-62FA4D21E50F}"/>
                </a:ext>
              </a:extLst>
            </p:cNvPr>
            <p:cNvSpPr txBox="1"/>
            <p:nvPr/>
          </p:nvSpPr>
          <p:spPr>
            <a:xfrm>
              <a:off x="4552518" y="3926820"/>
              <a:ext cx="3344835" cy="261610"/>
            </a:xfrm>
            <a:prstGeom prst="rect">
              <a:avLst/>
            </a:prstGeom>
            <a:noFill/>
          </p:spPr>
          <p:txBody>
            <a:bodyPr wrap="square">
              <a:spAutoFit/>
            </a:bodyPr>
            <a:lstStyle/>
            <a:p>
              <a:r>
                <a:rPr lang="es-DO" sz="1100" dirty="0">
                  <a:latin typeface="+mj-lt"/>
                </a:rPr>
                <a:t>Cuenta de Activos Físicos del Agua – Nacional.</a:t>
              </a:r>
            </a:p>
          </p:txBody>
        </p:sp>
        <p:sp>
          <p:nvSpPr>
            <p:cNvPr id="52" name="CuadroTexto 51">
              <a:extLst>
                <a:ext uri="{FF2B5EF4-FFF2-40B4-BE49-F238E27FC236}">
                  <a16:creationId xmlns:a16="http://schemas.microsoft.com/office/drawing/2014/main" id="{3E8D3D20-20A8-8D27-B057-2F41C999E83A}"/>
                </a:ext>
              </a:extLst>
            </p:cNvPr>
            <p:cNvSpPr txBox="1"/>
            <p:nvPr/>
          </p:nvSpPr>
          <p:spPr>
            <a:xfrm>
              <a:off x="4572000" y="4344706"/>
              <a:ext cx="4352718" cy="261610"/>
            </a:xfrm>
            <a:prstGeom prst="rect">
              <a:avLst/>
            </a:prstGeom>
            <a:noFill/>
          </p:spPr>
          <p:txBody>
            <a:bodyPr wrap="square">
              <a:spAutoFit/>
            </a:bodyPr>
            <a:lstStyle/>
            <a:p>
              <a:r>
                <a:rPr lang="es-DO" sz="1100" dirty="0">
                  <a:latin typeface="+mj-lt"/>
                </a:rPr>
                <a:t>Matriz de Transferencia de Activos Físicos del Agua – Nacional.</a:t>
              </a:r>
            </a:p>
          </p:txBody>
        </p:sp>
        <p:sp>
          <p:nvSpPr>
            <p:cNvPr id="54" name="CuadroTexto 53">
              <a:extLst>
                <a:ext uri="{FF2B5EF4-FFF2-40B4-BE49-F238E27FC236}">
                  <a16:creationId xmlns:a16="http://schemas.microsoft.com/office/drawing/2014/main" id="{3500190D-7F8F-D6A5-4958-67678128E112}"/>
                </a:ext>
              </a:extLst>
            </p:cNvPr>
            <p:cNvSpPr txBox="1"/>
            <p:nvPr/>
          </p:nvSpPr>
          <p:spPr>
            <a:xfrm>
              <a:off x="4552518" y="4713828"/>
              <a:ext cx="4352718" cy="261610"/>
            </a:xfrm>
            <a:prstGeom prst="rect">
              <a:avLst/>
            </a:prstGeom>
            <a:noFill/>
          </p:spPr>
          <p:txBody>
            <a:bodyPr wrap="square">
              <a:spAutoFit/>
            </a:bodyPr>
            <a:lstStyle/>
            <a:p>
              <a:r>
                <a:rPr lang="es-DO" sz="1100" dirty="0"/>
                <a:t>Tabla Híbrida de Oferta y Uso Región Este. </a:t>
              </a:r>
              <a:endParaRPr lang="es-DO" sz="1100" dirty="0">
                <a:latin typeface="+mj-lt"/>
              </a:endParaRPr>
            </a:p>
          </p:txBody>
        </p:sp>
      </p:grpSp>
      <p:pic>
        <p:nvPicPr>
          <p:cNvPr id="58" name="Gráfico 57">
            <a:extLst>
              <a:ext uri="{FF2B5EF4-FFF2-40B4-BE49-F238E27FC236}">
                <a16:creationId xmlns:a16="http://schemas.microsoft.com/office/drawing/2014/main" id="{EE22193F-79DB-20AD-391E-59C8B7B2065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0" y="4410816"/>
            <a:ext cx="3151909" cy="642683"/>
          </a:xfrm>
          <a:prstGeom prst="rect">
            <a:avLst/>
          </a:prstGeom>
        </p:spPr>
      </p:pic>
      <p:pic>
        <p:nvPicPr>
          <p:cNvPr id="60" name="Gráfico 59">
            <a:extLst>
              <a:ext uri="{FF2B5EF4-FFF2-40B4-BE49-F238E27FC236}">
                <a16:creationId xmlns:a16="http://schemas.microsoft.com/office/drawing/2014/main" id="{AE926D68-37D3-5F88-E762-328E1487633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394" y="4606316"/>
            <a:ext cx="475107" cy="382271"/>
          </a:xfrm>
          <a:prstGeom prst="rect">
            <a:avLst/>
          </a:prstGeom>
        </p:spPr>
      </p:pic>
    </p:spTree>
    <p:extLst>
      <p:ext uri="{BB962C8B-B14F-4D97-AF65-F5344CB8AC3E}">
        <p14:creationId xmlns:p14="http://schemas.microsoft.com/office/powerpoint/2010/main" val="4044762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1"/>
          <p:cNvSpPr txBox="1"/>
          <p:nvPr/>
        </p:nvSpPr>
        <p:spPr>
          <a:xfrm>
            <a:off x="1157535" y="829935"/>
            <a:ext cx="38537" cy="7771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19050" tIns="19050" rIns="19050" bIns="19050" anchor="ctr">
            <a:spAutoFit/>
          </a:bodyPr>
          <a:lstStyle>
            <a:lvl1pPr algn="l">
              <a:defRPr sz="20000" b="1">
                <a:solidFill>
                  <a:srgbClr val="102F60"/>
                </a:solidFill>
                <a:latin typeface="Roboto"/>
                <a:ea typeface="Roboto"/>
                <a:cs typeface="Roboto"/>
                <a:sym typeface="Roboto"/>
              </a:defRPr>
            </a:lvl1pPr>
          </a:lstStyle>
          <a:p>
            <a:endParaRPr sz="4800" dirty="0">
              <a:latin typeface="Roboto Black" panose="02000000000000000000" pitchFamily="2" charset="0"/>
              <a:ea typeface="Roboto Black" panose="02000000000000000000" pitchFamily="2" charset="0"/>
            </a:endParaRPr>
          </a:p>
        </p:txBody>
      </p:sp>
      <p:sp>
        <p:nvSpPr>
          <p:cNvPr id="254" name="Producir, coordinar      y difundir estadísticas oficiales"/>
          <p:cNvSpPr txBox="1"/>
          <p:nvPr/>
        </p:nvSpPr>
        <p:spPr>
          <a:xfrm>
            <a:off x="406120" y="1253747"/>
            <a:ext cx="4998465" cy="253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9050" tIns="19050" rIns="19050" bIns="19050" anchor="ctr">
            <a:spAutoFit/>
          </a:bodyPr>
          <a:lstStyle>
            <a:lvl1pPr algn="l">
              <a:spcBef>
                <a:spcPts val="5900"/>
              </a:spcBef>
              <a:defRPr sz="7000" b="1">
                <a:solidFill>
                  <a:srgbClr val="102F60"/>
                </a:solidFill>
                <a:latin typeface="Roboto"/>
                <a:ea typeface="Roboto"/>
                <a:cs typeface="Roboto"/>
                <a:sym typeface="Roboto"/>
              </a:defRPr>
            </a:lvl1pPr>
          </a:lstStyle>
          <a:p>
            <a:pPr algn="just"/>
            <a:r>
              <a:rPr lang="es-ES" sz="1400" dirty="0"/>
              <a:t> Automatización de la base datos para el BEN</a:t>
            </a:r>
            <a:endParaRPr lang="es-ES" sz="1200" dirty="0"/>
          </a:p>
        </p:txBody>
      </p:sp>
      <p:sp>
        <p:nvSpPr>
          <p:cNvPr id="4" name="Fortalecer nuestros procesos interno">
            <a:extLst>
              <a:ext uri="{FF2B5EF4-FFF2-40B4-BE49-F238E27FC236}">
                <a16:creationId xmlns:a16="http://schemas.microsoft.com/office/drawing/2014/main" id="{BF9332D6-2608-9985-B9B1-4C230B3DE4AF}"/>
              </a:ext>
            </a:extLst>
          </p:cNvPr>
          <p:cNvSpPr txBox="1"/>
          <p:nvPr/>
        </p:nvSpPr>
        <p:spPr>
          <a:xfrm>
            <a:off x="406117" y="2072244"/>
            <a:ext cx="5604570" cy="253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9050" tIns="19050" rIns="19050" bIns="19050" anchor="ctr">
            <a:spAutoFit/>
          </a:bodyPr>
          <a:lstStyle>
            <a:lvl1pPr algn="l">
              <a:spcBef>
                <a:spcPts val="5900"/>
              </a:spcBef>
              <a:defRPr sz="7000" b="1">
                <a:solidFill>
                  <a:srgbClr val="102F60"/>
                </a:solidFill>
                <a:latin typeface="Roboto"/>
                <a:ea typeface="Roboto"/>
                <a:cs typeface="Roboto"/>
                <a:sym typeface="Roboto"/>
              </a:defRPr>
            </a:lvl1pPr>
          </a:lstStyle>
          <a:p>
            <a:pPr algn="just"/>
            <a:r>
              <a:rPr lang="es-ES" sz="1400" dirty="0"/>
              <a:t>Cuadro Oferta y Utilización de Energía en términos físicos ( COUE-F)</a:t>
            </a:r>
            <a:endParaRPr lang="en-US" sz="1400" dirty="0"/>
          </a:p>
        </p:txBody>
      </p:sp>
      <p:sp>
        <p:nvSpPr>
          <p:cNvPr id="16" name="Garantía de Calidad…">
            <a:extLst>
              <a:ext uri="{FF2B5EF4-FFF2-40B4-BE49-F238E27FC236}">
                <a16:creationId xmlns:a16="http://schemas.microsoft.com/office/drawing/2014/main" id="{6083DFB7-8697-8049-3A81-CD7D2A0E4F01}"/>
              </a:ext>
            </a:extLst>
          </p:cNvPr>
          <p:cNvSpPr txBox="1"/>
          <p:nvPr/>
        </p:nvSpPr>
        <p:spPr>
          <a:xfrm>
            <a:off x="438420" y="3634090"/>
            <a:ext cx="5117923" cy="253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9050" tIns="19050" rIns="19050" bIns="19050" anchor="ctr">
            <a:spAutoFit/>
          </a:bodyPr>
          <a:lstStyle/>
          <a:p>
            <a:pPr algn="just">
              <a:spcBef>
                <a:spcPts val="5900"/>
              </a:spcBef>
              <a:defRPr sz="5000">
                <a:solidFill>
                  <a:srgbClr val="102F60"/>
                </a:solidFill>
                <a:latin typeface="Roboto Medium"/>
                <a:ea typeface="Roboto Medium"/>
                <a:cs typeface="Roboto Medium"/>
                <a:sym typeface="Roboto Medium"/>
              </a:defRPr>
            </a:pPr>
            <a:r>
              <a:rPr lang="es-ES" sz="1400" b="1" dirty="0">
                <a:solidFill>
                  <a:srgbClr val="102F60"/>
                </a:solidFill>
                <a:latin typeface="Roboto"/>
                <a:ea typeface="Roboto"/>
                <a:cs typeface="Roboto"/>
                <a:sym typeface="Roboto"/>
              </a:rPr>
              <a:t>Cuadro de emisiones</a:t>
            </a:r>
            <a:endParaRPr lang="en-US" sz="1400" b="1" dirty="0">
              <a:solidFill>
                <a:srgbClr val="102F60"/>
              </a:solidFill>
              <a:latin typeface="Roboto"/>
              <a:ea typeface="Roboto"/>
              <a:cs typeface="Roboto"/>
              <a:sym typeface="Roboto"/>
            </a:endParaRPr>
          </a:p>
        </p:txBody>
      </p:sp>
      <p:sp>
        <p:nvSpPr>
          <p:cNvPr id="17" name="Producir, coordinar      y difundir estadísticas oficiales">
            <a:extLst>
              <a:ext uri="{FF2B5EF4-FFF2-40B4-BE49-F238E27FC236}">
                <a16:creationId xmlns:a16="http://schemas.microsoft.com/office/drawing/2014/main" id="{8E71895E-D0F2-7F9D-CDA1-EC0BBECF09A1}"/>
              </a:ext>
            </a:extLst>
          </p:cNvPr>
          <p:cNvSpPr txBox="1"/>
          <p:nvPr/>
        </p:nvSpPr>
        <p:spPr>
          <a:xfrm>
            <a:off x="406117" y="2884208"/>
            <a:ext cx="6034435" cy="253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9050" tIns="19050" rIns="19050" bIns="19050" anchor="ctr">
            <a:spAutoFit/>
          </a:bodyPr>
          <a:lstStyle>
            <a:lvl1pPr algn="l">
              <a:spcBef>
                <a:spcPts val="5900"/>
              </a:spcBef>
              <a:defRPr sz="7000" b="1">
                <a:solidFill>
                  <a:srgbClr val="102F60"/>
                </a:solidFill>
                <a:latin typeface="Roboto"/>
                <a:ea typeface="Roboto"/>
                <a:cs typeface="Roboto"/>
                <a:sym typeface="Roboto"/>
              </a:defRPr>
            </a:lvl1pPr>
          </a:lstStyle>
          <a:p>
            <a:pPr algn="just"/>
            <a:r>
              <a:rPr lang="es-ES" sz="1400" dirty="0"/>
              <a:t>Recopilación de los factores de emisión según la estructura del BEN actual </a:t>
            </a:r>
            <a:endParaRPr lang="es-ES" sz="1200" dirty="0"/>
          </a:p>
        </p:txBody>
      </p:sp>
      <p:sp>
        <p:nvSpPr>
          <p:cNvPr id="18" name="CuadroTexto 17">
            <a:extLst>
              <a:ext uri="{FF2B5EF4-FFF2-40B4-BE49-F238E27FC236}">
                <a16:creationId xmlns:a16="http://schemas.microsoft.com/office/drawing/2014/main" id="{1FFC9692-8ACB-D7EA-A923-C266E06F6130}"/>
              </a:ext>
            </a:extLst>
          </p:cNvPr>
          <p:cNvSpPr txBox="1"/>
          <p:nvPr/>
        </p:nvSpPr>
        <p:spPr>
          <a:xfrm>
            <a:off x="47703" y="661986"/>
            <a:ext cx="7166273" cy="338554"/>
          </a:xfrm>
          <a:prstGeom prst="rect">
            <a:avLst/>
          </a:prstGeom>
          <a:noFill/>
        </p:spPr>
        <p:txBody>
          <a:bodyPr wrap="square" rtlCol="0">
            <a:spAutoFit/>
          </a:bodyPr>
          <a:lstStyle/>
          <a:p>
            <a:pPr algn="ctr" defTabSz="685800">
              <a:spcBef>
                <a:spcPct val="0"/>
              </a:spcBef>
              <a:spcAft>
                <a:spcPts val="800"/>
              </a:spcAft>
            </a:pPr>
            <a:r>
              <a:rPr lang="es-ES" sz="1600" b="1" dirty="0">
                <a:solidFill>
                  <a:srgbClr val="102F60"/>
                </a:solidFill>
                <a:latin typeface="Roboto Black" panose="02000000000000000000" pitchFamily="2" charset="0"/>
                <a:ea typeface="Roboto Black" panose="02000000000000000000" pitchFamily="2" charset="0"/>
                <a:cs typeface="+mj-cs"/>
              </a:rPr>
              <a:t>Cuenta de Energía y emisiones: de la estadística sectorial a la contabilidad</a:t>
            </a:r>
            <a:endParaRPr lang="es-DO" sz="1600" b="1" dirty="0">
              <a:solidFill>
                <a:srgbClr val="102F60"/>
              </a:solidFill>
              <a:latin typeface="Roboto Black" panose="02000000000000000000" pitchFamily="2" charset="0"/>
              <a:ea typeface="Roboto Black" panose="02000000000000000000" pitchFamily="2" charset="0"/>
              <a:cs typeface="+mj-cs"/>
              <a:sym typeface="Roboto"/>
            </a:endParaRPr>
          </a:p>
        </p:txBody>
      </p:sp>
      <p:pic>
        <p:nvPicPr>
          <p:cNvPr id="26" name="Gráfico 25">
            <a:extLst>
              <a:ext uri="{FF2B5EF4-FFF2-40B4-BE49-F238E27FC236}">
                <a16:creationId xmlns:a16="http://schemas.microsoft.com/office/drawing/2014/main" id="{685EF8F4-ED7D-4DE9-8B04-A62F9D7F6F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4514670"/>
            <a:ext cx="3151909" cy="642683"/>
          </a:xfrm>
          <a:prstGeom prst="rect">
            <a:avLst/>
          </a:prstGeom>
        </p:spPr>
      </p:pic>
      <p:pic>
        <p:nvPicPr>
          <p:cNvPr id="27" name="Gráfico 26">
            <a:extLst>
              <a:ext uri="{FF2B5EF4-FFF2-40B4-BE49-F238E27FC236}">
                <a16:creationId xmlns:a16="http://schemas.microsoft.com/office/drawing/2014/main" id="{92208E9C-70F4-48AB-B964-0ABFCF0E01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9805" y="4655727"/>
            <a:ext cx="413696" cy="332860"/>
          </a:xfrm>
          <a:prstGeom prst="rect">
            <a:avLst/>
          </a:prstGeom>
        </p:spPr>
      </p:pic>
      <p:grpSp>
        <p:nvGrpSpPr>
          <p:cNvPr id="2" name="Grupo 1">
            <a:extLst>
              <a:ext uri="{FF2B5EF4-FFF2-40B4-BE49-F238E27FC236}">
                <a16:creationId xmlns:a16="http://schemas.microsoft.com/office/drawing/2014/main" id="{2B69262F-AA70-B58A-726C-7C0BEAD05A3F}"/>
              </a:ext>
            </a:extLst>
          </p:cNvPr>
          <p:cNvGrpSpPr/>
          <p:nvPr/>
        </p:nvGrpSpPr>
        <p:grpSpPr>
          <a:xfrm>
            <a:off x="134249" y="1262742"/>
            <a:ext cx="181248" cy="2618015"/>
            <a:chOff x="3021620" y="1053043"/>
            <a:chExt cx="181248" cy="2618015"/>
          </a:xfrm>
        </p:grpSpPr>
        <p:sp>
          <p:nvSpPr>
            <p:cNvPr id="252" name="Line"/>
            <p:cNvSpPr/>
            <p:nvPr/>
          </p:nvSpPr>
          <p:spPr>
            <a:xfrm flipV="1">
              <a:off x="3112246" y="1069865"/>
              <a:ext cx="0" cy="2477280"/>
            </a:xfrm>
            <a:prstGeom prst="line">
              <a:avLst/>
            </a:prstGeom>
            <a:ln w="25400">
              <a:solidFill>
                <a:schemeClr val="bg1">
                  <a:lumMod val="95000"/>
                </a:schemeClr>
              </a:solidFill>
              <a:miter lim="400000"/>
            </a:ln>
          </p:spPr>
          <p:txBody>
            <a:bodyPr lIns="17144" tIns="17144" rIns="17144" bIns="17144"/>
            <a:lstStyle/>
            <a:p>
              <a:endParaRPr sz="525" dirty="0"/>
            </a:p>
          </p:txBody>
        </p:sp>
        <p:sp>
          <p:nvSpPr>
            <p:cNvPr id="3" name="Circle">
              <a:extLst>
                <a:ext uri="{FF2B5EF4-FFF2-40B4-BE49-F238E27FC236}">
                  <a16:creationId xmlns:a16="http://schemas.microsoft.com/office/drawing/2014/main" id="{1D937382-D4A7-5ECF-B573-CEBD33411922}"/>
                </a:ext>
              </a:extLst>
            </p:cNvPr>
            <p:cNvSpPr/>
            <p:nvPr/>
          </p:nvSpPr>
          <p:spPr>
            <a:xfrm>
              <a:off x="3021622" y="1926505"/>
              <a:ext cx="181245" cy="181245"/>
            </a:xfrm>
            <a:prstGeom prst="ellipse">
              <a:avLst/>
            </a:prstGeom>
            <a:solidFill>
              <a:schemeClr val="accent1"/>
            </a:solidFill>
            <a:ln w="12700">
              <a:solidFill>
                <a:schemeClr val="bg1"/>
              </a:solidFill>
              <a:miter lim="400000"/>
            </a:ln>
          </p:spPr>
          <p:txBody>
            <a:bodyPr lIns="0" tIns="0" rIns="0" bIns="0" anchor="ctr"/>
            <a:lstStyle/>
            <a:p>
              <a:pPr>
                <a:defRPr sz="3200">
                  <a:solidFill>
                    <a:srgbClr val="FFFFFF"/>
                  </a:solidFill>
                </a:defRPr>
              </a:pPr>
              <a:endParaRPr sz="1200" dirty="0"/>
            </a:p>
          </p:txBody>
        </p:sp>
        <p:sp>
          <p:nvSpPr>
            <p:cNvPr id="6" name="Circle">
              <a:extLst>
                <a:ext uri="{FF2B5EF4-FFF2-40B4-BE49-F238E27FC236}">
                  <a16:creationId xmlns:a16="http://schemas.microsoft.com/office/drawing/2014/main" id="{6106F935-530D-F831-8769-32A0544EFD1F}"/>
                </a:ext>
              </a:extLst>
            </p:cNvPr>
            <p:cNvSpPr/>
            <p:nvPr/>
          </p:nvSpPr>
          <p:spPr>
            <a:xfrm>
              <a:off x="3021621" y="2646202"/>
              <a:ext cx="181245" cy="181245"/>
            </a:xfrm>
            <a:prstGeom prst="ellipse">
              <a:avLst/>
            </a:prstGeom>
            <a:solidFill>
              <a:schemeClr val="accent1"/>
            </a:solidFill>
            <a:ln w="12700">
              <a:solidFill>
                <a:schemeClr val="bg1"/>
              </a:solidFill>
              <a:miter lim="400000"/>
            </a:ln>
          </p:spPr>
          <p:txBody>
            <a:bodyPr lIns="0" tIns="0" rIns="0" bIns="0" anchor="ctr"/>
            <a:lstStyle/>
            <a:p>
              <a:pPr>
                <a:defRPr sz="3200">
                  <a:solidFill>
                    <a:srgbClr val="FFFFFF"/>
                  </a:solidFill>
                </a:defRPr>
              </a:pPr>
              <a:endParaRPr sz="1200" dirty="0">
                <a:solidFill>
                  <a:schemeClr val="accent2"/>
                </a:solidFill>
              </a:endParaRPr>
            </a:p>
          </p:txBody>
        </p:sp>
        <p:sp>
          <p:nvSpPr>
            <p:cNvPr id="253" name="Circle"/>
            <p:cNvSpPr/>
            <p:nvPr/>
          </p:nvSpPr>
          <p:spPr>
            <a:xfrm>
              <a:off x="3021623" y="1053043"/>
              <a:ext cx="181245" cy="181245"/>
            </a:xfrm>
            <a:prstGeom prst="ellipse">
              <a:avLst/>
            </a:prstGeom>
            <a:solidFill>
              <a:schemeClr val="accent1"/>
            </a:solidFill>
            <a:ln w="12700">
              <a:solidFill>
                <a:schemeClr val="bg1"/>
              </a:solidFill>
              <a:miter lim="400000"/>
            </a:ln>
          </p:spPr>
          <p:txBody>
            <a:bodyPr lIns="0" tIns="0" rIns="0" bIns="0" anchor="ctr"/>
            <a:lstStyle/>
            <a:p>
              <a:pPr>
                <a:defRPr sz="3200">
                  <a:solidFill>
                    <a:srgbClr val="FFFFFF"/>
                  </a:solidFill>
                </a:defRPr>
              </a:pPr>
              <a:endParaRPr sz="1200" dirty="0"/>
            </a:p>
          </p:txBody>
        </p:sp>
        <p:sp>
          <p:nvSpPr>
            <p:cNvPr id="7" name="Circle">
              <a:extLst>
                <a:ext uri="{FF2B5EF4-FFF2-40B4-BE49-F238E27FC236}">
                  <a16:creationId xmlns:a16="http://schemas.microsoft.com/office/drawing/2014/main" id="{324AB018-5A90-7CF9-BAF7-AA3D6AFC6D70}"/>
                </a:ext>
              </a:extLst>
            </p:cNvPr>
            <p:cNvSpPr/>
            <p:nvPr/>
          </p:nvSpPr>
          <p:spPr>
            <a:xfrm>
              <a:off x="3021620" y="3489813"/>
              <a:ext cx="181245" cy="181245"/>
            </a:xfrm>
            <a:prstGeom prst="ellipse">
              <a:avLst/>
            </a:prstGeom>
            <a:solidFill>
              <a:schemeClr val="accent1"/>
            </a:solidFill>
            <a:ln w="12700">
              <a:solidFill>
                <a:schemeClr val="bg1"/>
              </a:solidFill>
              <a:miter lim="400000"/>
            </a:ln>
          </p:spPr>
          <p:txBody>
            <a:bodyPr lIns="0" tIns="0" rIns="0" bIns="0" anchor="ctr"/>
            <a:lstStyle/>
            <a:p>
              <a:pPr>
                <a:defRPr sz="3200">
                  <a:solidFill>
                    <a:srgbClr val="FFFFFF"/>
                  </a:solidFill>
                </a:defRPr>
              </a:pPr>
              <a:endParaRPr sz="1200" dirty="0">
                <a:solidFill>
                  <a:schemeClr val="accent2"/>
                </a:solidFill>
              </a:endParaRPr>
            </a:p>
          </p:txBody>
        </p:sp>
      </p:grpSp>
    </p:spTree>
    <p:extLst>
      <p:ext uri="{BB962C8B-B14F-4D97-AF65-F5344CB8AC3E}">
        <p14:creationId xmlns:p14="http://schemas.microsoft.com/office/powerpoint/2010/main" val="1071620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áfico 14">
            <a:extLst>
              <a:ext uri="{FF2B5EF4-FFF2-40B4-BE49-F238E27FC236}">
                <a16:creationId xmlns:a16="http://schemas.microsoft.com/office/drawing/2014/main" id="{1C58A1D1-4D03-4AFE-B040-59F8DD00EAA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4514670"/>
            <a:ext cx="3151909" cy="642683"/>
          </a:xfrm>
          <a:prstGeom prst="rect">
            <a:avLst/>
          </a:prstGeom>
        </p:spPr>
      </p:pic>
      <p:pic>
        <p:nvPicPr>
          <p:cNvPr id="18" name="Gráfico 17">
            <a:extLst>
              <a:ext uri="{FF2B5EF4-FFF2-40B4-BE49-F238E27FC236}">
                <a16:creationId xmlns:a16="http://schemas.microsoft.com/office/drawing/2014/main" id="{DE34EF57-13DB-4045-9ED5-BB9C087763C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9805" y="4655727"/>
            <a:ext cx="413696" cy="332860"/>
          </a:xfrm>
          <a:prstGeom prst="rect">
            <a:avLst/>
          </a:prstGeom>
        </p:spPr>
      </p:pic>
      <p:sp>
        <p:nvSpPr>
          <p:cNvPr id="35" name="Rectángulo: esquinas redondeadas 34">
            <a:extLst>
              <a:ext uri="{FF2B5EF4-FFF2-40B4-BE49-F238E27FC236}">
                <a16:creationId xmlns:a16="http://schemas.microsoft.com/office/drawing/2014/main" id="{109B0DAF-7232-4C10-896E-0E4C4D7C68D6}"/>
              </a:ext>
            </a:extLst>
          </p:cNvPr>
          <p:cNvSpPr/>
          <p:nvPr/>
        </p:nvSpPr>
        <p:spPr>
          <a:xfrm>
            <a:off x="508504" y="1239321"/>
            <a:ext cx="93703" cy="559989"/>
          </a:xfrm>
          <a:prstGeom prst="roundRect">
            <a:avLst/>
          </a:prstGeom>
          <a:solidFill>
            <a:srgbClr val="1B40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DO"/>
          </a:p>
        </p:txBody>
      </p:sp>
      <p:sp>
        <p:nvSpPr>
          <p:cNvPr id="36" name="CuadroTexto 35">
            <a:extLst>
              <a:ext uri="{FF2B5EF4-FFF2-40B4-BE49-F238E27FC236}">
                <a16:creationId xmlns:a16="http://schemas.microsoft.com/office/drawing/2014/main" id="{904C5415-0833-4E7C-9A14-B9F692D811B1}"/>
              </a:ext>
            </a:extLst>
          </p:cNvPr>
          <p:cNvSpPr txBox="1"/>
          <p:nvPr/>
        </p:nvSpPr>
        <p:spPr>
          <a:xfrm>
            <a:off x="555355" y="1292703"/>
            <a:ext cx="2919462" cy="458587"/>
          </a:xfrm>
          <a:prstGeom prst="rect">
            <a:avLst/>
          </a:prstGeom>
          <a:noFill/>
        </p:spPr>
        <p:txBody>
          <a:bodyPr wrap="square">
            <a:spAutoFit/>
          </a:bodyPr>
          <a:lstStyle/>
          <a:p>
            <a:pPr>
              <a:lnSpc>
                <a:spcPct val="85000"/>
              </a:lnSpc>
              <a:spcAft>
                <a:spcPts val="800"/>
              </a:spcAft>
              <a:defRPr/>
            </a:pPr>
            <a:r>
              <a:rPr lang="es-DO" sz="1400" b="1" dirty="0">
                <a:solidFill>
                  <a:srgbClr val="1B4068"/>
                </a:solidFill>
                <a:latin typeface="Roboto Black" panose="02000000000000000000" pitchFamily="2" charset="0"/>
                <a:ea typeface="Roboto Black" panose="02000000000000000000" pitchFamily="2" charset="0"/>
                <a:cs typeface="Calibri" panose="020F0502020204030204" pitchFamily="34" charset="0"/>
              </a:rPr>
              <a:t>Fragmentación y calidad de las fuentes de información.</a:t>
            </a:r>
            <a:endParaRPr lang="en-US" sz="1400" b="1" dirty="0">
              <a:solidFill>
                <a:srgbClr val="1B4068"/>
              </a:solidFill>
              <a:latin typeface="Roboto Black" panose="02000000000000000000" pitchFamily="2" charset="0"/>
              <a:ea typeface="Roboto Black" panose="02000000000000000000" pitchFamily="2" charset="0"/>
              <a:cs typeface="Calibri" panose="020F0502020204030204" pitchFamily="34" charset="0"/>
            </a:endParaRPr>
          </a:p>
        </p:txBody>
      </p:sp>
      <p:sp>
        <p:nvSpPr>
          <p:cNvPr id="37" name="Rectángulo: esquinas redondeadas 36">
            <a:extLst>
              <a:ext uri="{FF2B5EF4-FFF2-40B4-BE49-F238E27FC236}">
                <a16:creationId xmlns:a16="http://schemas.microsoft.com/office/drawing/2014/main" id="{68E480F1-2EEF-4C90-A0CA-EE9573431D44}"/>
              </a:ext>
            </a:extLst>
          </p:cNvPr>
          <p:cNvSpPr/>
          <p:nvPr/>
        </p:nvSpPr>
        <p:spPr>
          <a:xfrm>
            <a:off x="508504" y="2284501"/>
            <a:ext cx="93703" cy="1163267"/>
          </a:xfrm>
          <a:prstGeom prst="round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DO">
              <a:solidFill>
                <a:schemeClr val="bg1">
                  <a:lumMod val="85000"/>
                </a:schemeClr>
              </a:solidFill>
            </a:endParaRPr>
          </a:p>
        </p:txBody>
      </p:sp>
      <p:sp>
        <p:nvSpPr>
          <p:cNvPr id="47" name="Rectángulo: esquinas redondeadas 46">
            <a:extLst>
              <a:ext uri="{FF2B5EF4-FFF2-40B4-BE49-F238E27FC236}">
                <a16:creationId xmlns:a16="http://schemas.microsoft.com/office/drawing/2014/main" id="{AF86EA62-C459-4624-9537-32EAE6B705C3}"/>
              </a:ext>
            </a:extLst>
          </p:cNvPr>
          <p:cNvSpPr/>
          <p:nvPr/>
        </p:nvSpPr>
        <p:spPr>
          <a:xfrm>
            <a:off x="3741824" y="2832291"/>
            <a:ext cx="93703" cy="490719"/>
          </a:xfrm>
          <a:prstGeom prst="roundRect">
            <a:avLst/>
          </a:prstGeom>
          <a:solidFill>
            <a:srgbClr val="1B406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DO"/>
          </a:p>
        </p:txBody>
      </p:sp>
      <p:sp>
        <p:nvSpPr>
          <p:cNvPr id="48" name="CuadroTexto 47">
            <a:extLst>
              <a:ext uri="{FF2B5EF4-FFF2-40B4-BE49-F238E27FC236}">
                <a16:creationId xmlns:a16="http://schemas.microsoft.com/office/drawing/2014/main" id="{2A4B073D-53E5-4156-8B40-04ABDD77F013}"/>
              </a:ext>
            </a:extLst>
          </p:cNvPr>
          <p:cNvSpPr txBox="1"/>
          <p:nvPr/>
        </p:nvSpPr>
        <p:spPr>
          <a:xfrm>
            <a:off x="3835527" y="2840822"/>
            <a:ext cx="4101746" cy="458587"/>
          </a:xfrm>
          <a:prstGeom prst="rect">
            <a:avLst/>
          </a:prstGeom>
          <a:noFill/>
        </p:spPr>
        <p:txBody>
          <a:bodyPr wrap="square">
            <a:spAutoFit/>
          </a:bodyPr>
          <a:lstStyle/>
          <a:p>
            <a:pPr lvl="0">
              <a:lnSpc>
                <a:spcPct val="85000"/>
              </a:lnSpc>
              <a:defRPr/>
            </a:pPr>
            <a:r>
              <a:rPr lang="es-ES" sz="1400" b="1" dirty="0">
                <a:solidFill>
                  <a:srgbClr val="1B4068"/>
                </a:solidFill>
                <a:latin typeface="Roboto Black" panose="02000000000000000000" pitchFamily="2" charset="0"/>
                <a:ea typeface="Roboto Black" panose="02000000000000000000" pitchFamily="2" charset="0"/>
                <a:cs typeface="Calibri" panose="020F0502020204030204" pitchFamily="34" charset="0"/>
              </a:rPr>
              <a:t>Limitaciones en la estandarización de los registros administrativos.</a:t>
            </a:r>
            <a:endParaRPr lang="en-US" sz="1400" b="1" dirty="0">
              <a:solidFill>
                <a:srgbClr val="1B4068"/>
              </a:solidFill>
              <a:latin typeface="Roboto Black" panose="02000000000000000000" pitchFamily="2" charset="0"/>
              <a:ea typeface="Roboto Black" panose="02000000000000000000" pitchFamily="2" charset="0"/>
              <a:cs typeface="Calibri" panose="020F0502020204030204" pitchFamily="34" charset="0"/>
            </a:endParaRPr>
          </a:p>
        </p:txBody>
      </p:sp>
      <p:sp>
        <p:nvSpPr>
          <p:cNvPr id="49" name="Rectángulo: esquinas redondeadas 48">
            <a:extLst>
              <a:ext uri="{FF2B5EF4-FFF2-40B4-BE49-F238E27FC236}">
                <a16:creationId xmlns:a16="http://schemas.microsoft.com/office/drawing/2014/main" id="{83F3DCA2-9D20-4CD6-AE8B-54844CE6E445}"/>
              </a:ext>
            </a:extLst>
          </p:cNvPr>
          <p:cNvSpPr/>
          <p:nvPr/>
        </p:nvSpPr>
        <p:spPr>
          <a:xfrm>
            <a:off x="3741824" y="1167420"/>
            <a:ext cx="93703" cy="1060675"/>
          </a:xfrm>
          <a:prstGeom prst="round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DO">
              <a:solidFill>
                <a:schemeClr val="bg1">
                  <a:lumMod val="85000"/>
                </a:schemeClr>
              </a:solidFill>
            </a:endParaRPr>
          </a:p>
        </p:txBody>
      </p:sp>
      <p:sp>
        <p:nvSpPr>
          <p:cNvPr id="51" name="CuadroTexto 50">
            <a:extLst>
              <a:ext uri="{FF2B5EF4-FFF2-40B4-BE49-F238E27FC236}">
                <a16:creationId xmlns:a16="http://schemas.microsoft.com/office/drawing/2014/main" id="{CC71EC31-F158-4397-8F37-5C7E99B644C1}"/>
              </a:ext>
            </a:extLst>
          </p:cNvPr>
          <p:cNvSpPr txBox="1"/>
          <p:nvPr/>
        </p:nvSpPr>
        <p:spPr>
          <a:xfrm>
            <a:off x="3835527" y="1262368"/>
            <a:ext cx="3576367" cy="536942"/>
          </a:xfrm>
          <a:prstGeom prst="rect">
            <a:avLst/>
          </a:prstGeom>
          <a:noFill/>
        </p:spPr>
        <p:txBody>
          <a:bodyPr wrap="square">
            <a:spAutoFit/>
          </a:bodyPr>
          <a:lstStyle/>
          <a:p>
            <a:pPr>
              <a:lnSpc>
                <a:spcPct val="106000"/>
              </a:lnSpc>
              <a:spcAft>
                <a:spcPts val="800"/>
              </a:spcAft>
              <a:defRPr/>
            </a:pPr>
            <a:r>
              <a:rPr lang="es-DO" sz="1400" b="1" dirty="0">
                <a:solidFill>
                  <a:schemeClr val="tx2"/>
                </a:solidFill>
                <a:latin typeface="+mj-lt"/>
                <a:ea typeface="Roboto Black" panose="02000000000000000000" pitchFamily="2" charset="0"/>
                <a:cs typeface="Calibri" panose="020F0502020204030204" pitchFamily="34" charset="0"/>
              </a:rPr>
              <a:t>Brechas de capacidades técnicas e institucionales.</a:t>
            </a:r>
            <a:endParaRPr lang="en-US" sz="1400" b="1" dirty="0">
              <a:solidFill>
                <a:schemeClr val="tx2"/>
              </a:solidFill>
              <a:latin typeface="+mj-lt"/>
              <a:ea typeface="Roboto Black" panose="02000000000000000000" pitchFamily="2" charset="0"/>
              <a:cs typeface="Calibri" panose="020F0502020204030204" pitchFamily="34" charset="0"/>
            </a:endParaRPr>
          </a:p>
        </p:txBody>
      </p:sp>
      <p:sp>
        <p:nvSpPr>
          <p:cNvPr id="56" name="CuadroTexto 55">
            <a:extLst>
              <a:ext uri="{FF2B5EF4-FFF2-40B4-BE49-F238E27FC236}">
                <a16:creationId xmlns:a16="http://schemas.microsoft.com/office/drawing/2014/main" id="{0A29D0B0-59D5-44E4-BA58-F27CD2C41BDB}"/>
              </a:ext>
            </a:extLst>
          </p:cNvPr>
          <p:cNvSpPr txBox="1"/>
          <p:nvPr/>
        </p:nvSpPr>
        <p:spPr>
          <a:xfrm>
            <a:off x="543501" y="2602998"/>
            <a:ext cx="3049565" cy="536942"/>
          </a:xfrm>
          <a:prstGeom prst="rect">
            <a:avLst/>
          </a:prstGeom>
          <a:noFill/>
        </p:spPr>
        <p:txBody>
          <a:bodyPr wrap="square">
            <a:spAutoFit/>
          </a:bodyPr>
          <a:lstStyle/>
          <a:p>
            <a:pPr>
              <a:lnSpc>
                <a:spcPct val="106000"/>
              </a:lnSpc>
              <a:spcAft>
                <a:spcPts val="800"/>
              </a:spcAft>
              <a:defRPr/>
            </a:pPr>
            <a:r>
              <a:rPr lang="es-DO" sz="1400" b="1" dirty="0">
                <a:solidFill>
                  <a:schemeClr val="tx2"/>
                </a:solidFill>
                <a:latin typeface="+mj-lt"/>
                <a:ea typeface="Roboto Black" panose="02000000000000000000" pitchFamily="2" charset="0"/>
                <a:cs typeface="Calibri" panose="020F0502020204030204" pitchFamily="34" charset="0"/>
              </a:rPr>
              <a:t>Retos metodológicos y de valoración ambiental.</a:t>
            </a:r>
            <a:endParaRPr lang="en-US" sz="1400" b="1" dirty="0">
              <a:solidFill>
                <a:schemeClr val="tx2"/>
              </a:solidFill>
              <a:latin typeface="+mj-lt"/>
              <a:ea typeface="Roboto Black" panose="02000000000000000000" pitchFamily="2" charset="0"/>
              <a:cs typeface="Calibri" panose="020F0502020204030204" pitchFamily="34" charset="0"/>
            </a:endParaRPr>
          </a:p>
        </p:txBody>
      </p:sp>
      <p:sp>
        <p:nvSpPr>
          <p:cNvPr id="57" name="Rectángulo: esquinas redondeadas 56">
            <a:extLst>
              <a:ext uri="{FF2B5EF4-FFF2-40B4-BE49-F238E27FC236}">
                <a16:creationId xmlns:a16="http://schemas.microsoft.com/office/drawing/2014/main" id="{3C31A31C-77F1-4E2B-A3E3-63ACF1FAF5F8}"/>
              </a:ext>
            </a:extLst>
          </p:cNvPr>
          <p:cNvSpPr/>
          <p:nvPr/>
        </p:nvSpPr>
        <p:spPr>
          <a:xfrm>
            <a:off x="3741824" y="3927204"/>
            <a:ext cx="93703" cy="277640"/>
          </a:xfrm>
          <a:prstGeom prst="round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DO">
              <a:solidFill>
                <a:schemeClr val="bg1">
                  <a:lumMod val="85000"/>
                </a:schemeClr>
              </a:solidFill>
            </a:endParaRPr>
          </a:p>
        </p:txBody>
      </p:sp>
      <p:sp>
        <p:nvSpPr>
          <p:cNvPr id="59" name="CuadroTexto 58">
            <a:extLst>
              <a:ext uri="{FF2B5EF4-FFF2-40B4-BE49-F238E27FC236}">
                <a16:creationId xmlns:a16="http://schemas.microsoft.com/office/drawing/2014/main" id="{5B9BD424-B951-41E2-B070-C6AD79ABD211}"/>
              </a:ext>
            </a:extLst>
          </p:cNvPr>
          <p:cNvSpPr txBox="1"/>
          <p:nvPr/>
        </p:nvSpPr>
        <p:spPr>
          <a:xfrm>
            <a:off x="3835527" y="3912135"/>
            <a:ext cx="4516397" cy="307777"/>
          </a:xfrm>
          <a:prstGeom prst="rect">
            <a:avLst/>
          </a:prstGeom>
          <a:noFill/>
        </p:spPr>
        <p:txBody>
          <a:bodyPr wrap="square">
            <a:spAutoFit/>
          </a:bodyPr>
          <a:lstStyle/>
          <a:p>
            <a:pPr lvl="0">
              <a:lnSpc>
                <a:spcPct val="106000"/>
              </a:lnSpc>
              <a:spcAft>
                <a:spcPts val="800"/>
              </a:spcAft>
              <a:defRPr/>
            </a:pPr>
            <a:r>
              <a:rPr lang="es-DO" sz="1400" b="1" dirty="0">
                <a:solidFill>
                  <a:schemeClr val="tx2"/>
                </a:solidFill>
                <a:latin typeface="+mj-lt"/>
                <a:ea typeface="Roboto Black" panose="02000000000000000000" pitchFamily="2" charset="0"/>
                <a:cs typeface="Calibri" panose="020F0502020204030204" pitchFamily="34" charset="0"/>
              </a:rPr>
              <a:t>Fortalecimiento de la gobernanza interinstitucional</a:t>
            </a:r>
            <a:endParaRPr lang="en-US" sz="1400" b="1" dirty="0">
              <a:solidFill>
                <a:schemeClr val="tx2"/>
              </a:solidFill>
              <a:latin typeface="+mj-lt"/>
              <a:ea typeface="Roboto Black" panose="02000000000000000000" pitchFamily="2" charset="0"/>
              <a:cs typeface="Calibri" panose="020F0502020204030204" pitchFamily="34" charset="0"/>
            </a:endParaRPr>
          </a:p>
        </p:txBody>
      </p:sp>
      <p:sp>
        <p:nvSpPr>
          <p:cNvPr id="2" name="Título 2">
            <a:extLst>
              <a:ext uri="{FF2B5EF4-FFF2-40B4-BE49-F238E27FC236}">
                <a16:creationId xmlns:a16="http://schemas.microsoft.com/office/drawing/2014/main" id="{96963E3C-0159-D360-9FCD-D1399AF862A9}"/>
              </a:ext>
            </a:extLst>
          </p:cNvPr>
          <p:cNvSpPr txBox="1">
            <a:spLocks/>
          </p:cNvSpPr>
          <p:nvPr/>
        </p:nvSpPr>
        <p:spPr>
          <a:xfrm>
            <a:off x="1461376" y="283928"/>
            <a:ext cx="6140095" cy="659990"/>
          </a:xfrm>
          <a:prstGeom prst="rect">
            <a:avLst/>
          </a:prstGeom>
        </p:spPr>
        <p:txBody>
          <a:bodyPr>
            <a:norm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defTabSz="914400"/>
            <a:r>
              <a:rPr lang="es-ES" sz="1600" b="1" dirty="0">
                <a:solidFill>
                  <a:srgbClr val="102F60"/>
                </a:solidFill>
                <a:latin typeface="Roboto Black" panose="02000000000000000000" pitchFamily="2" charset="0"/>
                <a:ea typeface="Roboto Black" panose="02000000000000000000" pitchFamily="2" charset="0"/>
              </a:rPr>
              <a:t>DESAFÍOS</a:t>
            </a:r>
            <a:endParaRPr lang="es-MX" sz="1600" b="1" dirty="0">
              <a:solidFill>
                <a:srgbClr val="102F60"/>
              </a:solidFill>
              <a:latin typeface="Roboto Black" panose="02000000000000000000" pitchFamily="2" charset="0"/>
              <a:ea typeface="Roboto Black" panose="02000000000000000000" pitchFamily="2" charset="0"/>
            </a:endParaRPr>
          </a:p>
        </p:txBody>
      </p:sp>
      <p:sp>
        <p:nvSpPr>
          <p:cNvPr id="3" name="object 2">
            <a:extLst>
              <a:ext uri="{FF2B5EF4-FFF2-40B4-BE49-F238E27FC236}">
                <a16:creationId xmlns:a16="http://schemas.microsoft.com/office/drawing/2014/main" id="{25B3B598-8B86-145D-7F7F-98FD90043E38}"/>
              </a:ext>
            </a:extLst>
          </p:cNvPr>
          <p:cNvSpPr/>
          <p:nvPr/>
        </p:nvSpPr>
        <p:spPr>
          <a:xfrm>
            <a:off x="3266761" y="601366"/>
            <a:ext cx="2507933" cy="38100"/>
          </a:xfrm>
          <a:custGeom>
            <a:avLst/>
            <a:gdLst/>
            <a:ahLst/>
            <a:cxnLst/>
            <a:rect l="l" t="t" r="r" b="b"/>
            <a:pathLst>
              <a:path w="5015865" h="76200">
                <a:moveTo>
                  <a:pt x="0" y="0"/>
                </a:moveTo>
                <a:lnTo>
                  <a:pt x="5015849" y="0"/>
                </a:lnTo>
                <a:lnTo>
                  <a:pt x="5015849" y="75979"/>
                </a:lnTo>
                <a:lnTo>
                  <a:pt x="0" y="75979"/>
                </a:lnTo>
                <a:lnTo>
                  <a:pt x="0" y="0"/>
                </a:lnTo>
                <a:close/>
              </a:path>
            </a:pathLst>
          </a:custGeom>
          <a:solidFill>
            <a:schemeClr val="accent6">
              <a:lumMod val="20000"/>
              <a:lumOff val="80000"/>
            </a:schemeClr>
          </a:solidFill>
        </p:spPr>
        <p:txBody>
          <a:bodyPr wrap="square" lIns="0" tIns="0" rIns="0" bIns="0" rtlCol="0"/>
          <a:lstStyle/>
          <a:p>
            <a:endParaRPr sz="700"/>
          </a:p>
        </p:txBody>
      </p:sp>
    </p:spTree>
    <p:extLst>
      <p:ext uri="{BB962C8B-B14F-4D97-AF65-F5344CB8AC3E}">
        <p14:creationId xmlns:p14="http://schemas.microsoft.com/office/powerpoint/2010/main" val="11656334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40923C3B-D803-4EEC-8666-DB6C5DD52420}"/>
              </a:ext>
            </a:extLst>
          </p:cNvPr>
          <p:cNvSpPr>
            <a:spLocks noGrp="1"/>
          </p:cNvSpPr>
          <p:nvPr>
            <p:ph type="ctrTitle"/>
          </p:nvPr>
        </p:nvSpPr>
        <p:spPr>
          <a:xfrm>
            <a:off x="1534266" y="286011"/>
            <a:ext cx="6075468" cy="268208"/>
          </a:xfrm>
        </p:spPr>
        <p:txBody>
          <a:bodyPr>
            <a:noAutofit/>
          </a:bodyPr>
          <a:lstStyle/>
          <a:p>
            <a:pPr defTabSz="914400"/>
            <a:r>
              <a:rPr lang="es-ES" sz="1600" b="1" dirty="0">
                <a:solidFill>
                  <a:srgbClr val="102F60"/>
                </a:solidFill>
                <a:latin typeface="Roboto Black" panose="02000000000000000000" pitchFamily="2" charset="0"/>
                <a:ea typeface="Roboto Black" panose="02000000000000000000" pitchFamily="2" charset="0"/>
              </a:rPr>
              <a:t>PERSPECTIVAS</a:t>
            </a:r>
            <a:endParaRPr lang="es-DO" sz="1600" b="1" dirty="0">
              <a:solidFill>
                <a:srgbClr val="102F60"/>
              </a:solidFill>
              <a:latin typeface="Roboto Black" panose="02000000000000000000" pitchFamily="2" charset="0"/>
              <a:ea typeface="Roboto Black" panose="02000000000000000000" pitchFamily="2" charset="0"/>
            </a:endParaRPr>
          </a:p>
        </p:txBody>
      </p:sp>
      <p:sp>
        <p:nvSpPr>
          <p:cNvPr id="3" name="object 2">
            <a:extLst>
              <a:ext uri="{FF2B5EF4-FFF2-40B4-BE49-F238E27FC236}">
                <a16:creationId xmlns:a16="http://schemas.microsoft.com/office/drawing/2014/main" id="{A99271B2-5278-AEB3-3215-A4055886EBE8}"/>
              </a:ext>
            </a:extLst>
          </p:cNvPr>
          <p:cNvSpPr/>
          <p:nvPr/>
        </p:nvSpPr>
        <p:spPr>
          <a:xfrm>
            <a:off x="3234956" y="554219"/>
            <a:ext cx="2507933" cy="38100"/>
          </a:xfrm>
          <a:custGeom>
            <a:avLst/>
            <a:gdLst/>
            <a:ahLst/>
            <a:cxnLst/>
            <a:rect l="l" t="t" r="r" b="b"/>
            <a:pathLst>
              <a:path w="5015865" h="76200">
                <a:moveTo>
                  <a:pt x="0" y="0"/>
                </a:moveTo>
                <a:lnTo>
                  <a:pt x="5015849" y="0"/>
                </a:lnTo>
                <a:lnTo>
                  <a:pt x="5015849" y="75979"/>
                </a:lnTo>
                <a:lnTo>
                  <a:pt x="0" y="75979"/>
                </a:lnTo>
                <a:lnTo>
                  <a:pt x="0" y="0"/>
                </a:lnTo>
                <a:close/>
              </a:path>
            </a:pathLst>
          </a:custGeom>
          <a:solidFill>
            <a:schemeClr val="accent6">
              <a:lumMod val="20000"/>
              <a:lumOff val="80000"/>
            </a:schemeClr>
          </a:solidFill>
        </p:spPr>
        <p:txBody>
          <a:bodyPr wrap="square" lIns="0" tIns="0" rIns="0" bIns="0" rtlCol="0"/>
          <a:lstStyle/>
          <a:p>
            <a:endParaRPr sz="700"/>
          </a:p>
        </p:txBody>
      </p:sp>
      <p:sp>
        <p:nvSpPr>
          <p:cNvPr id="7" name="CuadroTexto 6">
            <a:extLst>
              <a:ext uri="{FF2B5EF4-FFF2-40B4-BE49-F238E27FC236}">
                <a16:creationId xmlns:a16="http://schemas.microsoft.com/office/drawing/2014/main" id="{6CCD373B-A613-A8C7-C54D-34CA20387228}"/>
              </a:ext>
            </a:extLst>
          </p:cNvPr>
          <p:cNvSpPr txBox="1"/>
          <p:nvPr/>
        </p:nvSpPr>
        <p:spPr>
          <a:xfrm>
            <a:off x="336857" y="822427"/>
            <a:ext cx="5054127" cy="338554"/>
          </a:xfrm>
          <a:prstGeom prst="rect">
            <a:avLst/>
          </a:prstGeom>
          <a:noFill/>
        </p:spPr>
        <p:txBody>
          <a:bodyPr wrap="square" rtlCol="0">
            <a:spAutoFit/>
          </a:bodyPr>
          <a:lstStyle/>
          <a:p>
            <a:pPr defTabSz="685800">
              <a:spcBef>
                <a:spcPct val="0"/>
              </a:spcBef>
              <a:spcAft>
                <a:spcPts val="800"/>
              </a:spcAft>
            </a:pPr>
            <a:r>
              <a:rPr lang="es-DO" sz="1600" b="1" dirty="0">
                <a:solidFill>
                  <a:srgbClr val="102F60"/>
                </a:solidFill>
                <a:latin typeface="Roboto Black" panose="02000000000000000000" pitchFamily="2" charset="0"/>
                <a:ea typeface="Roboto Black" panose="02000000000000000000" pitchFamily="2" charset="0"/>
                <a:cs typeface="+mj-cs"/>
              </a:rPr>
              <a:t>Lecciones aprendidas y oportunidades de mejoras </a:t>
            </a:r>
            <a:endParaRPr lang="es-DO" sz="1600" b="1" dirty="0">
              <a:solidFill>
                <a:srgbClr val="102F60"/>
              </a:solidFill>
              <a:latin typeface="Roboto Black" panose="02000000000000000000" pitchFamily="2" charset="0"/>
              <a:ea typeface="Roboto Black" panose="02000000000000000000" pitchFamily="2" charset="0"/>
              <a:cs typeface="+mj-cs"/>
              <a:sym typeface="Roboto"/>
            </a:endParaRPr>
          </a:p>
        </p:txBody>
      </p:sp>
      <p:graphicFrame>
        <p:nvGraphicFramePr>
          <p:cNvPr id="11" name="Diagrama 10">
            <a:extLst>
              <a:ext uri="{FF2B5EF4-FFF2-40B4-BE49-F238E27FC236}">
                <a16:creationId xmlns:a16="http://schemas.microsoft.com/office/drawing/2014/main" id="{CC075233-D0C0-20D1-D056-E6795243A189}"/>
              </a:ext>
            </a:extLst>
          </p:cNvPr>
          <p:cNvGraphicFramePr/>
          <p:nvPr>
            <p:extLst>
              <p:ext uri="{D42A27DB-BD31-4B8C-83A1-F6EECF244321}">
                <p14:modId xmlns:p14="http://schemas.microsoft.com/office/powerpoint/2010/main" val="203143316"/>
              </p:ext>
            </p:extLst>
          </p:nvPr>
        </p:nvGraphicFramePr>
        <p:xfrm>
          <a:off x="429516" y="1285459"/>
          <a:ext cx="6933392" cy="3570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4724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5"/>
          <p:cNvSpPr/>
          <p:nvPr/>
        </p:nvSpPr>
        <p:spPr>
          <a:xfrm>
            <a:off x="277499" y="1232298"/>
            <a:ext cx="1621518" cy="2053828"/>
          </a:xfrm>
          <a:custGeom>
            <a:avLst/>
            <a:gdLst/>
            <a:ahLst/>
            <a:cxnLst/>
            <a:rect l="l" t="t" r="r" b="b"/>
            <a:pathLst>
              <a:path w="2162175" h="3276600">
                <a:moveTo>
                  <a:pt x="76195" y="0"/>
                </a:moveTo>
                <a:lnTo>
                  <a:pt x="2085980" y="0"/>
                </a:lnTo>
                <a:cubicBezTo>
                  <a:pt x="2128061" y="0"/>
                  <a:pt x="2162175" y="34114"/>
                  <a:pt x="2162175" y="76195"/>
                </a:cubicBezTo>
                <a:lnTo>
                  <a:pt x="2162175" y="3200405"/>
                </a:lnTo>
                <a:cubicBezTo>
                  <a:pt x="2162175" y="3242486"/>
                  <a:pt x="2128061" y="3276600"/>
                  <a:pt x="2085980" y="3276600"/>
                </a:cubicBezTo>
                <a:lnTo>
                  <a:pt x="76195" y="3276600"/>
                </a:lnTo>
                <a:cubicBezTo>
                  <a:pt x="34114" y="3276600"/>
                  <a:pt x="0" y="3242486"/>
                  <a:pt x="0" y="3200405"/>
                </a:cubicBezTo>
                <a:lnTo>
                  <a:pt x="0" y="76195"/>
                </a:lnTo>
                <a:cubicBezTo>
                  <a:pt x="0" y="34142"/>
                  <a:pt x="34142" y="0"/>
                  <a:pt x="76195" y="0"/>
                </a:cubicBezTo>
                <a:close/>
              </a:path>
            </a:pathLst>
          </a:custGeom>
          <a:solidFill>
            <a:srgbClr val="FFFFFF"/>
          </a:solidFill>
          <a:ln/>
          <a:effectLst>
            <a:outerShdw blurRad="142875" dist="95250" dir="5400000" algn="bl" rotWithShape="0">
              <a:srgbClr val="000000">
                <a:alpha val="10196"/>
              </a:srgbClr>
            </a:outerShdw>
          </a:effectLst>
        </p:spPr>
        <p:txBody>
          <a:bodyPr/>
          <a:lstStyle/>
          <a:p>
            <a:endParaRPr lang="es-DO" sz="1350" noProof="0">
              <a:latin typeface="+mj-lt"/>
            </a:endParaRPr>
          </a:p>
        </p:txBody>
      </p:sp>
      <p:sp>
        <p:nvSpPr>
          <p:cNvPr id="8" name="Shape 6"/>
          <p:cNvSpPr/>
          <p:nvPr/>
        </p:nvSpPr>
        <p:spPr>
          <a:xfrm>
            <a:off x="285751" y="1232297"/>
            <a:ext cx="1621518" cy="711525"/>
          </a:xfrm>
          <a:custGeom>
            <a:avLst/>
            <a:gdLst/>
            <a:ahLst/>
            <a:cxnLst/>
            <a:rect l="l" t="t" r="r" b="b"/>
            <a:pathLst>
              <a:path w="2162175" h="914400">
                <a:moveTo>
                  <a:pt x="0" y="0"/>
                </a:moveTo>
                <a:lnTo>
                  <a:pt x="2162175" y="0"/>
                </a:lnTo>
                <a:lnTo>
                  <a:pt x="2162175" y="914400"/>
                </a:lnTo>
                <a:lnTo>
                  <a:pt x="0" y="914400"/>
                </a:lnTo>
                <a:lnTo>
                  <a:pt x="0" y="0"/>
                </a:lnTo>
                <a:close/>
              </a:path>
            </a:pathLst>
          </a:custGeom>
          <a:solidFill>
            <a:schemeClr val="accent6">
              <a:lumMod val="50000"/>
            </a:schemeClr>
          </a:solidFill>
          <a:ln/>
        </p:spPr>
        <p:txBody>
          <a:bodyPr/>
          <a:lstStyle/>
          <a:p>
            <a:endParaRPr lang="es-DO" sz="1350" noProof="0">
              <a:latin typeface="+mj-lt"/>
            </a:endParaRPr>
          </a:p>
        </p:txBody>
      </p:sp>
      <p:sp>
        <p:nvSpPr>
          <p:cNvPr id="9" name="Shape 7"/>
          <p:cNvSpPr/>
          <p:nvPr/>
        </p:nvSpPr>
        <p:spPr>
          <a:xfrm>
            <a:off x="862038" y="1403419"/>
            <a:ext cx="400050" cy="400050"/>
          </a:xfrm>
          <a:custGeom>
            <a:avLst/>
            <a:gdLst/>
            <a:ahLst/>
            <a:cxnLst/>
            <a:rect l="l" t="t" r="r" b="b"/>
            <a:pathLst>
              <a:path w="533400" h="533400">
                <a:moveTo>
                  <a:pt x="266700" y="0"/>
                </a:moveTo>
                <a:lnTo>
                  <a:pt x="266700" y="0"/>
                </a:lnTo>
                <a:cubicBezTo>
                  <a:pt x="413896" y="0"/>
                  <a:pt x="533400" y="119504"/>
                  <a:pt x="533400" y="266700"/>
                </a:cubicBezTo>
                <a:lnTo>
                  <a:pt x="533400" y="266700"/>
                </a:lnTo>
                <a:cubicBezTo>
                  <a:pt x="533400" y="413896"/>
                  <a:pt x="413896" y="533400"/>
                  <a:pt x="266700" y="533400"/>
                </a:cubicBezTo>
                <a:lnTo>
                  <a:pt x="266700" y="533400"/>
                </a:lnTo>
                <a:cubicBezTo>
                  <a:pt x="119504" y="533400"/>
                  <a:pt x="0" y="413896"/>
                  <a:pt x="0" y="266700"/>
                </a:cubicBezTo>
                <a:lnTo>
                  <a:pt x="0" y="266700"/>
                </a:lnTo>
                <a:cubicBezTo>
                  <a:pt x="0" y="119504"/>
                  <a:pt x="119504" y="0"/>
                  <a:pt x="266700" y="0"/>
                </a:cubicBezTo>
                <a:close/>
              </a:path>
            </a:pathLst>
          </a:custGeom>
          <a:solidFill>
            <a:srgbClr val="F5F5F3"/>
          </a:solidFill>
          <a:ln/>
        </p:spPr>
        <p:txBody>
          <a:bodyPr/>
          <a:lstStyle/>
          <a:p>
            <a:endParaRPr lang="es-DO" sz="1350" noProof="0">
              <a:latin typeface="+mj-lt"/>
            </a:endParaRPr>
          </a:p>
        </p:txBody>
      </p:sp>
      <p:sp>
        <p:nvSpPr>
          <p:cNvPr id="10" name="Text 8"/>
          <p:cNvSpPr/>
          <p:nvPr/>
        </p:nvSpPr>
        <p:spPr>
          <a:xfrm>
            <a:off x="945655" y="1446610"/>
            <a:ext cx="192881" cy="257175"/>
          </a:xfrm>
          <a:prstGeom prst="rect">
            <a:avLst/>
          </a:prstGeom>
          <a:noFill/>
          <a:ln/>
        </p:spPr>
        <p:txBody>
          <a:bodyPr wrap="square" lIns="0" tIns="0" rIns="0" bIns="0" rtlCol="0" anchor="ctr"/>
          <a:lstStyle/>
          <a:p>
            <a:pPr algn="ctr">
              <a:lnSpc>
                <a:spcPct val="100000"/>
              </a:lnSpc>
            </a:pPr>
            <a:r>
              <a:rPr lang="es-DO" sz="1688" b="1" noProof="0" dirty="0">
                <a:solidFill>
                  <a:schemeClr val="accent6">
                    <a:lumMod val="50000"/>
                  </a:schemeClr>
                </a:solidFill>
                <a:latin typeface="+mj-lt"/>
                <a:ea typeface="Unna" pitchFamily="34" charset="-122"/>
                <a:cs typeface="Unna" pitchFamily="34" charset="-120"/>
              </a:rPr>
              <a:t>1</a:t>
            </a:r>
            <a:endParaRPr lang="es-DO" sz="1200" noProof="0" dirty="0">
              <a:solidFill>
                <a:schemeClr val="accent6">
                  <a:lumMod val="50000"/>
                </a:schemeClr>
              </a:solidFill>
              <a:latin typeface="+mj-lt"/>
            </a:endParaRPr>
          </a:p>
        </p:txBody>
      </p:sp>
      <p:sp>
        <p:nvSpPr>
          <p:cNvPr id="11" name="Text 9"/>
          <p:cNvSpPr/>
          <p:nvPr/>
        </p:nvSpPr>
        <p:spPr>
          <a:xfrm>
            <a:off x="406119" y="2015261"/>
            <a:ext cx="1457325" cy="210364"/>
          </a:xfrm>
          <a:prstGeom prst="rect">
            <a:avLst/>
          </a:prstGeom>
          <a:noFill/>
          <a:ln/>
        </p:spPr>
        <p:txBody>
          <a:bodyPr wrap="square" lIns="0" tIns="0" rIns="0" bIns="0" rtlCol="0" anchor="ctr"/>
          <a:lstStyle/>
          <a:p>
            <a:pPr algn="ctr">
              <a:lnSpc>
                <a:spcPct val="130000"/>
              </a:lnSpc>
            </a:pPr>
            <a:r>
              <a:rPr lang="es-DO" sz="1013" b="1" noProof="0" dirty="0">
                <a:solidFill>
                  <a:srgbClr val="2A4B43"/>
                </a:solidFill>
                <a:latin typeface="+mj-lt"/>
                <a:ea typeface="Unna" pitchFamily="34" charset="-122"/>
                <a:cs typeface="Unna" pitchFamily="34" charset="-120"/>
              </a:rPr>
              <a:t>Gobernanza</a:t>
            </a:r>
            <a:endParaRPr lang="es-DO" sz="1200" noProof="0" dirty="0">
              <a:latin typeface="+mj-lt"/>
            </a:endParaRPr>
          </a:p>
        </p:txBody>
      </p:sp>
      <p:sp>
        <p:nvSpPr>
          <p:cNvPr id="12" name="Text 10"/>
          <p:cNvSpPr/>
          <p:nvPr/>
        </p:nvSpPr>
        <p:spPr>
          <a:xfrm>
            <a:off x="386991" y="2404783"/>
            <a:ext cx="1443038" cy="333933"/>
          </a:xfrm>
          <a:prstGeom prst="rect">
            <a:avLst/>
          </a:prstGeom>
          <a:noFill/>
          <a:ln/>
        </p:spPr>
        <p:txBody>
          <a:bodyPr wrap="square" lIns="0" tIns="0" rIns="0" bIns="0" rtlCol="0" anchor="ctr"/>
          <a:lstStyle/>
          <a:p>
            <a:pPr algn="ctr">
              <a:lnSpc>
                <a:spcPct val="140000"/>
              </a:lnSpc>
            </a:pPr>
            <a:r>
              <a:rPr lang="es-ES" sz="900" noProof="0" dirty="0">
                <a:solidFill>
                  <a:srgbClr val="333333">
                    <a:alpha val="80000"/>
                  </a:srgbClr>
                </a:solidFill>
                <a:latin typeface="+mj-lt"/>
                <a:ea typeface="Quattrocento Sans" pitchFamily="34" charset="-122"/>
                <a:cs typeface="Quattrocento Sans" pitchFamily="34" charset="-120"/>
              </a:rPr>
              <a:t>Definir quién coordina y quién produce.</a:t>
            </a:r>
            <a:endParaRPr lang="es-DO" sz="900" noProof="0" dirty="0">
              <a:latin typeface="+mj-lt"/>
            </a:endParaRPr>
          </a:p>
        </p:txBody>
      </p:sp>
      <p:sp>
        <p:nvSpPr>
          <p:cNvPr id="13" name="Shape 11"/>
          <p:cNvSpPr/>
          <p:nvPr/>
        </p:nvSpPr>
        <p:spPr>
          <a:xfrm>
            <a:off x="1984401" y="1289253"/>
            <a:ext cx="1621631" cy="1996873"/>
          </a:xfrm>
          <a:custGeom>
            <a:avLst/>
            <a:gdLst/>
            <a:ahLst/>
            <a:cxnLst/>
            <a:rect l="l" t="t" r="r" b="b"/>
            <a:pathLst>
              <a:path w="2162175" h="3276600">
                <a:moveTo>
                  <a:pt x="76195" y="0"/>
                </a:moveTo>
                <a:lnTo>
                  <a:pt x="2085980" y="0"/>
                </a:lnTo>
                <a:cubicBezTo>
                  <a:pt x="2128061" y="0"/>
                  <a:pt x="2162175" y="34114"/>
                  <a:pt x="2162175" y="76195"/>
                </a:cubicBezTo>
                <a:lnTo>
                  <a:pt x="2162175" y="3200405"/>
                </a:lnTo>
                <a:cubicBezTo>
                  <a:pt x="2162175" y="3242486"/>
                  <a:pt x="2128061" y="3276600"/>
                  <a:pt x="2085980" y="3276600"/>
                </a:cubicBezTo>
                <a:lnTo>
                  <a:pt x="76195" y="3276600"/>
                </a:lnTo>
                <a:cubicBezTo>
                  <a:pt x="34114" y="3276600"/>
                  <a:pt x="0" y="3242486"/>
                  <a:pt x="0" y="3200405"/>
                </a:cubicBezTo>
                <a:lnTo>
                  <a:pt x="0" y="76195"/>
                </a:lnTo>
                <a:cubicBezTo>
                  <a:pt x="0" y="34142"/>
                  <a:pt x="34142" y="0"/>
                  <a:pt x="76195" y="0"/>
                </a:cubicBezTo>
                <a:close/>
              </a:path>
            </a:pathLst>
          </a:custGeom>
          <a:solidFill>
            <a:srgbClr val="FFFFFF"/>
          </a:solidFill>
          <a:ln/>
          <a:effectLst>
            <a:outerShdw blurRad="142875" dist="95250" dir="5400000" algn="bl" rotWithShape="0">
              <a:srgbClr val="000000">
                <a:alpha val="10196"/>
              </a:srgbClr>
            </a:outerShdw>
          </a:effectLst>
        </p:spPr>
        <p:txBody>
          <a:bodyPr/>
          <a:lstStyle/>
          <a:p>
            <a:endParaRPr lang="es-DO" sz="1350" noProof="0" dirty="0">
              <a:latin typeface="+mj-lt"/>
            </a:endParaRPr>
          </a:p>
        </p:txBody>
      </p:sp>
      <p:sp>
        <p:nvSpPr>
          <p:cNvPr id="14" name="Shape 12"/>
          <p:cNvSpPr/>
          <p:nvPr/>
        </p:nvSpPr>
        <p:spPr>
          <a:xfrm>
            <a:off x="2023020" y="1232297"/>
            <a:ext cx="1621631" cy="685799"/>
          </a:xfrm>
          <a:custGeom>
            <a:avLst/>
            <a:gdLst/>
            <a:ahLst/>
            <a:cxnLst/>
            <a:rect l="l" t="t" r="r" b="b"/>
            <a:pathLst>
              <a:path w="2162175" h="914400">
                <a:moveTo>
                  <a:pt x="0" y="0"/>
                </a:moveTo>
                <a:lnTo>
                  <a:pt x="2162175" y="0"/>
                </a:lnTo>
                <a:lnTo>
                  <a:pt x="2162175" y="914400"/>
                </a:lnTo>
                <a:lnTo>
                  <a:pt x="0" y="914400"/>
                </a:lnTo>
                <a:lnTo>
                  <a:pt x="0" y="0"/>
                </a:lnTo>
                <a:close/>
              </a:path>
            </a:pathLst>
          </a:custGeom>
          <a:solidFill>
            <a:schemeClr val="accent6">
              <a:lumMod val="75000"/>
            </a:schemeClr>
          </a:solidFill>
          <a:ln/>
        </p:spPr>
        <p:txBody>
          <a:bodyPr/>
          <a:lstStyle/>
          <a:p>
            <a:endParaRPr lang="es-DO" sz="1350" noProof="0">
              <a:latin typeface="+mj-lt"/>
            </a:endParaRPr>
          </a:p>
        </p:txBody>
      </p:sp>
      <p:sp>
        <p:nvSpPr>
          <p:cNvPr id="15" name="Shape 13"/>
          <p:cNvSpPr/>
          <p:nvPr/>
        </p:nvSpPr>
        <p:spPr>
          <a:xfrm>
            <a:off x="2644869" y="1410987"/>
            <a:ext cx="400050" cy="400050"/>
          </a:xfrm>
          <a:custGeom>
            <a:avLst/>
            <a:gdLst/>
            <a:ahLst/>
            <a:cxnLst/>
            <a:rect l="l" t="t" r="r" b="b"/>
            <a:pathLst>
              <a:path w="533400" h="533400">
                <a:moveTo>
                  <a:pt x="266700" y="0"/>
                </a:moveTo>
                <a:lnTo>
                  <a:pt x="266700" y="0"/>
                </a:lnTo>
                <a:cubicBezTo>
                  <a:pt x="413896" y="0"/>
                  <a:pt x="533400" y="119504"/>
                  <a:pt x="533400" y="266700"/>
                </a:cubicBezTo>
                <a:lnTo>
                  <a:pt x="533400" y="266700"/>
                </a:lnTo>
                <a:cubicBezTo>
                  <a:pt x="533400" y="413896"/>
                  <a:pt x="413896" y="533400"/>
                  <a:pt x="266700" y="533400"/>
                </a:cubicBezTo>
                <a:lnTo>
                  <a:pt x="266700" y="533400"/>
                </a:lnTo>
                <a:cubicBezTo>
                  <a:pt x="119504" y="533400"/>
                  <a:pt x="0" y="413896"/>
                  <a:pt x="0" y="266700"/>
                </a:cubicBezTo>
                <a:lnTo>
                  <a:pt x="0" y="266700"/>
                </a:lnTo>
                <a:cubicBezTo>
                  <a:pt x="0" y="119504"/>
                  <a:pt x="119504" y="0"/>
                  <a:pt x="266700" y="0"/>
                </a:cubicBezTo>
                <a:close/>
              </a:path>
            </a:pathLst>
          </a:custGeom>
          <a:solidFill>
            <a:srgbClr val="F5F5F3"/>
          </a:solidFill>
          <a:ln/>
        </p:spPr>
        <p:txBody>
          <a:bodyPr/>
          <a:lstStyle/>
          <a:p>
            <a:endParaRPr lang="es-DO" sz="1350" noProof="0">
              <a:latin typeface="+mj-lt"/>
            </a:endParaRPr>
          </a:p>
        </p:txBody>
      </p:sp>
      <p:sp>
        <p:nvSpPr>
          <p:cNvPr id="16" name="Text 14"/>
          <p:cNvSpPr/>
          <p:nvPr/>
        </p:nvSpPr>
        <p:spPr>
          <a:xfrm>
            <a:off x="2724078" y="1428646"/>
            <a:ext cx="214313" cy="257175"/>
          </a:xfrm>
          <a:prstGeom prst="rect">
            <a:avLst/>
          </a:prstGeom>
          <a:noFill/>
          <a:ln/>
        </p:spPr>
        <p:txBody>
          <a:bodyPr wrap="square" lIns="0" tIns="0" rIns="0" bIns="0" rtlCol="0" anchor="ctr"/>
          <a:lstStyle/>
          <a:p>
            <a:pPr algn="ctr">
              <a:lnSpc>
                <a:spcPct val="100000"/>
              </a:lnSpc>
            </a:pPr>
            <a:r>
              <a:rPr lang="es-DO" sz="1688" b="1" noProof="0" dirty="0">
                <a:solidFill>
                  <a:schemeClr val="accent6">
                    <a:lumMod val="75000"/>
                  </a:schemeClr>
                </a:solidFill>
                <a:latin typeface="+mj-lt"/>
                <a:ea typeface="Unna" pitchFamily="34" charset="-122"/>
                <a:cs typeface="Unna" pitchFamily="34" charset="-120"/>
              </a:rPr>
              <a:t>2</a:t>
            </a:r>
            <a:endParaRPr lang="es-DO" sz="1200" noProof="0" dirty="0">
              <a:solidFill>
                <a:schemeClr val="accent6">
                  <a:lumMod val="75000"/>
                </a:schemeClr>
              </a:solidFill>
              <a:latin typeface="+mj-lt"/>
            </a:endParaRPr>
          </a:p>
        </p:txBody>
      </p:sp>
      <p:sp>
        <p:nvSpPr>
          <p:cNvPr id="17" name="Text 15"/>
          <p:cNvSpPr/>
          <p:nvPr/>
        </p:nvSpPr>
        <p:spPr>
          <a:xfrm>
            <a:off x="2089780" y="2025600"/>
            <a:ext cx="1457325" cy="200025"/>
          </a:xfrm>
          <a:prstGeom prst="rect">
            <a:avLst/>
          </a:prstGeom>
          <a:noFill/>
          <a:ln/>
        </p:spPr>
        <p:txBody>
          <a:bodyPr wrap="square" lIns="0" tIns="0" rIns="0" bIns="0" rtlCol="0" anchor="ctr"/>
          <a:lstStyle/>
          <a:p>
            <a:pPr algn="ctr">
              <a:lnSpc>
                <a:spcPct val="130000"/>
              </a:lnSpc>
            </a:pPr>
            <a:r>
              <a:rPr lang="es-DO" sz="1013" b="1" noProof="0" dirty="0">
                <a:solidFill>
                  <a:srgbClr val="2A4B43"/>
                </a:solidFill>
                <a:latin typeface="+mj-lt"/>
                <a:ea typeface="Unna" pitchFamily="34" charset="-122"/>
                <a:cs typeface="Unna" pitchFamily="34" charset="-120"/>
              </a:rPr>
              <a:t>Diagnóstico</a:t>
            </a:r>
            <a:endParaRPr lang="es-DO" sz="1200" noProof="0" dirty="0">
              <a:latin typeface="+mj-lt"/>
            </a:endParaRPr>
          </a:p>
        </p:txBody>
      </p:sp>
      <p:sp>
        <p:nvSpPr>
          <p:cNvPr id="18" name="Text 16"/>
          <p:cNvSpPr/>
          <p:nvPr/>
        </p:nvSpPr>
        <p:spPr>
          <a:xfrm>
            <a:off x="2096923" y="2267942"/>
            <a:ext cx="1443038" cy="584201"/>
          </a:xfrm>
          <a:prstGeom prst="rect">
            <a:avLst/>
          </a:prstGeom>
          <a:noFill/>
          <a:ln/>
        </p:spPr>
        <p:txBody>
          <a:bodyPr wrap="square" lIns="0" tIns="0" rIns="0" bIns="0" rtlCol="0" anchor="ctr"/>
          <a:lstStyle/>
          <a:p>
            <a:pPr algn="ctr"/>
            <a:r>
              <a:rPr lang="es-DO" sz="900" dirty="0">
                <a:solidFill>
                  <a:srgbClr val="333333">
                    <a:alpha val="80000"/>
                  </a:srgbClr>
                </a:solidFill>
                <a:latin typeface="+mj-lt"/>
              </a:rPr>
              <a:t>Realizar un inventario de los registros administrativos y operaciones estadísticas vinculantes.</a:t>
            </a:r>
            <a:endParaRPr lang="es-DO" sz="900" noProof="0" dirty="0">
              <a:latin typeface="+mj-lt"/>
            </a:endParaRPr>
          </a:p>
        </p:txBody>
      </p:sp>
      <p:sp>
        <p:nvSpPr>
          <p:cNvPr id="19" name="Shape 17"/>
          <p:cNvSpPr/>
          <p:nvPr/>
        </p:nvSpPr>
        <p:spPr>
          <a:xfrm>
            <a:off x="3790771" y="1319809"/>
            <a:ext cx="1621631" cy="1934180"/>
          </a:xfrm>
          <a:custGeom>
            <a:avLst/>
            <a:gdLst/>
            <a:ahLst/>
            <a:cxnLst/>
            <a:rect l="l" t="t" r="r" b="b"/>
            <a:pathLst>
              <a:path w="2162175" h="3276600">
                <a:moveTo>
                  <a:pt x="76195" y="0"/>
                </a:moveTo>
                <a:lnTo>
                  <a:pt x="2085980" y="0"/>
                </a:lnTo>
                <a:cubicBezTo>
                  <a:pt x="2128061" y="0"/>
                  <a:pt x="2162175" y="34114"/>
                  <a:pt x="2162175" y="76195"/>
                </a:cubicBezTo>
                <a:lnTo>
                  <a:pt x="2162175" y="3200405"/>
                </a:lnTo>
                <a:cubicBezTo>
                  <a:pt x="2162175" y="3242486"/>
                  <a:pt x="2128061" y="3276600"/>
                  <a:pt x="2085980" y="3276600"/>
                </a:cubicBezTo>
                <a:lnTo>
                  <a:pt x="76195" y="3276600"/>
                </a:lnTo>
                <a:cubicBezTo>
                  <a:pt x="34114" y="3276600"/>
                  <a:pt x="0" y="3242486"/>
                  <a:pt x="0" y="3200405"/>
                </a:cubicBezTo>
                <a:lnTo>
                  <a:pt x="0" y="76195"/>
                </a:lnTo>
                <a:cubicBezTo>
                  <a:pt x="0" y="34142"/>
                  <a:pt x="34142" y="0"/>
                  <a:pt x="76195" y="0"/>
                </a:cubicBezTo>
                <a:close/>
              </a:path>
            </a:pathLst>
          </a:custGeom>
          <a:solidFill>
            <a:srgbClr val="FFFFFF"/>
          </a:solidFill>
          <a:ln/>
          <a:effectLst>
            <a:outerShdw blurRad="142875" dist="95250" dir="5400000" algn="bl" rotWithShape="0">
              <a:srgbClr val="000000">
                <a:alpha val="10196"/>
              </a:srgbClr>
            </a:outerShdw>
          </a:effectLst>
        </p:spPr>
        <p:txBody>
          <a:bodyPr/>
          <a:lstStyle/>
          <a:p>
            <a:endParaRPr lang="es-DO" sz="1350" noProof="0">
              <a:latin typeface="+mj-lt"/>
            </a:endParaRPr>
          </a:p>
        </p:txBody>
      </p:sp>
      <p:sp>
        <p:nvSpPr>
          <p:cNvPr id="20" name="Shape 18"/>
          <p:cNvSpPr/>
          <p:nvPr/>
        </p:nvSpPr>
        <p:spPr>
          <a:xfrm>
            <a:off x="3754194" y="1232297"/>
            <a:ext cx="1621631" cy="685800"/>
          </a:xfrm>
          <a:custGeom>
            <a:avLst/>
            <a:gdLst/>
            <a:ahLst/>
            <a:cxnLst/>
            <a:rect l="l" t="t" r="r" b="b"/>
            <a:pathLst>
              <a:path w="2162175" h="914400">
                <a:moveTo>
                  <a:pt x="0" y="0"/>
                </a:moveTo>
                <a:lnTo>
                  <a:pt x="2162175" y="0"/>
                </a:lnTo>
                <a:lnTo>
                  <a:pt x="2162175" y="914400"/>
                </a:lnTo>
                <a:lnTo>
                  <a:pt x="0" y="914400"/>
                </a:lnTo>
                <a:lnTo>
                  <a:pt x="0" y="0"/>
                </a:lnTo>
                <a:close/>
              </a:path>
            </a:pathLst>
          </a:custGeom>
          <a:solidFill>
            <a:schemeClr val="accent6">
              <a:lumMod val="60000"/>
              <a:lumOff val="40000"/>
            </a:schemeClr>
          </a:solidFill>
          <a:ln/>
        </p:spPr>
        <p:txBody>
          <a:bodyPr/>
          <a:lstStyle/>
          <a:p>
            <a:endParaRPr lang="es-DO" sz="1350" noProof="0" dirty="0">
              <a:latin typeface="+mj-lt"/>
            </a:endParaRPr>
          </a:p>
        </p:txBody>
      </p:sp>
      <p:sp>
        <p:nvSpPr>
          <p:cNvPr id="21" name="Shape 19"/>
          <p:cNvSpPr/>
          <p:nvPr/>
        </p:nvSpPr>
        <p:spPr>
          <a:xfrm>
            <a:off x="4371400" y="1400864"/>
            <a:ext cx="400050" cy="400050"/>
          </a:xfrm>
          <a:custGeom>
            <a:avLst/>
            <a:gdLst/>
            <a:ahLst/>
            <a:cxnLst/>
            <a:rect l="l" t="t" r="r" b="b"/>
            <a:pathLst>
              <a:path w="533400" h="533400">
                <a:moveTo>
                  <a:pt x="266700" y="0"/>
                </a:moveTo>
                <a:lnTo>
                  <a:pt x="266700" y="0"/>
                </a:lnTo>
                <a:cubicBezTo>
                  <a:pt x="413896" y="0"/>
                  <a:pt x="533400" y="119504"/>
                  <a:pt x="533400" y="266700"/>
                </a:cubicBezTo>
                <a:lnTo>
                  <a:pt x="533400" y="266700"/>
                </a:lnTo>
                <a:cubicBezTo>
                  <a:pt x="533400" y="413896"/>
                  <a:pt x="413896" y="533400"/>
                  <a:pt x="266700" y="533400"/>
                </a:cubicBezTo>
                <a:lnTo>
                  <a:pt x="266700" y="533400"/>
                </a:lnTo>
                <a:cubicBezTo>
                  <a:pt x="119504" y="533400"/>
                  <a:pt x="0" y="413896"/>
                  <a:pt x="0" y="266700"/>
                </a:cubicBezTo>
                <a:lnTo>
                  <a:pt x="0" y="266700"/>
                </a:lnTo>
                <a:cubicBezTo>
                  <a:pt x="0" y="119504"/>
                  <a:pt x="119504" y="0"/>
                  <a:pt x="266700" y="0"/>
                </a:cubicBezTo>
                <a:close/>
              </a:path>
            </a:pathLst>
          </a:custGeom>
          <a:solidFill>
            <a:srgbClr val="F5F5F3"/>
          </a:solidFill>
          <a:ln/>
        </p:spPr>
        <p:txBody>
          <a:bodyPr/>
          <a:lstStyle/>
          <a:p>
            <a:endParaRPr lang="es-DO" sz="1350" noProof="0">
              <a:latin typeface="+mj-lt"/>
            </a:endParaRPr>
          </a:p>
        </p:txBody>
      </p:sp>
      <p:sp>
        <p:nvSpPr>
          <p:cNvPr id="22" name="Text 20"/>
          <p:cNvSpPr/>
          <p:nvPr/>
        </p:nvSpPr>
        <p:spPr>
          <a:xfrm>
            <a:off x="4452305" y="1473349"/>
            <a:ext cx="214313" cy="257175"/>
          </a:xfrm>
          <a:prstGeom prst="rect">
            <a:avLst/>
          </a:prstGeom>
          <a:noFill/>
          <a:ln/>
        </p:spPr>
        <p:txBody>
          <a:bodyPr wrap="square" lIns="0" tIns="0" rIns="0" bIns="0" rtlCol="0" anchor="ctr"/>
          <a:lstStyle/>
          <a:p>
            <a:pPr algn="ctr">
              <a:lnSpc>
                <a:spcPct val="100000"/>
              </a:lnSpc>
            </a:pPr>
            <a:r>
              <a:rPr lang="es-DO" sz="1688" b="1" noProof="0" dirty="0">
                <a:solidFill>
                  <a:schemeClr val="accent6">
                    <a:lumMod val="60000"/>
                    <a:lumOff val="40000"/>
                  </a:schemeClr>
                </a:solidFill>
                <a:latin typeface="+mj-lt"/>
                <a:ea typeface="Unna" pitchFamily="34" charset="-122"/>
                <a:cs typeface="Unna" pitchFamily="34" charset="-120"/>
              </a:rPr>
              <a:t>3</a:t>
            </a:r>
            <a:endParaRPr lang="es-DO" sz="1200" noProof="0" dirty="0">
              <a:solidFill>
                <a:schemeClr val="accent6">
                  <a:lumMod val="60000"/>
                  <a:lumOff val="40000"/>
                </a:schemeClr>
              </a:solidFill>
              <a:latin typeface="+mj-lt"/>
            </a:endParaRPr>
          </a:p>
        </p:txBody>
      </p:sp>
      <p:sp>
        <p:nvSpPr>
          <p:cNvPr id="23" name="Text 21"/>
          <p:cNvSpPr/>
          <p:nvPr/>
        </p:nvSpPr>
        <p:spPr>
          <a:xfrm>
            <a:off x="3770554" y="2037166"/>
            <a:ext cx="1457325" cy="213725"/>
          </a:xfrm>
          <a:prstGeom prst="rect">
            <a:avLst/>
          </a:prstGeom>
          <a:noFill/>
          <a:ln/>
        </p:spPr>
        <p:txBody>
          <a:bodyPr wrap="square" lIns="0" tIns="0" rIns="0" bIns="0" rtlCol="0" anchor="ctr"/>
          <a:lstStyle/>
          <a:p>
            <a:pPr algn="ctr">
              <a:lnSpc>
                <a:spcPct val="130000"/>
              </a:lnSpc>
            </a:pPr>
            <a:r>
              <a:rPr lang="es-DO" sz="1013" b="1" noProof="0" dirty="0">
                <a:solidFill>
                  <a:srgbClr val="2A4B43"/>
                </a:solidFill>
                <a:latin typeface="+mj-lt"/>
                <a:ea typeface="Unna" pitchFamily="34" charset="-122"/>
                <a:cs typeface="Unna" pitchFamily="34" charset="-120"/>
              </a:rPr>
              <a:t>Priorización</a:t>
            </a:r>
            <a:endParaRPr lang="es-DO" sz="1200" noProof="0" dirty="0">
              <a:latin typeface="+mj-lt"/>
            </a:endParaRPr>
          </a:p>
        </p:txBody>
      </p:sp>
      <p:sp>
        <p:nvSpPr>
          <p:cNvPr id="24" name="Text 22"/>
          <p:cNvSpPr/>
          <p:nvPr/>
        </p:nvSpPr>
        <p:spPr>
          <a:xfrm>
            <a:off x="3837942" y="2305403"/>
            <a:ext cx="1443038" cy="433313"/>
          </a:xfrm>
          <a:prstGeom prst="rect">
            <a:avLst/>
          </a:prstGeom>
          <a:noFill/>
          <a:ln/>
        </p:spPr>
        <p:txBody>
          <a:bodyPr wrap="square" lIns="0" tIns="0" rIns="0" bIns="0" rtlCol="0" anchor="ctr"/>
          <a:lstStyle/>
          <a:p>
            <a:pPr algn="ctr">
              <a:lnSpc>
                <a:spcPct val="100000"/>
              </a:lnSpc>
            </a:pPr>
            <a:r>
              <a:rPr lang="es-DO" sz="900" dirty="0"/>
              <a:t>Priorizar cuentas estratégicas </a:t>
            </a:r>
            <a:endParaRPr lang="es-DO" sz="900" noProof="0" dirty="0">
              <a:latin typeface="+mj-lt"/>
            </a:endParaRPr>
          </a:p>
        </p:txBody>
      </p:sp>
      <p:sp>
        <p:nvSpPr>
          <p:cNvPr id="25" name="Shape 23"/>
          <p:cNvSpPr/>
          <p:nvPr/>
        </p:nvSpPr>
        <p:spPr>
          <a:xfrm>
            <a:off x="5472347" y="1303735"/>
            <a:ext cx="1621631" cy="1982391"/>
          </a:xfrm>
          <a:custGeom>
            <a:avLst/>
            <a:gdLst/>
            <a:ahLst/>
            <a:cxnLst/>
            <a:rect l="l" t="t" r="r" b="b"/>
            <a:pathLst>
              <a:path w="2162175" h="3276600">
                <a:moveTo>
                  <a:pt x="76195" y="0"/>
                </a:moveTo>
                <a:lnTo>
                  <a:pt x="2085980" y="0"/>
                </a:lnTo>
                <a:cubicBezTo>
                  <a:pt x="2128061" y="0"/>
                  <a:pt x="2162175" y="34114"/>
                  <a:pt x="2162175" y="76195"/>
                </a:cubicBezTo>
                <a:lnTo>
                  <a:pt x="2162175" y="3200405"/>
                </a:lnTo>
                <a:cubicBezTo>
                  <a:pt x="2162175" y="3242486"/>
                  <a:pt x="2128061" y="3276600"/>
                  <a:pt x="2085980" y="3276600"/>
                </a:cubicBezTo>
                <a:lnTo>
                  <a:pt x="76195" y="3276600"/>
                </a:lnTo>
                <a:cubicBezTo>
                  <a:pt x="34114" y="3276600"/>
                  <a:pt x="0" y="3242486"/>
                  <a:pt x="0" y="3200405"/>
                </a:cubicBezTo>
                <a:lnTo>
                  <a:pt x="0" y="76195"/>
                </a:lnTo>
                <a:cubicBezTo>
                  <a:pt x="0" y="34142"/>
                  <a:pt x="34142" y="0"/>
                  <a:pt x="76195" y="0"/>
                </a:cubicBezTo>
                <a:close/>
              </a:path>
            </a:pathLst>
          </a:custGeom>
          <a:solidFill>
            <a:srgbClr val="FFFFFF"/>
          </a:solidFill>
          <a:ln/>
          <a:effectLst>
            <a:outerShdw blurRad="142875" dist="95250" dir="5400000" algn="bl" rotWithShape="0">
              <a:srgbClr val="000000">
                <a:alpha val="10196"/>
              </a:srgbClr>
            </a:outerShdw>
          </a:effectLst>
        </p:spPr>
        <p:txBody>
          <a:bodyPr/>
          <a:lstStyle/>
          <a:p>
            <a:endParaRPr lang="es-DO" sz="1350" noProof="0">
              <a:latin typeface="+mj-lt"/>
            </a:endParaRPr>
          </a:p>
        </p:txBody>
      </p:sp>
      <p:sp>
        <p:nvSpPr>
          <p:cNvPr id="26" name="Shape 24"/>
          <p:cNvSpPr/>
          <p:nvPr/>
        </p:nvSpPr>
        <p:spPr>
          <a:xfrm>
            <a:off x="5475890" y="1232297"/>
            <a:ext cx="1621631" cy="685800"/>
          </a:xfrm>
          <a:custGeom>
            <a:avLst/>
            <a:gdLst/>
            <a:ahLst/>
            <a:cxnLst/>
            <a:rect l="l" t="t" r="r" b="b"/>
            <a:pathLst>
              <a:path w="2162175" h="914400">
                <a:moveTo>
                  <a:pt x="0" y="0"/>
                </a:moveTo>
                <a:lnTo>
                  <a:pt x="2162175" y="0"/>
                </a:lnTo>
                <a:lnTo>
                  <a:pt x="2162175" y="914400"/>
                </a:lnTo>
                <a:lnTo>
                  <a:pt x="0" y="914400"/>
                </a:lnTo>
                <a:lnTo>
                  <a:pt x="0" y="0"/>
                </a:lnTo>
                <a:close/>
              </a:path>
            </a:pathLst>
          </a:custGeom>
          <a:solidFill>
            <a:schemeClr val="accent6">
              <a:lumMod val="40000"/>
              <a:lumOff val="60000"/>
            </a:schemeClr>
          </a:solidFill>
          <a:ln/>
        </p:spPr>
        <p:txBody>
          <a:bodyPr/>
          <a:lstStyle/>
          <a:p>
            <a:endParaRPr lang="es-DO" sz="1350" noProof="0">
              <a:latin typeface="+mj-lt"/>
            </a:endParaRPr>
          </a:p>
        </p:txBody>
      </p:sp>
      <p:sp>
        <p:nvSpPr>
          <p:cNvPr id="27" name="Shape 25"/>
          <p:cNvSpPr/>
          <p:nvPr/>
        </p:nvSpPr>
        <p:spPr>
          <a:xfrm>
            <a:off x="6108575" y="1369165"/>
            <a:ext cx="400050" cy="400050"/>
          </a:xfrm>
          <a:custGeom>
            <a:avLst/>
            <a:gdLst/>
            <a:ahLst/>
            <a:cxnLst/>
            <a:rect l="l" t="t" r="r" b="b"/>
            <a:pathLst>
              <a:path w="533400" h="533400">
                <a:moveTo>
                  <a:pt x="266700" y="0"/>
                </a:moveTo>
                <a:lnTo>
                  <a:pt x="266700" y="0"/>
                </a:lnTo>
                <a:cubicBezTo>
                  <a:pt x="413896" y="0"/>
                  <a:pt x="533400" y="119504"/>
                  <a:pt x="533400" y="266700"/>
                </a:cubicBezTo>
                <a:lnTo>
                  <a:pt x="533400" y="266700"/>
                </a:lnTo>
                <a:cubicBezTo>
                  <a:pt x="533400" y="413896"/>
                  <a:pt x="413896" y="533400"/>
                  <a:pt x="266700" y="533400"/>
                </a:cubicBezTo>
                <a:lnTo>
                  <a:pt x="266700" y="533400"/>
                </a:lnTo>
                <a:cubicBezTo>
                  <a:pt x="119504" y="533400"/>
                  <a:pt x="0" y="413896"/>
                  <a:pt x="0" y="266700"/>
                </a:cubicBezTo>
                <a:lnTo>
                  <a:pt x="0" y="266700"/>
                </a:lnTo>
                <a:cubicBezTo>
                  <a:pt x="0" y="119504"/>
                  <a:pt x="119504" y="0"/>
                  <a:pt x="266700" y="0"/>
                </a:cubicBezTo>
                <a:close/>
              </a:path>
            </a:pathLst>
          </a:custGeom>
          <a:solidFill>
            <a:srgbClr val="F5F5F3"/>
          </a:solidFill>
          <a:ln/>
        </p:spPr>
        <p:txBody>
          <a:bodyPr/>
          <a:lstStyle/>
          <a:p>
            <a:endParaRPr lang="es-DO" sz="1350" noProof="0">
              <a:latin typeface="+mj-lt"/>
            </a:endParaRPr>
          </a:p>
        </p:txBody>
      </p:sp>
      <p:sp>
        <p:nvSpPr>
          <p:cNvPr id="28" name="Text 26"/>
          <p:cNvSpPr/>
          <p:nvPr/>
        </p:nvSpPr>
        <p:spPr>
          <a:xfrm>
            <a:off x="6205016" y="1441883"/>
            <a:ext cx="207169" cy="257175"/>
          </a:xfrm>
          <a:prstGeom prst="rect">
            <a:avLst/>
          </a:prstGeom>
          <a:noFill/>
          <a:ln/>
        </p:spPr>
        <p:txBody>
          <a:bodyPr wrap="square" lIns="0" tIns="0" rIns="0" bIns="0" rtlCol="0" anchor="ctr"/>
          <a:lstStyle/>
          <a:p>
            <a:pPr algn="ctr">
              <a:lnSpc>
                <a:spcPct val="100000"/>
              </a:lnSpc>
            </a:pPr>
            <a:r>
              <a:rPr lang="es-DO" sz="1688" b="1" noProof="0" dirty="0">
                <a:solidFill>
                  <a:schemeClr val="accent6">
                    <a:lumMod val="40000"/>
                    <a:lumOff val="60000"/>
                  </a:schemeClr>
                </a:solidFill>
                <a:latin typeface="+mj-lt"/>
                <a:ea typeface="Unna" pitchFamily="34" charset="-122"/>
                <a:cs typeface="Unna" pitchFamily="34" charset="-120"/>
              </a:rPr>
              <a:t>4</a:t>
            </a:r>
            <a:endParaRPr lang="es-DO" sz="1200" noProof="0" dirty="0">
              <a:solidFill>
                <a:schemeClr val="accent6">
                  <a:lumMod val="40000"/>
                  <a:lumOff val="60000"/>
                </a:schemeClr>
              </a:solidFill>
              <a:latin typeface="+mj-lt"/>
            </a:endParaRPr>
          </a:p>
        </p:txBody>
      </p:sp>
      <p:sp>
        <p:nvSpPr>
          <p:cNvPr id="29" name="Text 27"/>
          <p:cNvSpPr/>
          <p:nvPr/>
        </p:nvSpPr>
        <p:spPr>
          <a:xfrm>
            <a:off x="5554501" y="2015261"/>
            <a:ext cx="1457325" cy="200025"/>
          </a:xfrm>
          <a:prstGeom prst="rect">
            <a:avLst/>
          </a:prstGeom>
          <a:noFill/>
          <a:ln/>
        </p:spPr>
        <p:txBody>
          <a:bodyPr wrap="square" lIns="0" tIns="0" rIns="0" bIns="0" rtlCol="0" anchor="ctr"/>
          <a:lstStyle/>
          <a:p>
            <a:pPr algn="ctr">
              <a:lnSpc>
                <a:spcPct val="130000"/>
              </a:lnSpc>
            </a:pPr>
            <a:r>
              <a:rPr lang="es-DO" sz="1013" b="1" noProof="0" dirty="0">
                <a:solidFill>
                  <a:srgbClr val="2A4B43"/>
                </a:solidFill>
                <a:latin typeface="+mj-lt"/>
                <a:ea typeface="Unna" pitchFamily="34" charset="-122"/>
                <a:cs typeface="Unna" pitchFamily="34" charset="-120"/>
              </a:rPr>
              <a:t>Producción</a:t>
            </a:r>
            <a:endParaRPr lang="es-DO" sz="1200" noProof="0" dirty="0">
              <a:latin typeface="+mj-lt"/>
            </a:endParaRPr>
          </a:p>
        </p:txBody>
      </p:sp>
      <p:sp>
        <p:nvSpPr>
          <p:cNvPr id="30" name="Text 28"/>
          <p:cNvSpPr/>
          <p:nvPr/>
        </p:nvSpPr>
        <p:spPr>
          <a:xfrm>
            <a:off x="5587081" y="2348079"/>
            <a:ext cx="1443038" cy="461980"/>
          </a:xfrm>
          <a:prstGeom prst="rect">
            <a:avLst/>
          </a:prstGeom>
          <a:noFill/>
          <a:ln/>
        </p:spPr>
        <p:txBody>
          <a:bodyPr wrap="square" lIns="0" tIns="0" rIns="0" bIns="0" rtlCol="0" anchor="ctr"/>
          <a:lstStyle/>
          <a:p>
            <a:pPr algn="ctr">
              <a:lnSpc>
                <a:spcPct val="100000"/>
              </a:lnSpc>
            </a:pPr>
            <a:r>
              <a:rPr lang="es-DO" sz="900" dirty="0"/>
              <a:t>Producir cuentas experimentales, cuentas piloto, cuentas oficiales</a:t>
            </a:r>
            <a:r>
              <a:rPr lang="es-DO" sz="900" noProof="0" dirty="0">
                <a:solidFill>
                  <a:srgbClr val="333333">
                    <a:alpha val="80000"/>
                  </a:srgbClr>
                </a:solidFill>
                <a:latin typeface="+mj-lt"/>
                <a:ea typeface="Quattrocento Sans" pitchFamily="34" charset="-122"/>
                <a:cs typeface="Quattrocento Sans" pitchFamily="34" charset="-120"/>
              </a:rPr>
              <a:t>.</a:t>
            </a:r>
            <a:endParaRPr lang="es-DO" sz="900" noProof="0" dirty="0">
              <a:latin typeface="+mj-lt"/>
            </a:endParaRPr>
          </a:p>
        </p:txBody>
      </p:sp>
      <p:sp>
        <p:nvSpPr>
          <p:cNvPr id="31" name="Shape 29"/>
          <p:cNvSpPr/>
          <p:nvPr/>
        </p:nvSpPr>
        <p:spPr>
          <a:xfrm>
            <a:off x="7280372" y="1276818"/>
            <a:ext cx="1621631" cy="2009308"/>
          </a:xfrm>
          <a:custGeom>
            <a:avLst/>
            <a:gdLst/>
            <a:ahLst/>
            <a:cxnLst/>
            <a:rect l="l" t="t" r="r" b="b"/>
            <a:pathLst>
              <a:path w="2162175" h="3276600">
                <a:moveTo>
                  <a:pt x="76195" y="0"/>
                </a:moveTo>
                <a:lnTo>
                  <a:pt x="2085980" y="0"/>
                </a:lnTo>
                <a:cubicBezTo>
                  <a:pt x="2128061" y="0"/>
                  <a:pt x="2162175" y="34114"/>
                  <a:pt x="2162175" y="76195"/>
                </a:cubicBezTo>
                <a:lnTo>
                  <a:pt x="2162175" y="3200405"/>
                </a:lnTo>
                <a:cubicBezTo>
                  <a:pt x="2162175" y="3242486"/>
                  <a:pt x="2128061" y="3276600"/>
                  <a:pt x="2085980" y="3276600"/>
                </a:cubicBezTo>
                <a:lnTo>
                  <a:pt x="76195" y="3276600"/>
                </a:lnTo>
                <a:cubicBezTo>
                  <a:pt x="34114" y="3276600"/>
                  <a:pt x="0" y="3242486"/>
                  <a:pt x="0" y="3200405"/>
                </a:cubicBezTo>
                <a:lnTo>
                  <a:pt x="0" y="76195"/>
                </a:lnTo>
                <a:cubicBezTo>
                  <a:pt x="0" y="34142"/>
                  <a:pt x="34142" y="0"/>
                  <a:pt x="76195" y="0"/>
                </a:cubicBezTo>
                <a:close/>
              </a:path>
            </a:pathLst>
          </a:custGeom>
          <a:solidFill>
            <a:srgbClr val="FFFFFF"/>
          </a:solidFill>
          <a:ln/>
          <a:effectLst>
            <a:outerShdw blurRad="142875" dist="95250" dir="5400000" algn="bl" rotWithShape="0">
              <a:srgbClr val="000000">
                <a:alpha val="10196"/>
              </a:srgbClr>
            </a:outerShdw>
          </a:effectLst>
        </p:spPr>
        <p:txBody>
          <a:bodyPr/>
          <a:lstStyle/>
          <a:p>
            <a:endParaRPr lang="es-DO" sz="1350" noProof="0">
              <a:latin typeface="+mj-lt"/>
            </a:endParaRPr>
          </a:p>
        </p:txBody>
      </p:sp>
      <p:sp>
        <p:nvSpPr>
          <p:cNvPr id="32" name="Shape 30"/>
          <p:cNvSpPr/>
          <p:nvPr/>
        </p:nvSpPr>
        <p:spPr>
          <a:xfrm>
            <a:off x="7220438" y="1232297"/>
            <a:ext cx="1621631" cy="685800"/>
          </a:xfrm>
          <a:custGeom>
            <a:avLst/>
            <a:gdLst/>
            <a:ahLst/>
            <a:cxnLst/>
            <a:rect l="l" t="t" r="r" b="b"/>
            <a:pathLst>
              <a:path w="2162175" h="914400">
                <a:moveTo>
                  <a:pt x="0" y="0"/>
                </a:moveTo>
                <a:lnTo>
                  <a:pt x="2162175" y="0"/>
                </a:lnTo>
                <a:lnTo>
                  <a:pt x="2162175" y="914400"/>
                </a:lnTo>
                <a:lnTo>
                  <a:pt x="0" y="914400"/>
                </a:lnTo>
                <a:lnTo>
                  <a:pt x="0" y="0"/>
                </a:lnTo>
                <a:close/>
              </a:path>
            </a:pathLst>
          </a:custGeom>
          <a:solidFill>
            <a:schemeClr val="accent6">
              <a:lumMod val="20000"/>
              <a:lumOff val="80000"/>
            </a:schemeClr>
          </a:solidFill>
          <a:ln/>
        </p:spPr>
        <p:txBody>
          <a:bodyPr/>
          <a:lstStyle/>
          <a:p>
            <a:endParaRPr lang="es-DO" sz="1350" noProof="0">
              <a:latin typeface="+mj-lt"/>
            </a:endParaRPr>
          </a:p>
        </p:txBody>
      </p:sp>
      <p:sp>
        <p:nvSpPr>
          <p:cNvPr id="33" name="Shape 31"/>
          <p:cNvSpPr/>
          <p:nvPr/>
        </p:nvSpPr>
        <p:spPr>
          <a:xfrm>
            <a:off x="7898365" y="1378642"/>
            <a:ext cx="400050" cy="400050"/>
          </a:xfrm>
          <a:custGeom>
            <a:avLst/>
            <a:gdLst/>
            <a:ahLst/>
            <a:cxnLst/>
            <a:rect l="l" t="t" r="r" b="b"/>
            <a:pathLst>
              <a:path w="533400" h="533400">
                <a:moveTo>
                  <a:pt x="266700" y="0"/>
                </a:moveTo>
                <a:lnTo>
                  <a:pt x="266700" y="0"/>
                </a:lnTo>
                <a:cubicBezTo>
                  <a:pt x="413896" y="0"/>
                  <a:pt x="533400" y="119504"/>
                  <a:pt x="533400" y="266700"/>
                </a:cubicBezTo>
                <a:lnTo>
                  <a:pt x="533400" y="266700"/>
                </a:lnTo>
                <a:cubicBezTo>
                  <a:pt x="533400" y="413896"/>
                  <a:pt x="413896" y="533400"/>
                  <a:pt x="266700" y="533400"/>
                </a:cubicBezTo>
                <a:lnTo>
                  <a:pt x="266700" y="533400"/>
                </a:lnTo>
                <a:cubicBezTo>
                  <a:pt x="119504" y="533400"/>
                  <a:pt x="0" y="413896"/>
                  <a:pt x="0" y="266700"/>
                </a:cubicBezTo>
                <a:lnTo>
                  <a:pt x="0" y="266700"/>
                </a:lnTo>
                <a:cubicBezTo>
                  <a:pt x="0" y="119504"/>
                  <a:pt x="119504" y="0"/>
                  <a:pt x="266700" y="0"/>
                </a:cubicBezTo>
                <a:close/>
              </a:path>
            </a:pathLst>
          </a:custGeom>
          <a:solidFill>
            <a:srgbClr val="F5F5F3"/>
          </a:solidFill>
          <a:ln/>
        </p:spPr>
        <p:txBody>
          <a:bodyPr/>
          <a:lstStyle/>
          <a:p>
            <a:endParaRPr lang="es-DO" sz="1350" noProof="0">
              <a:latin typeface="+mj-lt"/>
            </a:endParaRPr>
          </a:p>
        </p:txBody>
      </p:sp>
      <p:sp>
        <p:nvSpPr>
          <p:cNvPr id="34" name="Text 32"/>
          <p:cNvSpPr/>
          <p:nvPr/>
        </p:nvSpPr>
        <p:spPr>
          <a:xfrm>
            <a:off x="7984032" y="1425081"/>
            <a:ext cx="214313" cy="257175"/>
          </a:xfrm>
          <a:prstGeom prst="rect">
            <a:avLst/>
          </a:prstGeom>
          <a:noFill/>
          <a:ln/>
        </p:spPr>
        <p:txBody>
          <a:bodyPr wrap="square" lIns="0" tIns="0" rIns="0" bIns="0" rtlCol="0" anchor="ctr"/>
          <a:lstStyle/>
          <a:p>
            <a:pPr algn="ctr">
              <a:lnSpc>
                <a:spcPct val="100000"/>
              </a:lnSpc>
            </a:pPr>
            <a:r>
              <a:rPr lang="es-DO" sz="1688" b="1" noProof="0" dirty="0">
                <a:solidFill>
                  <a:schemeClr val="accent6">
                    <a:lumMod val="20000"/>
                    <a:lumOff val="80000"/>
                  </a:schemeClr>
                </a:solidFill>
                <a:latin typeface="+mj-lt"/>
                <a:ea typeface="Unna" pitchFamily="34" charset="-122"/>
                <a:cs typeface="Unna" pitchFamily="34" charset="-120"/>
              </a:rPr>
              <a:t>5</a:t>
            </a:r>
            <a:endParaRPr lang="es-DO" sz="1200" noProof="0" dirty="0">
              <a:solidFill>
                <a:schemeClr val="accent6">
                  <a:lumMod val="20000"/>
                  <a:lumOff val="80000"/>
                </a:schemeClr>
              </a:solidFill>
              <a:latin typeface="+mj-lt"/>
            </a:endParaRPr>
          </a:p>
        </p:txBody>
      </p:sp>
      <p:sp>
        <p:nvSpPr>
          <p:cNvPr id="35" name="Text 33"/>
          <p:cNvSpPr/>
          <p:nvPr/>
        </p:nvSpPr>
        <p:spPr>
          <a:xfrm>
            <a:off x="7313918" y="2044015"/>
            <a:ext cx="1457325" cy="200025"/>
          </a:xfrm>
          <a:prstGeom prst="rect">
            <a:avLst/>
          </a:prstGeom>
          <a:noFill/>
          <a:ln/>
        </p:spPr>
        <p:txBody>
          <a:bodyPr wrap="square" lIns="0" tIns="0" rIns="0" bIns="0" rtlCol="0" anchor="ctr"/>
          <a:lstStyle/>
          <a:p>
            <a:pPr algn="ctr">
              <a:lnSpc>
                <a:spcPct val="100000"/>
              </a:lnSpc>
            </a:pPr>
            <a:r>
              <a:rPr lang="es-DO" sz="1013" b="1" dirty="0">
                <a:solidFill>
                  <a:srgbClr val="2A4B43"/>
                </a:solidFill>
                <a:latin typeface="+mj-lt"/>
                <a:ea typeface="Unna" pitchFamily="34" charset="-122"/>
              </a:rPr>
              <a:t>Integración</a:t>
            </a:r>
          </a:p>
        </p:txBody>
      </p:sp>
      <p:sp>
        <p:nvSpPr>
          <p:cNvPr id="36" name="Text 34"/>
          <p:cNvSpPr/>
          <p:nvPr/>
        </p:nvSpPr>
        <p:spPr>
          <a:xfrm>
            <a:off x="7321061" y="2404783"/>
            <a:ext cx="1443038" cy="485775"/>
          </a:xfrm>
          <a:prstGeom prst="rect">
            <a:avLst/>
          </a:prstGeom>
          <a:noFill/>
          <a:ln/>
        </p:spPr>
        <p:txBody>
          <a:bodyPr wrap="square" lIns="0" tIns="0" rIns="0" bIns="0" rtlCol="0" anchor="ctr"/>
          <a:lstStyle/>
          <a:p>
            <a:pPr algn="ctr">
              <a:lnSpc>
                <a:spcPct val="100000"/>
              </a:lnSpc>
            </a:pPr>
            <a:r>
              <a:rPr lang="es-DO" sz="900" noProof="0" dirty="0">
                <a:solidFill>
                  <a:srgbClr val="333333">
                    <a:alpha val="80000"/>
                  </a:srgbClr>
                </a:solidFill>
                <a:latin typeface="+mj-lt"/>
                <a:ea typeface="Quattrocento Sans" pitchFamily="34" charset="-122"/>
                <a:cs typeface="Quattrocento Sans" pitchFamily="34" charset="-120"/>
              </a:rPr>
              <a:t>Integral el </a:t>
            </a:r>
            <a:r>
              <a:rPr lang="es-DO" sz="900" dirty="0"/>
              <a:t>SCAE + Cuentas Nacionales + Estadísticas Ambientales</a:t>
            </a:r>
            <a:r>
              <a:rPr lang="es-DO" sz="900" noProof="0" dirty="0">
                <a:solidFill>
                  <a:srgbClr val="333333">
                    <a:alpha val="80000"/>
                  </a:srgbClr>
                </a:solidFill>
                <a:latin typeface="+mj-lt"/>
                <a:ea typeface="Quattrocento Sans" pitchFamily="34" charset="-122"/>
                <a:cs typeface="Quattrocento Sans" pitchFamily="34" charset="-120"/>
              </a:rPr>
              <a:t> </a:t>
            </a:r>
            <a:endParaRPr lang="es-DO" sz="900" noProof="0" dirty="0">
              <a:latin typeface="+mj-lt"/>
            </a:endParaRPr>
          </a:p>
        </p:txBody>
      </p:sp>
      <p:sp>
        <p:nvSpPr>
          <p:cNvPr id="37" name="Shape 35"/>
          <p:cNvSpPr/>
          <p:nvPr/>
        </p:nvSpPr>
        <p:spPr>
          <a:xfrm>
            <a:off x="2530516" y="3749414"/>
            <a:ext cx="4086719" cy="911565"/>
          </a:xfrm>
          <a:custGeom>
            <a:avLst/>
            <a:gdLst/>
            <a:ahLst/>
            <a:cxnLst/>
            <a:rect l="l" t="t" r="r" b="b"/>
            <a:pathLst>
              <a:path w="3705225" h="781050">
                <a:moveTo>
                  <a:pt x="38100" y="0"/>
                </a:moveTo>
                <a:lnTo>
                  <a:pt x="3667125" y="0"/>
                </a:lnTo>
                <a:cubicBezTo>
                  <a:pt x="3688153" y="0"/>
                  <a:pt x="3705225" y="17072"/>
                  <a:pt x="3705225" y="38100"/>
                </a:cubicBezTo>
                <a:lnTo>
                  <a:pt x="3705225" y="704851"/>
                </a:lnTo>
                <a:cubicBezTo>
                  <a:pt x="3705225" y="746934"/>
                  <a:pt x="3671109" y="781050"/>
                  <a:pt x="3629026" y="781050"/>
                </a:cubicBezTo>
                <a:lnTo>
                  <a:pt x="76199" y="781050"/>
                </a:lnTo>
                <a:cubicBezTo>
                  <a:pt x="34116" y="781050"/>
                  <a:pt x="0" y="746934"/>
                  <a:pt x="0" y="704851"/>
                </a:cubicBezTo>
                <a:lnTo>
                  <a:pt x="0" y="38100"/>
                </a:lnTo>
                <a:cubicBezTo>
                  <a:pt x="0" y="17072"/>
                  <a:pt x="17072" y="0"/>
                  <a:pt x="38100" y="0"/>
                </a:cubicBezTo>
                <a:close/>
              </a:path>
            </a:pathLst>
          </a:custGeom>
          <a:solidFill>
            <a:srgbClr val="FFFFFF"/>
          </a:solidFill>
          <a:ln/>
          <a:effectLst>
            <a:outerShdw blurRad="57150" dist="38100" dir="5400000" algn="bl" rotWithShape="0">
              <a:srgbClr val="000000">
                <a:alpha val="10196"/>
              </a:srgbClr>
            </a:outerShdw>
          </a:effectLst>
        </p:spPr>
        <p:txBody>
          <a:bodyPr/>
          <a:lstStyle/>
          <a:p>
            <a:endParaRPr lang="es-DO" sz="1350" noProof="0" dirty="0">
              <a:latin typeface="+mj-lt"/>
            </a:endParaRPr>
          </a:p>
        </p:txBody>
      </p:sp>
      <p:sp>
        <p:nvSpPr>
          <p:cNvPr id="40" name="Text 38"/>
          <p:cNvSpPr/>
          <p:nvPr/>
        </p:nvSpPr>
        <p:spPr>
          <a:xfrm>
            <a:off x="3837942" y="3960834"/>
            <a:ext cx="1139658" cy="171450"/>
          </a:xfrm>
          <a:prstGeom prst="rect">
            <a:avLst/>
          </a:prstGeom>
          <a:noFill/>
          <a:ln/>
        </p:spPr>
        <p:txBody>
          <a:bodyPr wrap="square" lIns="0" tIns="0" rIns="0" bIns="0" rtlCol="0" anchor="ctr"/>
          <a:lstStyle/>
          <a:p>
            <a:pPr algn="ctr">
              <a:lnSpc>
                <a:spcPct val="130000"/>
              </a:lnSpc>
            </a:pPr>
            <a:r>
              <a:rPr lang="es-DO" sz="1013" b="1" dirty="0">
                <a:solidFill>
                  <a:srgbClr val="2A4B43"/>
                </a:solidFill>
                <a:latin typeface="+mj-lt"/>
                <a:ea typeface="Unna" pitchFamily="34" charset="-122"/>
              </a:rPr>
              <a:t>Institucionalización</a:t>
            </a:r>
          </a:p>
        </p:txBody>
      </p:sp>
      <p:sp>
        <p:nvSpPr>
          <p:cNvPr id="2" name="Título 1">
            <a:extLst>
              <a:ext uri="{FF2B5EF4-FFF2-40B4-BE49-F238E27FC236}">
                <a16:creationId xmlns:a16="http://schemas.microsoft.com/office/drawing/2014/main" id="{947BA3AF-4FFE-A91B-AC4F-B903904FBF20}"/>
              </a:ext>
            </a:extLst>
          </p:cNvPr>
          <p:cNvSpPr txBox="1">
            <a:spLocks/>
          </p:cNvSpPr>
          <p:nvPr/>
        </p:nvSpPr>
        <p:spPr>
          <a:xfrm>
            <a:off x="1427110" y="661111"/>
            <a:ext cx="6075468" cy="268208"/>
          </a:xfrm>
          <a:prstGeom prst="rect">
            <a:avLst/>
          </a:prstGeom>
        </p:spPr>
        <p:txBody>
          <a:bodyPr>
            <a:noAutofit/>
          </a:bodyPr>
          <a:lstStyle>
            <a:lvl1pPr algn="ctr" defTabSz="685800" rtl="0" eaLnBrk="1" latinLnBrk="0" hangingPunct="1">
              <a:spcBef>
                <a:spcPct val="0"/>
              </a:spcBef>
              <a:buNone/>
              <a:defRPr sz="3300" kern="1200">
                <a:solidFill>
                  <a:schemeClr val="tx1"/>
                </a:solidFill>
                <a:latin typeface="+mj-lt"/>
                <a:ea typeface="+mj-ea"/>
                <a:cs typeface="+mj-cs"/>
              </a:defRPr>
            </a:lvl1pPr>
          </a:lstStyle>
          <a:p>
            <a:pPr>
              <a:spcAft>
                <a:spcPts val="800"/>
              </a:spcAft>
            </a:pPr>
            <a:r>
              <a:rPr lang="es-DO" sz="1600" b="1" dirty="0">
                <a:solidFill>
                  <a:srgbClr val="102F60"/>
                </a:solidFill>
                <a:latin typeface="Roboto Black" panose="02000000000000000000" pitchFamily="2" charset="0"/>
                <a:ea typeface="Roboto Black" panose="02000000000000000000" pitchFamily="2" charset="0"/>
              </a:rPr>
              <a:t>Hoja de ruta para la consolidación del SCAE</a:t>
            </a:r>
          </a:p>
        </p:txBody>
      </p:sp>
      <p:sp>
        <p:nvSpPr>
          <p:cNvPr id="4" name="Shape 30">
            <a:extLst>
              <a:ext uri="{FF2B5EF4-FFF2-40B4-BE49-F238E27FC236}">
                <a16:creationId xmlns:a16="http://schemas.microsoft.com/office/drawing/2014/main" id="{118BE445-EE7E-D298-37D6-08141A79E17B}"/>
              </a:ext>
            </a:extLst>
          </p:cNvPr>
          <p:cNvSpPr/>
          <p:nvPr/>
        </p:nvSpPr>
        <p:spPr>
          <a:xfrm>
            <a:off x="2501686" y="3333602"/>
            <a:ext cx="4115549" cy="541507"/>
          </a:xfrm>
          <a:custGeom>
            <a:avLst/>
            <a:gdLst/>
            <a:ahLst/>
            <a:cxnLst/>
            <a:rect l="l" t="t" r="r" b="b"/>
            <a:pathLst>
              <a:path w="2162175" h="914400">
                <a:moveTo>
                  <a:pt x="0" y="0"/>
                </a:moveTo>
                <a:lnTo>
                  <a:pt x="2162175" y="0"/>
                </a:lnTo>
                <a:lnTo>
                  <a:pt x="2162175" y="914400"/>
                </a:lnTo>
                <a:lnTo>
                  <a:pt x="0" y="914400"/>
                </a:lnTo>
                <a:lnTo>
                  <a:pt x="0" y="0"/>
                </a:lnTo>
                <a:close/>
              </a:path>
            </a:pathLst>
          </a:custGeom>
          <a:solidFill>
            <a:schemeClr val="accent6">
              <a:lumMod val="20000"/>
              <a:lumOff val="80000"/>
            </a:schemeClr>
          </a:solidFill>
          <a:ln/>
        </p:spPr>
        <p:txBody>
          <a:bodyPr/>
          <a:lstStyle/>
          <a:p>
            <a:endParaRPr lang="es-DO" sz="1350" noProof="0">
              <a:latin typeface="+mj-lt"/>
            </a:endParaRPr>
          </a:p>
        </p:txBody>
      </p:sp>
      <p:sp>
        <p:nvSpPr>
          <p:cNvPr id="51" name="Text 38">
            <a:extLst>
              <a:ext uri="{FF2B5EF4-FFF2-40B4-BE49-F238E27FC236}">
                <a16:creationId xmlns:a16="http://schemas.microsoft.com/office/drawing/2014/main" id="{7B572B39-1636-5F11-312F-D4E450DB9157}"/>
              </a:ext>
            </a:extLst>
          </p:cNvPr>
          <p:cNvSpPr/>
          <p:nvPr/>
        </p:nvSpPr>
        <p:spPr>
          <a:xfrm>
            <a:off x="2576223" y="4132284"/>
            <a:ext cx="3628793" cy="510929"/>
          </a:xfrm>
          <a:prstGeom prst="rect">
            <a:avLst/>
          </a:prstGeom>
          <a:noFill/>
          <a:ln/>
        </p:spPr>
        <p:txBody>
          <a:bodyPr wrap="square" lIns="0" tIns="0" rIns="0" bIns="0" rtlCol="0" anchor="ctr"/>
          <a:lstStyle/>
          <a:p>
            <a:pPr algn="ctr"/>
            <a:r>
              <a:rPr lang="es-DO" sz="900" dirty="0"/>
              <a:t>Institucionalizar la producción estadística oficial del SCAE en país.</a:t>
            </a:r>
          </a:p>
        </p:txBody>
      </p:sp>
      <p:sp>
        <p:nvSpPr>
          <p:cNvPr id="52" name="Flecha: a la derecha 51">
            <a:extLst>
              <a:ext uri="{FF2B5EF4-FFF2-40B4-BE49-F238E27FC236}">
                <a16:creationId xmlns:a16="http://schemas.microsoft.com/office/drawing/2014/main" id="{2364A89F-7029-B6B9-628C-BC00224CF627}"/>
              </a:ext>
            </a:extLst>
          </p:cNvPr>
          <p:cNvSpPr/>
          <p:nvPr/>
        </p:nvSpPr>
        <p:spPr>
          <a:xfrm>
            <a:off x="1917862" y="4769191"/>
            <a:ext cx="5093964" cy="318610"/>
          </a:xfrm>
          <a:prstGeom prst="rightArrow">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DO"/>
          </a:p>
        </p:txBody>
      </p:sp>
      <p:sp>
        <p:nvSpPr>
          <p:cNvPr id="54" name="Shape 19">
            <a:extLst>
              <a:ext uri="{FF2B5EF4-FFF2-40B4-BE49-F238E27FC236}">
                <a16:creationId xmlns:a16="http://schemas.microsoft.com/office/drawing/2014/main" id="{4019B7C6-43F5-737F-BEC7-697557F49E89}"/>
              </a:ext>
            </a:extLst>
          </p:cNvPr>
          <p:cNvSpPr/>
          <p:nvPr/>
        </p:nvSpPr>
        <p:spPr>
          <a:xfrm>
            <a:off x="4233965" y="3397737"/>
            <a:ext cx="400050" cy="400050"/>
          </a:xfrm>
          <a:custGeom>
            <a:avLst/>
            <a:gdLst/>
            <a:ahLst/>
            <a:cxnLst/>
            <a:rect l="l" t="t" r="r" b="b"/>
            <a:pathLst>
              <a:path w="533400" h="533400">
                <a:moveTo>
                  <a:pt x="266700" y="0"/>
                </a:moveTo>
                <a:lnTo>
                  <a:pt x="266700" y="0"/>
                </a:lnTo>
                <a:cubicBezTo>
                  <a:pt x="413896" y="0"/>
                  <a:pt x="533400" y="119504"/>
                  <a:pt x="533400" y="266700"/>
                </a:cubicBezTo>
                <a:lnTo>
                  <a:pt x="533400" y="266700"/>
                </a:lnTo>
                <a:cubicBezTo>
                  <a:pt x="533400" y="413896"/>
                  <a:pt x="413896" y="533400"/>
                  <a:pt x="266700" y="533400"/>
                </a:cubicBezTo>
                <a:lnTo>
                  <a:pt x="266700" y="533400"/>
                </a:lnTo>
                <a:cubicBezTo>
                  <a:pt x="119504" y="533400"/>
                  <a:pt x="0" y="413896"/>
                  <a:pt x="0" y="266700"/>
                </a:cubicBezTo>
                <a:lnTo>
                  <a:pt x="0" y="266700"/>
                </a:lnTo>
                <a:cubicBezTo>
                  <a:pt x="0" y="119504"/>
                  <a:pt x="119504" y="0"/>
                  <a:pt x="266700" y="0"/>
                </a:cubicBezTo>
                <a:close/>
              </a:path>
            </a:pathLst>
          </a:custGeom>
          <a:solidFill>
            <a:srgbClr val="F5F5F3"/>
          </a:solidFill>
          <a:ln/>
        </p:spPr>
        <p:txBody>
          <a:bodyPr/>
          <a:lstStyle/>
          <a:p>
            <a:endParaRPr lang="es-DO" sz="1350" noProof="0">
              <a:latin typeface="+mj-lt"/>
            </a:endParaRPr>
          </a:p>
        </p:txBody>
      </p:sp>
      <p:sp>
        <p:nvSpPr>
          <p:cNvPr id="60" name="Text 26">
            <a:extLst>
              <a:ext uri="{FF2B5EF4-FFF2-40B4-BE49-F238E27FC236}">
                <a16:creationId xmlns:a16="http://schemas.microsoft.com/office/drawing/2014/main" id="{F4F23AEE-F310-A44E-BD8E-420E9A9826DC}"/>
              </a:ext>
            </a:extLst>
          </p:cNvPr>
          <p:cNvSpPr/>
          <p:nvPr/>
        </p:nvSpPr>
        <p:spPr>
          <a:xfrm>
            <a:off x="4300042" y="3463405"/>
            <a:ext cx="207169" cy="257175"/>
          </a:xfrm>
          <a:prstGeom prst="rect">
            <a:avLst/>
          </a:prstGeom>
          <a:noFill/>
          <a:ln/>
        </p:spPr>
        <p:txBody>
          <a:bodyPr wrap="square" lIns="0" tIns="0" rIns="0" bIns="0" rtlCol="0" anchor="ctr"/>
          <a:lstStyle/>
          <a:p>
            <a:pPr algn="ctr">
              <a:lnSpc>
                <a:spcPct val="100000"/>
              </a:lnSpc>
            </a:pPr>
            <a:r>
              <a:rPr lang="es-DO" sz="1688" b="1" dirty="0">
                <a:solidFill>
                  <a:schemeClr val="accent6">
                    <a:lumMod val="40000"/>
                    <a:lumOff val="60000"/>
                  </a:schemeClr>
                </a:solidFill>
                <a:latin typeface="+mj-lt"/>
                <a:ea typeface="Unna" pitchFamily="34" charset="-122"/>
              </a:rPr>
              <a:t>6</a:t>
            </a:r>
            <a:endParaRPr lang="es-DO" sz="1200" noProof="0" dirty="0">
              <a:solidFill>
                <a:schemeClr val="accent6">
                  <a:lumMod val="40000"/>
                  <a:lumOff val="60000"/>
                </a:schemeClr>
              </a:solidFill>
              <a:latin typeface="+mj-lt"/>
            </a:endParaRPr>
          </a:p>
        </p:txBody>
      </p:sp>
    </p:spTree>
  </p:cSld>
  <p:clrMapOvr>
    <a:masterClrMapping/>
  </p:clrMapOvr>
  <p:transition>
    <p:fade/>
  </p:transition>
</p:sld>
</file>

<file path=ppt/theme/theme1.xml><?xml version="1.0" encoding="utf-8"?>
<a:theme xmlns:a="http://schemas.openxmlformats.org/drawingml/2006/main" name="Portadas">
  <a:themeElements>
    <a:clrScheme name="Colores Plantilla ONE">
      <a:dk1>
        <a:sysClr val="windowText" lastClr="000000"/>
      </a:dk1>
      <a:lt1>
        <a:sysClr val="window" lastClr="FFFFFF"/>
      </a:lt1>
      <a:dk2>
        <a:srgbClr val="666666"/>
      </a:dk2>
      <a:lt2>
        <a:srgbClr val="D2D2D2"/>
      </a:lt2>
      <a:accent1>
        <a:srgbClr val="DA0034"/>
      </a:accent1>
      <a:accent2>
        <a:srgbClr val="FF0000"/>
      </a:accent2>
      <a:accent3>
        <a:srgbClr val="B00000"/>
      </a:accent3>
      <a:accent4>
        <a:srgbClr val="700000"/>
      </a:accent4>
      <a:accent5>
        <a:srgbClr val="005BD3"/>
      </a:accent5>
      <a:accent6>
        <a:srgbClr val="00349E"/>
      </a:accent6>
      <a:hlink>
        <a:srgbClr val="17BBFD"/>
      </a:hlink>
      <a:folHlink>
        <a:srgbClr val="D0F1FE"/>
      </a:folHlink>
    </a:clrScheme>
    <a:fontScheme name="Fuente One">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Entradas de temas">
  <a:themeElements>
    <a:clrScheme name="Colores Plantilla ONE">
      <a:dk1>
        <a:sysClr val="windowText" lastClr="000000"/>
      </a:dk1>
      <a:lt1>
        <a:sysClr val="window" lastClr="FFFFFF"/>
      </a:lt1>
      <a:dk2>
        <a:srgbClr val="666666"/>
      </a:dk2>
      <a:lt2>
        <a:srgbClr val="D2D2D2"/>
      </a:lt2>
      <a:accent1>
        <a:srgbClr val="DA0034"/>
      </a:accent1>
      <a:accent2>
        <a:srgbClr val="FF0000"/>
      </a:accent2>
      <a:accent3>
        <a:srgbClr val="B00000"/>
      </a:accent3>
      <a:accent4>
        <a:srgbClr val="700000"/>
      </a:accent4>
      <a:accent5>
        <a:srgbClr val="005BD3"/>
      </a:accent5>
      <a:accent6>
        <a:srgbClr val="00349E"/>
      </a:accent6>
      <a:hlink>
        <a:srgbClr val="17BBFD"/>
      </a:hlink>
      <a:folHlink>
        <a:srgbClr val="D0F1FE"/>
      </a:folHlink>
    </a:clrScheme>
    <a:fontScheme name="Fuente One">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áginas en Blanco">
  <a:themeElements>
    <a:clrScheme name="Colores Plantilla ONE">
      <a:dk1>
        <a:sysClr val="windowText" lastClr="000000"/>
      </a:dk1>
      <a:lt1>
        <a:sysClr val="window" lastClr="FFFFFF"/>
      </a:lt1>
      <a:dk2>
        <a:srgbClr val="666666"/>
      </a:dk2>
      <a:lt2>
        <a:srgbClr val="D2D2D2"/>
      </a:lt2>
      <a:accent1>
        <a:srgbClr val="DA0034"/>
      </a:accent1>
      <a:accent2>
        <a:srgbClr val="FF0000"/>
      </a:accent2>
      <a:accent3>
        <a:srgbClr val="B00000"/>
      </a:accent3>
      <a:accent4>
        <a:srgbClr val="700000"/>
      </a:accent4>
      <a:accent5>
        <a:srgbClr val="005BD3"/>
      </a:accent5>
      <a:accent6>
        <a:srgbClr val="00349E"/>
      </a:accent6>
      <a:hlink>
        <a:srgbClr val="17BBFD"/>
      </a:hlink>
      <a:folHlink>
        <a:srgbClr val="D0F1FE"/>
      </a:folHlink>
    </a:clrScheme>
    <a:fontScheme name="Fuente One">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apas Provinciales">
  <a:themeElements>
    <a:clrScheme name="Colores Plantilla ONE">
      <a:dk1>
        <a:sysClr val="windowText" lastClr="000000"/>
      </a:dk1>
      <a:lt1>
        <a:sysClr val="window" lastClr="FFFFFF"/>
      </a:lt1>
      <a:dk2>
        <a:srgbClr val="666666"/>
      </a:dk2>
      <a:lt2>
        <a:srgbClr val="D2D2D2"/>
      </a:lt2>
      <a:accent1>
        <a:srgbClr val="DA0034"/>
      </a:accent1>
      <a:accent2>
        <a:srgbClr val="FF0000"/>
      </a:accent2>
      <a:accent3>
        <a:srgbClr val="B00000"/>
      </a:accent3>
      <a:accent4>
        <a:srgbClr val="700000"/>
      </a:accent4>
      <a:accent5>
        <a:srgbClr val="005BD3"/>
      </a:accent5>
      <a:accent6>
        <a:srgbClr val="00349E"/>
      </a:accent6>
      <a:hlink>
        <a:srgbClr val="17BBFD"/>
      </a:hlink>
      <a:folHlink>
        <a:srgbClr val="D0F1FE"/>
      </a:folHlink>
    </a:clrScheme>
    <a:fontScheme name="Fuente One">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eb58d0f-f804-411f-a20e-09ebfae62b4c}" enabled="1" method="Privileged" siteId="{0f9e35db-544f-4f60-bdcc-5ea416e6dc70}" removed="0"/>
</clbl:labelList>
</file>

<file path=docProps/app.xml><?xml version="1.0" encoding="utf-8"?>
<Properties xmlns="http://schemas.openxmlformats.org/officeDocument/2006/extended-properties" xmlns:vt="http://schemas.openxmlformats.org/officeDocument/2006/docPropsVTypes">
  <Template/>
  <TotalTime>8835</TotalTime>
  <Words>693</Words>
  <Application>Microsoft Office PowerPoint</Application>
  <PresentationFormat>Presentación en pantalla (16:9)</PresentationFormat>
  <Paragraphs>103</Paragraphs>
  <Slides>12</Slides>
  <Notes>8</Notes>
  <HiddenSlides>0</HiddenSlides>
  <MMClips>0</MMClips>
  <ScaleCrop>false</ScaleCrop>
  <HeadingPairs>
    <vt:vector size="6" baseType="variant">
      <vt:variant>
        <vt:lpstr>Fuentes usadas</vt:lpstr>
      </vt:variant>
      <vt:variant>
        <vt:i4>10</vt:i4>
      </vt:variant>
      <vt:variant>
        <vt:lpstr>Tema</vt:lpstr>
      </vt:variant>
      <vt:variant>
        <vt:i4>4</vt:i4>
      </vt:variant>
      <vt:variant>
        <vt:lpstr>Títulos de diapositiva</vt:lpstr>
      </vt:variant>
      <vt:variant>
        <vt:i4>12</vt:i4>
      </vt:variant>
    </vt:vector>
  </HeadingPairs>
  <TitlesOfParts>
    <vt:vector size="26" baseType="lpstr">
      <vt:lpstr>Aptos</vt:lpstr>
      <vt:lpstr>Arial</vt:lpstr>
      <vt:lpstr>Artifex Hand CF Bold</vt:lpstr>
      <vt:lpstr>Calibri</vt:lpstr>
      <vt:lpstr>Fira Sans Extra Condensed</vt:lpstr>
      <vt:lpstr>Roboto</vt:lpstr>
      <vt:lpstr>Roboto</vt:lpstr>
      <vt:lpstr>Roboto Black</vt:lpstr>
      <vt:lpstr>Roboto Medium</vt:lpstr>
      <vt:lpstr>Symbol</vt:lpstr>
      <vt:lpstr>Portadas</vt:lpstr>
      <vt:lpstr>Entradas de temas</vt:lpstr>
      <vt:lpstr>Páginas en Blanco</vt:lpstr>
      <vt:lpstr>Mapas Provinciales</vt:lpstr>
      <vt:lpstr>Presentación de PowerPoint</vt:lpstr>
      <vt:lpstr>Contexto</vt:lpstr>
      <vt:lpstr> </vt:lpstr>
      <vt:lpstr>Presentación de PowerPoint</vt:lpstr>
      <vt:lpstr>Presentación de PowerPoint</vt:lpstr>
      <vt:lpstr>Presentación de PowerPoint</vt:lpstr>
      <vt:lpstr>Presentación de PowerPoint</vt:lpstr>
      <vt:lpstr>PERSPECTIVAS</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raimy.perozo</dc:creator>
  <cp:lastModifiedBy>Edwin Pérez Brito</cp:lastModifiedBy>
  <cp:revision>83</cp:revision>
  <dcterms:created xsi:type="dcterms:W3CDTF">2021-02-12T13:17:37Z</dcterms:created>
  <dcterms:modified xsi:type="dcterms:W3CDTF">2026-08-31T15:32:03Z</dcterms:modified>
</cp:coreProperties>
</file>