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3.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4.xml" ContentType="application/vnd.openxmlformats-officedocument.them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theme/theme5.xml" ContentType="application/vnd.openxmlformats-officedocument.theme+xml"/>
  <Override PartName="/ppt/theme/theme6.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0" r:id="rId4"/>
    <p:sldMasterId id="2147483741" r:id="rId5"/>
    <p:sldMasterId id="2147483727" r:id="rId6"/>
    <p:sldMasterId id="2147483944" r:id="rId7"/>
  </p:sldMasterIdLst>
  <p:notesMasterIdLst>
    <p:notesMasterId r:id="rId37"/>
  </p:notesMasterIdLst>
  <p:handoutMasterIdLst>
    <p:handoutMasterId r:id="rId38"/>
  </p:handoutMasterIdLst>
  <p:sldIdLst>
    <p:sldId id="3764" r:id="rId8"/>
    <p:sldId id="3782" r:id="rId9"/>
    <p:sldId id="3788" r:id="rId10"/>
    <p:sldId id="3827" r:id="rId11"/>
    <p:sldId id="3810" r:id="rId12"/>
    <p:sldId id="3851" r:id="rId13"/>
    <p:sldId id="3852" r:id="rId14"/>
    <p:sldId id="3836" r:id="rId15"/>
    <p:sldId id="3855" r:id="rId16"/>
    <p:sldId id="3854" r:id="rId17"/>
    <p:sldId id="3837" r:id="rId18"/>
    <p:sldId id="3835" r:id="rId19"/>
    <p:sldId id="3838" r:id="rId20"/>
    <p:sldId id="3839" r:id="rId21"/>
    <p:sldId id="3840" r:id="rId22"/>
    <p:sldId id="3853" r:id="rId23"/>
    <p:sldId id="3841" r:id="rId24"/>
    <p:sldId id="3834" r:id="rId25"/>
    <p:sldId id="3845" r:id="rId26"/>
    <p:sldId id="3846" r:id="rId27"/>
    <p:sldId id="3859" r:id="rId28"/>
    <p:sldId id="3847" r:id="rId29"/>
    <p:sldId id="3849" r:id="rId30"/>
    <p:sldId id="3848" r:id="rId31"/>
    <p:sldId id="3850" r:id="rId32"/>
    <p:sldId id="3856" r:id="rId33"/>
    <p:sldId id="3842" r:id="rId34"/>
    <p:sldId id="3843" r:id="rId35"/>
    <p:sldId id="3857" r:id="rId36"/>
  </p:sldIdLst>
  <p:sldSz cx="24384000" cy="13716000"/>
  <p:notesSz cx="7010400" cy="9296400"/>
  <p:custDataLst>
    <p:tags r:id="rId39"/>
  </p:custDataLst>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164950"/>
        </a:solidFill>
        <a:effectLst/>
        <a:uFillTx/>
        <a:latin typeface="Proxima Nova Bold"/>
        <a:ea typeface="Proxima Nova Bold"/>
        <a:cs typeface="Proxima Nova Bold"/>
        <a:sym typeface="Proxima Nova Bold"/>
      </a:defRPr>
    </a:lvl1pPr>
    <a:lvl2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164950"/>
        </a:solidFill>
        <a:effectLst/>
        <a:uFillTx/>
        <a:latin typeface="Proxima Nova Bold"/>
        <a:ea typeface="Proxima Nova Bold"/>
        <a:cs typeface="Proxima Nova Bold"/>
        <a:sym typeface="Proxima Nova Bold"/>
      </a:defRPr>
    </a:lvl2pPr>
    <a:lvl3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164950"/>
        </a:solidFill>
        <a:effectLst/>
        <a:uFillTx/>
        <a:latin typeface="Proxima Nova Bold"/>
        <a:ea typeface="Proxima Nova Bold"/>
        <a:cs typeface="Proxima Nova Bold"/>
        <a:sym typeface="Proxima Nova Bold"/>
      </a:defRPr>
    </a:lvl3pPr>
    <a:lvl4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164950"/>
        </a:solidFill>
        <a:effectLst/>
        <a:uFillTx/>
        <a:latin typeface="Proxima Nova Bold"/>
        <a:ea typeface="Proxima Nova Bold"/>
        <a:cs typeface="Proxima Nova Bold"/>
        <a:sym typeface="Proxima Nova Bold"/>
      </a:defRPr>
    </a:lvl4pPr>
    <a:lvl5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164950"/>
        </a:solidFill>
        <a:effectLst/>
        <a:uFillTx/>
        <a:latin typeface="Proxima Nova Bold"/>
        <a:ea typeface="Proxima Nova Bold"/>
        <a:cs typeface="Proxima Nova Bold"/>
        <a:sym typeface="Proxima Nova Bold"/>
      </a:defRPr>
    </a:lvl5pPr>
    <a:lvl6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164950"/>
        </a:solidFill>
        <a:effectLst/>
        <a:uFillTx/>
        <a:latin typeface="Proxima Nova Bold"/>
        <a:ea typeface="Proxima Nova Bold"/>
        <a:cs typeface="Proxima Nova Bold"/>
        <a:sym typeface="Proxima Nova Bold"/>
      </a:defRPr>
    </a:lvl6pPr>
    <a:lvl7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164950"/>
        </a:solidFill>
        <a:effectLst/>
        <a:uFillTx/>
        <a:latin typeface="Proxima Nova Bold"/>
        <a:ea typeface="Proxima Nova Bold"/>
        <a:cs typeface="Proxima Nova Bold"/>
        <a:sym typeface="Proxima Nova Bold"/>
      </a:defRPr>
    </a:lvl7pPr>
    <a:lvl8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164950"/>
        </a:solidFill>
        <a:effectLst/>
        <a:uFillTx/>
        <a:latin typeface="Proxima Nova Bold"/>
        <a:ea typeface="Proxima Nova Bold"/>
        <a:cs typeface="Proxima Nova Bold"/>
        <a:sym typeface="Proxima Nova Bold"/>
      </a:defRPr>
    </a:lvl8pPr>
    <a:lvl9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164950"/>
        </a:solidFill>
        <a:effectLst/>
        <a:uFillTx/>
        <a:latin typeface="Proxima Nova Bold"/>
        <a:ea typeface="Proxima Nova Bold"/>
        <a:cs typeface="Proxima Nova Bold"/>
        <a:sym typeface="Proxima Nova Bold"/>
      </a:defRPr>
    </a:lvl9pPr>
  </p:defaultTextStyle>
  <p:extLst>
    <p:ext uri="{EFAFB233-063F-42B5-8137-9DF3F51BA10A}">
      <p15:sldGuideLst xmlns:p15="http://schemas.microsoft.com/office/powerpoint/2012/main">
        <p15:guide id="1" orient="horz" pos="4320" userDrawn="1">
          <p15:clr>
            <a:srgbClr val="A4A3A4"/>
          </p15:clr>
        </p15:guide>
        <p15:guide id="2" pos="7704"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BD5B15D3-B605-D1C9-3C09-FBB5AEA3F126}" name="Ilaria Di Matteo" initials="ID" userId="S::dimatteo@un.org::15a40d04-9af6-4bc1-882e-46ed86be2c6b"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Pete Nelson" initials="PN" lastIdx="2" clrIdx="0">
    <p:extLst>
      <p:ext uri="{19B8F6BF-5375-455C-9EA6-DF929625EA0E}">
        <p15:presenceInfo xmlns:p15="http://schemas.microsoft.com/office/powerpoint/2012/main" userId="078e55fc69f0e34f"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000000"/>
        </p14:laserClr>
      </p:ext>
      <p:ext uri="{2FDB2607-1784-4EEB-B798-7EB5836EED8A}">
        <p14:showMediaCtrls xmlns:p14="http://schemas.microsoft.com/office/powerpoint/2010/main" val="1"/>
      </p:ext>
    </p:extLst>
  </p:showPr>
  <p:clrMru>
    <a:srgbClr val="FBFFF5"/>
    <a:srgbClr val="68A1D7"/>
    <a:srgbClr val="FF9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8F44A2F1-9E1F-4B54-A3A2-5F16C0AD49E2}" styleName="">
    <a:tblBg/>
    <a:wholeTbl>
      <a:tcTxStyle b="on" i="off">
        <a:font>
          <a:latin typeface="Proxima Nova Bold"/>
          <a:ea typeface="Proxima Nova Bold"/>
          <a:cs typeface="Proxima Nova Bold"/>
        </a:font>
        <a:srgbClr val="164950"/>
      </a:tcTxStyle>
      <a:tcStyle>
        <a:tcBdr>
          <a:left>
            <a:ln w="12700" cap="flat">
              <a:solidFill>
                <a:srgbClr val="164950"/>
              </a:solidFill>
              <a:prstDash val="solid"/>
              <a:round/>
            </a:ln>
          </a:left>
          <a:right>
            <a:ln w="12700" cap="flat">
              <a:solidFill>
                <a:srgbClr val="164950"/>
              </a:solidFill>
              <a:prstDash val="solid"/>
              <a:round/>
            </a:ln>
          </a:right>
          <a:top>
            <a:ln w="12700" cap="flat">
              <a:solidFill>
                <a:srgbClr val="164950"/>
              </a:solidFill>
              <a:prstDash val="solid"/>
              <a:round/>
            </a:ln>
          </a:top>
          <a:bottom>
            <a:ln w="12700" cap="flat">
              <a:solidFill>
                <a:srgbClr val="164950"/>
              </a:solidFill>
              <a:prstDash val="solid"/>
              <a:round/>
            </a:ln>
          </a:bottom>
          <a:insideH>
            <a:ln w="12700" cap="flat">
              <a:solidFill>
                <a:srgbClr val="164950"/>
              </a:solidFill>
              <a:prstDash val="solid"/>
              <a:round/>
            </a:ln>
          </a:insideH>
          <a:insideV>
            <a:ln w="12700" cap="flat">
              <a:solidFill>
                <a:srgbClr val="164950"/>
              </a:solidFill>
              <a:prstDash val="solid"/>
              <a:round/>
            </a:ln>
          </a:insideV>
        </a:tcBdr>
        <a:fill>
          <a:noFill/>
        </a:fill>
      </a:tcStyle>
    </a:wholeTbl>
    <a:band2H>
      <a:tcTxStyle/>
      <a:tcStyle>
        <a:tcBdr/>
        <a:fill>
          <a:solidFill>
            <a:srgbClr val="FFFFFF"/>
          </a:solidFill>
        </a:fill>
      </a:tcStyle>
    </a:band2H>
    <a:firstCol>
      <a:tcTxStyle b="on" i="off">
        <a:font>
          <a:latin typeface="Proxima Nova Bold"/>
          <a:ea typeface="Proxima Nova Bold"/>
          <a:cs typeface="Proxima Nova Bold"/>
        </a:font>
        <a:srgbClr val="164950"/>
      </a:tcTxStyle>
      <a:tcStyle>
        <a:tcBdr>
          <a:left>
            <a:ln w="12700" cap="flat">
              <a:solidFill>
                <a:srgbClr val="164950"/>
              </a:solidFill>
              <a:prstDash val="solid"/>
              <a:round/>
            </a:ln>
          </a:left>
          <a:right>
            <a:ln w="12700" cap="flat">
              <a:solidFill>
                <a:srgbClr val="164950"/>
              </a:solidFill>
              <a:prstDash val="solid"/>
              <a:round/>
            </a:ln>
          </a:right>
          <a:top>
            <a:ln w="12700" cap="flat">
              <a:solidFill>
                <a:srgbClr val="164950"/>
              </a:solidFill>
              <a:prstDash val="solid"/>
              <a:round/>
            </a:ln>
          </a:top>
          <a:bottom>
            <a:ln w="12700" cap="flat">
              <a:solidFill>
                <a:srgbClr val="164950"/>
              </a:solidFill>
              <a:prstDash val="solid"/>
              <a:round/>
            </a:ln>
          </a:bottom>
          <a:insideH>
            <a:ln w="12700" cap="flat">
              <a:solidFill>
                <a:srgbClr val="164950"/>
              </a:solidFill>
              <a:prstDash val="solid"/>
              <a:round/>
            </a:ln>
          </a:insideH>
          <a:insideV>
            <a:ln w="12700" cap="flat">
              <a:solidFill>
                <a:srgbClr val="164950"/>
              </a:solidFill>
              <a:prstDash val="solid"/>
              <a:round/>
            </a:ln>
          </a:insideV>
        </a:tcBdr>
        <a:fill>
          <a:noFill/>
        </a:fill>
      </a:tcStyle>
    </a:firstCol>
    <a:lastRow>
      <a:tcTxStyle b="on" i="off">
        <a:font>
          <a:latin typeface="Proxima Nova Bold"/>
          <a:ea typeface="Proxima Nova Bold"/>
          <a:cs typeface="Proxima Nova Bold"/>
        </a:font>
        <a:srgbClr val="164950"/>
      </a:tcTxStyle>
      <a:tcStyle>
        <a:tcBdr>
          <a:left>
            <a:ln w="12700" cap="flat">
              <a:solidFill>
                <a:srgbClr val="164950"/>
              </a:solidFill>
              <a:prstDash val="solid"/>
              <a:round/>
            </a:ln>
          </a:left>
          <a:right>
            <a:ln w="12700" cap="flat">
              <a:solidFill>
                <a:srgbClr val="164950"/>
              </a:solidFill>
              <a:prstDash val="solid"/>
              <a:round/>
            </a:ln>
          </a:right>
          <a:top>
            <a:ln w="12700" cap="flat">
              <a:solidFill>
                <a:srgbClr val="164950"/>
              </a:solidFill>
              <a:prstDash val="solid"/>
              <a:round/>
            </a:ln>
          </a:top>
          <a:bottom>
            <a:ln w="12700" cap="flat">
              <a:solidFill>
                <a:srgbClr val="164950"/>
              </a:solidFill>
              <a:prstDash val="solid"/>
              <a:round/>
            </a:ln>
          </a:bottom>
          <a:insideH>
            <a:ln w="12700" cap="flat">
              <a:solidFill>
                <a:srgbClr val="164950"/>
              </a:solidFill>
              <a:prstDash val="solid"/>
              <a:round/>
            </a:ln>
          </a:insideH>
          <a:insideV>
            <a:ln w="12700" cap="flat">
              <a:solidFill>
                <a:srgbClr val="164950"/>
              </a:solidFill>
              <a:prstDash val="solid"/>
              <a:round/>
            </a:ln>
          </a:insideV>
        </a:tcBdr>
        <a:fill>
          <a:noFill/>
        </a:fill>
      </a:tcStyle>
    </a:lastRow>
    <a:firstRow>
      <a:tcTxStyle b="on" i="off">
        <a:font>
          <a:latin typeface="Proxima Nova Bold"/>
          <a:ea typeface="Proxima Nova Bold"/>
          <a:cs typeface="Proxima Nova Bold"/>
        </a:font>
        <a:srgbClr val="164950"/>
      </a:tcTxStyle>
      <a:tcStyle>
        <a:tcBdr>
          <a:left>
            <a:ln w="12700" cap="flat">
              <a:solidFill>
                <a:srgbClr val="164950"/>
              </a:solidFill>
              <a:prstDash val="solid"/>
              <a:round/>
            </a:ln>
          </a:left>
          <a:right>
            <a:ln w="12700" cap="flat">
              <a:solidFill>
                <a:srgbClr val="164950"/>
              </a:solidFill>
              <a:prstDash val="solid"/>
              <a:round/>
            </a:ln>
          </a:right>
          <a:top>
            <a:ln w="12700" cap="flat">
              <a:solidFill>
                <a:srgbClr val="164950"/>
              </a:solidFill>
              <a:prstDash val="solid"/>
              <a:round/>
            </a:ln>
          </a:top>
          <a:bottom>
            <a:ln w="12700" cap="flat">
              <a:solidFill>
                <a:srgbClr val="164950"/>
              </a:solidFill>
              <a:prstDash val="solid"/>
              <a:round/>
            </a:ln>
          </a:bottom>
          <a:insideH>
            <a:ln w="12700" cap="flat">
              <a:solidFill>
                <a:srgbClr val="164950"/>
              </a:solidFill>
              <a:prstDash val="solid"/>
              <a:round/>
            </a:ln>
          </a:insideH>
          <a:insideV>
            <a:ln w="12700" cap="flat">
              <a:solidFill>
                <a:srgbClr val="164950"/>
              </a:solidFill>
              <a:prstDash val="solid"/>
              <a:round/>
            </a:ln>
          </a:insideV>
        </a:tcBdr>
        <a:fill>
          <a:noFill/>
        </a:fill>
      </a:tcStyle>
    </a:firstRow>
  </a:tblStyle>
  <a:tblStyle styleId="{C7B018BB-80A7-4F77-B60F-C8B233D01FF8}" styleName="">
    <a:tblBg/>
    <a:wholeTbl>
      <a:tcTxStyle>
        <a:font>
          <a:latin typeface="Helvetica Light"/>
          <a:ea typeface="Helvetica Light"/>
          <a:cs typeface="Helvetica Light"/>
        </a:font>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a:font>
          <a:latin typeface="Helvetica Light"/>
          <a:ea typeface="Helvetica Light"/>
          <a:cs typeface="Helvetica Light"/>
        </a:font>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a:font>
          <a:latin typeface="Helvetica Light"/>
          <a:ea typeface="Helvetica Light"/>
          <a:cs typeface="Helvetica Light"/>
        </a:font>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4D7"/>
          </a:solidFill>
        </a:fill>
      </a:tcStyle>
    </a:wholeTbl>
    <a:band2H>
      <a:tcTxStyle/>
      <a:tcStyle>
        <a:tcBdr/>
        <a:fill>
          <a:solidFill>
            <a:srgbClr val="C3C2C2"/>
          </a:solidFill>
        </a:fill>
      </a:tcStyle>
    </a:band2H>
    <a:firstCol>
      <a:tcTxStyle b="on">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a:font>
          <a:latin typeface="Helvetica Light"/>
          <a:ea typeface="Helvetica Light"/>
          <a:cs typeface="Helvetica Light"/>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a:font>
          <a:latin typeface="Helvetica Light"/>
          <a:ea typeface="Helvetica Light"/>
          <a:cs typeface="Helvetica Light"/>
        </a:font>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a:font>
          <a:latin typeface="Helvetica Light"/>
          <a:ea typeface="Helvetica Light"/>
          <a:cs typeface="Helvetica Light"/>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 styleId="{4C3C2611-4C71-4FC5-86AE-919BDF0F9419}" styleName="">
    <a:tblBg/>
    <a:wholeTbl>
      <a:tcTxStyle>
        <a:font>
          <a:latin typeface="Helvetica Light"/>
          <a:ea typeface="Helvetica Light"/>
          <a:cs typeface="Helvetica Light"/>
        </a:font>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a:font>
          <a:latin typeface="Helvetica Light"/>
          <a:ea typeface="Helvetica Light"/>
          <a:cs typeface="Helvetica Light"/>
        </a:font>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8EC20E35-A176-4012-BC5E-935CFFF8708E}" styleName="Medium Style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063"/>
    <p:restoredTop sz="93849" autoAdjust="0"/>
  </p:normalViewPr>
  <p:slideViewPr>
    <p:cSldViewPr snapToGrid="0">
      <p:cViewPr varScale="1">
        <p:scale>
          <a:sx n="54" d="100"/>
          <a:sy n="54" d="100"/>
        </p:scale>
        <p:origin x="432" y="216"/>
      </p:cViewPr>
      <p:guideLst>
        <p:guide orient="horz" pos="4320"/>
        <p:guide pos="7704"/>
      </p:guideLst>
    </p:cSldViewPr>
  </p:slideViewPr>
  <p:notesTextViewPr>
    <p:cViewPr>
      <p:scale>
        <a:sx n="1" d="1"/>
        <a:sy n="1" d="1"/>
      </p:scale>
      <p:origin x="0" y="0"/>
    </p:cViewPr>
  </p:notesTextViewPr>
  <p:sorterViewPr>
    <p:cViewPr>
      <p:scale>
        <a:sx n="30" d="100"/>
        <a:sy n="30" d="100"/>
      </p:scale>
      <p:origin x="0" y="-436"/>
    </p:cViewPr>
  </p:sorter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tags" Target="tags/tag1.xml"/><Relationship Id="rId21" Type="http://schemas.openxmlformats.org/officeDocument/2006/relationships/slide" Target="slides/slide14.xml"/><Relationship Id="rId34" Type="http://schemas.openxmlformats.org/officeDocument/2006/relationships/slide" Target="slides/slide27.xml"/><Relationship Id="rId42" Type="http://schemas.openxmlformats.org/officeDocument/2006/relationships/viewProps" Target="viewProps.xml"/><Relationship Id="rId7" Type="http://schemas.openxmlformats.org/officeDocument/2006/relationships/slideMaster" Target="slideMasters/slideMaster4.xml"/><Relationship Id="rId2" Type="http://schemas.openxmlformats.org/officeDocument/2006/relationships/customXml" Target="../customXml/item2.xml"/><Relationship Id="rId16" Type="http://schemas.openxmlformats.org/officeDocument/2006/relationships/slide" Target="slides/slide9.xml"/><Relationship Id="rId29" Type="http://schemas.openxmlformats.org/officeDocument/2006/relationships/slide" Target="slides/slide22.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notesMaster" Target="notesMasters/notesMaster1.xml"/><Relationship Id="rId40" Type="http://schemas.openxmlformats.org/officeDocument/2006/relationships/commentAuthors" Target="commentAuthors.xml"/><Relationship Id="rId45" Type="http://schemas.microsoft.com/office/2018/10/relationships/authors" Target="authors.xml"/><Relationship Id="rId5" Type="http://schemas.openxmlformats.org/officeDocument/2006/relationships/slideMaster" Target="slideMasters/slideMaster2.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slide" Target="slides/slide24.xml"/><Relationship Id="rId44"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theme" Target="theme/theme1.xml"/><Relationship Id="rId8" Type="http://schemas.openxmlformats.org/officeDocument/2006/relationships/slide" Target="slides/slide1.xml"/><Relationship Id="rId3" Type="http://schemas.openxmlformats.org/officeDocument/2006/relationships/customXml" Target="../customXml/item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handoutMaster" Target="handoutMasters/handoutMaster1.xml"/><Relationship Id="rId20" Type="http://schemas.openxmlformats.org/officeDocument/2006/relationships/slide" Target="slides/slide13.xml"/><Relationship Id="rId41" Type="http://schemas.openxmlformats.org/officeDocument/2006/relationships/presProps" Target="pres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GB"/>
  <c:roundedCorners val="0"/>
  <mc:AlternateContent xmlns:mc="http://schemas.openxmlformats.org/markup-compatibility/2006">
    <mc:Choice xmlns:c14="http://schemas.microsoft.com/office/drawing/2007/8/2/chart" Requires="c14">
      <c14:style val="103"/>
    </mc:Choice>
    <mc:Fallback>
      <c:style val="3"/>
    </mc:Fallback>
  </mc:AlternateContent>
  <c:chart>
    <c:title>
      <c:tx>
        <c:rich>
          <a:bodyPr rot="0" spcFirstLastPara="1" vertOverflow="ellipsis" vert="horz" wrap="square" anchor="ctr" anchorCtr="1"/>
          <a:lstStyle/>
          <a:p>
            <a:pPr algn="l">
              <a:defRPr sz="1862" b="0" i="0" u="none" strike="noStrike" kern="1200" spc="0" baseline="0">
                <a:solidFill>
                  <a:schemeClr val="tx1">
                    <a:lumMod val="65000"/>
                    <a:lumOff val="35000"/>
                  </a:schemeClr>
                </a:solidFill>
                <a:latin typeface="+mn-lt"/>
                <a:ea typeface="+mn-ea"/>
                <a:cs typeface="+mn-cs"/>
              </a:defRPr>
            </a:pPr>
            <a:r>
              <a:rPr lang="en-US" sz="1400" b="1">
                <a:latin typeface="News Gothic" panose="02000503040000020004" pitchFamily="2" charset="0"/>
              </a:rPr>
              <a:t>WATER USE</a:t>
            </a:r>
            <a:r>
              <a:rPr lang="en-US" sz="1400" b="1" baseline="0">
                <a:latin typeface="News Gothic" panose="02000503040000020004" pitchFamily="2" charset="0"/>
              </a:rPr>
              <a:t> INENSITIES PRODUCTION </a:t>
            </a:r>
          </a:p>
          <a:p>
            <a:pPr algn="l">
              <a:defRPr/>
            </a:pPr>
            <a:r>
              <a:rPr lang="en-US" sz="1400" b="1" baseline="0">
                <a:latin typeface="News Gothic" panose="02000503040000020004" pitchFamily="2" charset="0"/>
              </a:rPr>
              <a:t>ACTIVITY BY VALUE ADDED</a:t>
            </a:r>
            <a:endParaRPr lang="en-US" sz="1400" b="1">
              <a:latin typeface="News Gothic" panose="02000503040000020004" pitchFamily="2" charset="0"/>
            </a:endParaRPr>
          </a:p>
        </c:rich>
      </c:tx>
      <c:layout>
        <c:manualLayout>
          <c:xMode val="edge"/>
          <c:yMode val="edge"/>
          <c:x val="4.71925853018373E-2"/>
          <c:y val="5.6250000000000001E-2"/>
        </c:manualLayout>
      </c:layout>
      <c:overlay val="0"/>
      <c:spPr>
        <a:noFill/>
        <a:ln>
          <a:noFill/>
        </a:ln>
        <a:effectLst/>
      </c:spPr>
      <c:txPr>
        <a:bodyPr rot="0" spcFirstLastPara="1" vertOverflow="ellipsis" vert="horz" wrap="square" anchor="ctr" anchorCtr="1"/>
        <a:lstStyle/>
        <a:p>
          <a:pPr algn="l">
            <a:defRPr sz="1862" b="0" i="0" u="none" strike="noStrike" kern="1200" spc="0" baseline="0">
              <a:solidFill>
                <a:schemeClr val="tx1">
                  <a:lumMod val="65000"/>
                  <a:lumOff val="35000"/>
                </a:schemeClr>
              </a:solidFill>
              <a:latin typeface="+mn-lt"/>
              <a:ea typeface="+mn-ea"/>
              <a:cs typeface="+mn-cs"/>
            </a:defRPr>
          </a:pPr>
          <a:endParaRPr lang="nl-NL"/>
        </a:p>
      </c:txPr>
    </c:title>
    <c:autoTitleDeleted val="0"/>
    <c:plotArea>
      <c:layout>
        <c:manualLayout>
          <c:layoutTarget val="inner"/>
          <c:xMode val="edge"/>
          <c:yMode val="edge"/>
          <c:x val="5.1065538310952702E-2"/>
          <c:y val="0.34199765754554301"/>
          <c:w val="0.81388297287535005"/>
          <c:h val="0.55615802348415699"/>
        </c:manualLayout>
      </c:layout>
      <c:lineChart>
        <c:grouping val="standard"/>
        <c:varyColors val="0"/>
        <c:ser>
          <c:idx val="0"/>
          <c:order val="0"/>
          <c:tx>
            <c:strRef>
              <c:f>Sheet1!$B$1</c:f>
              <c:strCache>
                <c:ptCount val="1"/>
                <c:pt idx="0">
                  <c:v>Ground Water</c:v>
                </c:pt>
              </c:strCache>
            </c:strRef>
          </c:tx>
          <c:spPr>
            <a:ln w="28575" cap="rnd">
              <a:solidFill>
                <a:schemeClr val="accent1">
                  <a:lumMod val="50000"/>
                </a:schemeClr>
              </a:solidFill>
              <a:round/>
            </a:ln>
            <a:effectLst/>
          </c:spPr>
          <c:marker>
            <c:symbol val="none"/>
          </c:marker>
          <c:cat>
            <c:numRef>
              <c:f>Sheet1!$A$2:$A$9</c:f>
              <c:numCache>
                <c:formatCode>General</c:formatCode>
                <c:ptCount val="8"/>
                <c:pt idx="0">
                  <c:v>1975</c:v>
                </c:pt>
                <c:pt idx="1">
                  <c:v>1980</c:v>
                </c:pt>
                <c:pt idx="2">
                  <c:v>1985</c:v>
                </c:pt>
                <c:pt idx="3">
                  <c:v>1990</c:v>
                </c:pt>
                <c:pt idx="4">
                  <c:v>1995</c:v>
                </c:pt>
                <c:pt idx="5">
                  <c:v>2000</c:v>
                </c:pt>
                <c:pt idx="6">
                  <c:v>2005</c:v>
                </c:pt>
                <c:pt idx="7">
                  <c:v>2010</c:v>
                </c:pt>
              </c:numCache>
            </c:numRef>
          </c:cat>
          <c:val>
            <c:numRef>
              <c:f>Sheet1!$B$2:$B$9</c:f>
              <c:numCache>
                <c:formatCode>General</c:formatCode>
                <c:ptCount val="8"/>
                <c:pt idx="0">
                  <c:v>20</c:v>
                </c:pt>
                <c:pt idx="1">
                  <c:v>18</c:v>
                </c:pt>
                <c:pt idx="2">
                  <c:v>19</c:v>
                </c:pt>
                <c:pt idx="3">
                  <c:v>16</c:v>
                </c:pt>
                <c:pt idx="4">
                  <c:v>14</c:v>
                </c:pt>
                <c:pt idx="5">
                  <c:v>11</c:v>
                </c:pt>
                <c:pt idx="6">
                  <c:v>5</c:v>
                </c:pt>
                <c:pt idx="7">
                  <c:v>6</c:v>
                </c:pt>
              </c:numCache>
            </c:numRef>
          </c:val>
          <c:smooth val="0"/>
          <c:extLst>
            <c:ext xmlns:c16="http://schemas.microsoft.com/office/drawing/2014/chart" uri="{C3380CC4-5D6E-409C-BE32-E72D297353CC}">
              <c16:uniqueId val="{00000000-732B-433B-A295-174390514A4A}"/>
            </c:ext>
          </c:extLst>
        </c:ser>
        <c:ser>
          <c:idx val="1"/>
          <c:order val="1"/>
          <c:tx>
            <c:strRef>
              <c:f>Sheet1!$C$1</c:f>
              <c:strCache>
                <c:ptCount val="1"/>
                <c:pt idx="0">
                  <c:v>Tap Water</c:v>
                </c:pt>
              </c:strCache>
            </c:strRef>
          </c:tx>
          <c:spPr>
            <a:ln w="28575" cap="rnd">
              <a:solidFill>
                <a:schemeClr val="accent1"/>
              </a:solidFill>
              <a:prstDash val="sysDash"/>
              <a:round/>
            </a:ln>
            <a:effectLst/>
          </c:spPr>
          <c:marker>
            <c:symbol val="none"/>
          </c:marker>
          <c:cat>
            <c:numRef>
              <c:f>Sheet1!$A$2:$A$9</c:f>
              <c:numCache>
                <c:formatCode>General</c:formatCode>
                <c:ptCount val="8"/>
                <c:pt idx="0">
                  <c:v>1975</c:v>
                </c:pt>
                <c:pt idx="1">
                  <c:v>1980</c:v>
                </c:pt>
                <c:pt idx="2">
                  <c:v>1985</c:v>
                </c:pt>
                <c:pt idx="3">
                  <c:v>1990</c:v>
                </c:pt>
                <c:pt idx="4">
                  <c:v>1995</c:v>
                </c:pt>
                <c:pt idx="5">
                  <c:v>2000</c:v>
                </c:pt>
                <c:pt idx="6">
                  <c:v>2005</c:v>
                </c:pt>
                <c:pt idx="7">
                  <c:v>2010</c:v>
                </c:pt>
              </c:numCache>
            </c:numRef>
          </c:cat>
          <c:val>
            <c:numRef>
              <c:f>Sheet1!$C$2:$C$9</c:f>
              <c:numCache>
                <c:formatCode>General</c:formatCode>
                <c:ptCount val="8"/>
                <c:pt idx="0">
                  <c:v>20</c:v>
                </c:pt>
                <c:pt idx="1">
                  <c:v>16</c:v>
                </c:pt>
                <c:pt idx="2">
                  <c:v>16.399999999999999</c:v>
                </c:pt>
                <c:pt idx="3">
                  <c:v>16</c:v>
                </c:pt>
                <c:pt idx="4">
                  <c:v>12</c:v>
                </c:pt>
                <c:pt idx="5">
                  <c:v>4</c:v>
                </c:pt>
                <c:pt idx="6">
                  <c:v>6</c:v>
                </c:pt>
                <c:pt idx="7">
                  <c:v>5</c:v>
                </c:pt>
              </c:numCache>
            </c:numRef>
          </c:val>
          <c:smooth val="0"/>
          <c:extLst>
            <c:ext xmlns:c16="http://schemas.microsoft.com/office/drawing/2014/chart" uri="{C3380CC4-5D6E-409C-BE32-E72D297353CC}">
              <c16:uniqueId val="{00000001-732B-433B-A295-174390514A4A}"/>
            </c:ext>
          </c:extLst>
        </c:ser>
        <c:ser>
          <c:idx val="2"/>
          <c:order val="2"/>
          <c:tx>
            <c:strRef>
              <c:f>Sheet1!$D$1</c:f>
              <c:strCache>
                <c:ptCount val="1"/>
                <c:pt idx="0">
                  <c:v>Surface Water</c:v>
                </c:pt>
              </c:strCache>
            </c:strRef>
          </c:tx>
          <c:spPr>
            <a:ln w="28575" cap="rnd">
              <a:solidFill>
                <a:schemeClr val="accent1">
                  <a:tint val="65000"/>
                </a:schemeClr>
              </a:solidFill>
              <a:round/>
            </a:ln>
            <a:effectLst/>
          </c:spPr>
          <c:marker>
            <c:symbol val="none"/>
          </c:marker>
          <c:cat>
            <c:numRef>
              <c:f>Sheet1!$A$2:$A$9</c:f>
              <c:numCache>
                <c:formatCode>General</c:formatCode>
                <c:ptCount val="8"/>
                <c:pt idx="0">
                  <c:v>1975</c:v>
                </c:pt>
                <c:pt idx="1">
                  <c:v>1980</c:v>
                </c:pt>
                <c:pt idx="2">
                  <c:v>1985</c:v>
                </c:pt>
                <c:pt idx="3">
                  <c:v>1990</c:v>
                </c:pt>
                <c:pt idx="4">
                  <c:v>1995</c:v>
                </c:pt>
                <c:pt idx="5">
                  <c:v>2000</c:v>
                </c:pt>
                <c:pt idx="6">
                  <c:v>2005</c:v>
                </c:pt>
                <c:pt idx="7">
                  <c:v>2010</c:v>
                </c:pt>
              </c:numCache>
            </c:numRef>
          </c:cat>
          <c:val>
            <c:numRef>
              <c:f>Sheet1!$D$2:$D$9</c:f>
              <c:numCache>
                <c:formatCode>General</c:formatCode>
                <c:ptCount val="8"/>
                <c:pt idx="0">
                  <c:v>20</c:v>
                </c:pt>
                <c:pt idx="1">
                  <c:v>15</c:v>
                </c:pt>
                <c:pt idx="2">
                  <c:v>14.7</c:v>
                </c:pt>
                <c:pt idx="3">
                  <c:v>15.2</c:v>
                </c:pt>
                <c:pt idx="4">
                  <c:v>14</c:v>
                </c:pt>
                <c:pt idx="5">
                  <c:v>8</c:v>
                </c:pt>
                <c:pt idx="6">
                  <c:v>7</c:v>
                </c:pt>
                <c:pt idx="7">
                  <c:v>6</c:v>
                </c:pt>
              </c:numCache>
            </c:numRef>
          </c:val>
          <c:smooth val="0"/>
          <c:extLst>
            <c:ext xmlns:c16="http://schemas.microsoft.com/office/drawing/2014/chart" uri="{C3380CC4-5D6E-409C-BE32-E72D297353CC}">
              <c16:uniqueId val="{00000002-732B-433B-A295-174390514A4A}"/>
            </c:ext>
          </c:extLst>
        </c:ser>
        <c:dLbls>
          <c:showLegendKey val="0"/>
          <c:showVal val="0"/>
          <c:showCatName val="0"/>
          <c:showSerName val="0"/>
          <c:showPercent val="0"/>
          <c:showBubbleSize val="0"/>
        </c:dLbls>
        <c:smooth val="0"/>
        <c:axId val="41540224"/>
        <c:axId val="41546112"/>
      </c:lineChart>
      <c:catAx>
        <c:axId val="4154022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nl-NL"/>
          </a:p>
        </c:txPr>
        <c:crossAx val="41546112"/>
        <c:crosses val="autoZero"/>
        <c:auto val="1"/>
        <c:lblAlgn val="ctr"/>
        <c:lblOffset val="100"/>
        <c:noMultiLvlLbl val="0"/>
      </c:catAx>
      <c:valAx>
        <c:axId val="41546112"/>
        <c:scaling>
          <c:orientation val="minMax"/>
        </c:scaling>
        <c:delete val="0"/>
        <c:axPos val="l"/>
        <c:majorGridlines>
          <c:spPr>
            <a:ln w="9525" cap="flat" cmpd="sng" algn="ctr">
              <a:noFill/>
              <a:round/>
            </a:ln>
            <a:effectLst/>
          </c:spPr>
        </c:majorGridlines>
        <c:numFmt formatCode="\20" sourceLinked="0"/>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nl-NL"/>
          </a:p>
        </c:txPr>
        <c:crossAx val="41540224"/>
        <c:crosses val="autoZero"/>
        <c:crossBetween val="between"/>
      </c:valAx>
      <c:spPr>
        <a:noFill/>
        <a:ln>
          <a:noFill/>
        </a:ln>
        <a:effectLst/>
      </c:spPr>
    </c:plotArea>
    <c:legend>
      <c:legendPos val="tr"/>
      <c:layout>
        <c:manualLayout>
          <c:xMode val="edge"/>
          <c:yMode val="edge"/>
          <c:x val="0.67582174954534102"/>
          <c:y val="0.15578125000000001"/>
          <c:w val="0.22494294012621499"/>
          <c:h val="0.21149720870428501"/>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nl-NL"/>
        </a:p>
      </c:txPr>
    </c:legend>
    <c:plotVisOnly val="1"/>
    <c:dispBlanksAs val="gap"/>
    <c:showDLblsOverMax val="0"/>
  </c:chart>
  <c:spPr>
    <a:noFill/>
    <a:ln>
      <a:noFill/>
    </a:ln>
    <a:effectLst/>
  </c:spPr>
  <c:txPr>
    <a:bodyPr/>
    <a:lstStyle/>
    <a:p>
      <a:pPr>
        <a:defRPr/>
      </a:pPr>
      <a:endParaRPr lang="nl-NL"/>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GB"/>
  <c:roundedCorners val="0"/>
  <mc:AlternateContent xmlns:mc="http://schemas.openxmlformats.org/markup-compatibility/2006">
    <mc:Choice xmlns:c14="http://schemas.microsoft.com/office/drawing/2007/8/2/chart" Requires="c14">
      <c14:style val="103"/>
    </mc:Choice>
    <mc:Fallback>
      <c:style val="3"/>
    </mc:Fallback>
  </mc:AlternateContent>
  <c:chart>
    <c:title>
      <c:tx>
        <c:rich>
          <a:bodyPr rot="0" spcFirstLastPara="1" vertOverflow="ellipsis" vert="horz" wrap="square" anchor="ctr" anchorCtr="1"/>
          <a:lstStyle/>
          <a:p>
            <a:pPr algn="l">
              <a:defRPr sz="1862" b="0" i="0" u="none" strike="noStrike" kern="1200" spc="0" baseline="0">
                <a:solidFill>
                  <a:schemeClr val="tx1">
                    <a:lumMod val="65000"/>
                    <a:lumOff val="35000"/>
                  </a:schemeClr>
                </a:solidFill>
                <a:latin typeface="+mn-lt"/>
                <a:ea typeface="+mn-ea"/>
                <a:cs typeface="+mn-cs"/>
              </a:defRPr>
            </a:pPr>
            <a:r>
              <a:rPr lang="en-US" sz="1400" b="1">
                <a:latin typeface="News Gothic" panose="02000503040000020004" pitchFamily="2" charset="0"/>
              </a:rPr>
              <a:t>WATER USE</a:t>
            </a:r>
            <a:r>
              <a:rPr lang="en-US" sz="1400" b="1" baseline="0">
                <a:latin typeface="News Gothic" panose="02000503040000020004" pitchFamily="2" charset="0"/>
              </a:rPr>
              <a:t> INENSITIES PRODUCTION </a:t>
            </a:r>
          </a:p>
          <a:p>
            <a:pPr algn="l">
              <a:defRPr/>
            </a:pPr>
            <a:r>
              <a:rPr lang="en-US" sz="1400" b="1" baseline="0">
                <a:latin typeface="News Gothic" panose="02000503040000020004" pitchFamily="2" charset="0"/>
              </a:rPr>
              <a:t>ACTIVITY BY VALUE ADDED</a:t>
            </a:r>
            <a:endParaRPr lang="en-US" sz="1400" b="1">
              <a:latin typeface="News Gothic" panose="02000503040000020004" pitchFamily="2" charset="0"/>
            </a:endParaRPr>
          </a:p>
        </c:rich>
      </c:tx>
      <c:layout>
        <c:manualLayout>
          <c:xMode val="edge"/>
          <c:yMode val="edge"/>
          <c:x val="4.71925853018373E-2"/>
          <c:y val="5.6250000000000001E-2"/>
        </c:manualLayout>
      </c:layout>
      <c:overlay val="0"/>
      <c:spPr>
        <a:noFill/>
        <a:ln>
          <a:noFill/>
        </a:ln>
        <a:effectLst/>
      </c:spPr>
      <c:txPr>
        <a:bodyPr rot="0" spcFirstLastPara="1" vertOverflow="ellipsis" vert="horz" wrap="square" anchor="ctr" anchorCtr="1"/>
        <a:lstStyle/>
        <a:p>
          <a:pPr algn="l">
            <a:defRPr sz="1862" b="0" i="0" u="none" strike="noStrike" kern="1200" spc="0" baseline="0">
              <a:solidFill>
                <a:schemeClr val="tx1">
                  <a:lumMod val="65000"/>
                  <a:lumOff val="35000"/>
                </a:schemeClr>
              </a:solidFill>
              <a:latin typeface="+mn-lt"/>
              <a:ea typeface="+mn-ea"/>
              <a:cs typeface="+mn-cs"/>
            </a:defRPr>
          </a:pPr>
          <a:endParaRPr lang="nl-NL"/>
        </a:p>
      </c:txPr>
    </c:title>
    <c:autoTitleDeleted val="0"/>
    <c:plotArea>
      <c:layout>
        <c:manualLayout>
          <c:layoutTarget val="inner"/>
          <c:xMode val="edge"/>
          <c:yMode val="edge"/>
          <c:x val="5.1065538310952702E-2"/>
          <c:y val="0.34199765754554301"/>
          <c:w val="0.81388297287535005"/>
          <c:h val="0.55615802348415699"/>
        </c:manualLayout>
      </c:layout>
      <c:lineChart>
        <c:grouping val="standard"/>
        <c:varyColors val="0"/>
        <c:ser>
          <c:idx val="0"/>
          <c:order val="0"/>
          <c:tx>
            <c:strRef>
              <c:f>Sheet1!$B$1</c:f>
              <c:strCache>
                <c:ptCount val="1"/>
                <c:pt idx="0">
                  <c:v>Ground Water</c:v>
                </c:pt>
              </c:strCache>
            </c:strRef>
          </c:tx>
          <c:spPr>
            <a:ln w="28575" cap="rnd">
              <a:solidFill>
                <a:schemeClr val="accent1">
                  <a:lumMod val="50000"/>
                </a:schemeClr>
              </a:solidFill>
              <a:round/>
            </a:ln>
            <a:effectLst/>
          </c:spPr>
          <c:marker>
            <c:symbol val="none"/>
          </c:marker>
          <c:cat>
            <c:numRef>
              <c:f>Sheet1!$A$2:$A$9</c:f>
              <c:numCache>
                <c:formatCode>General</c:formatCode>
                <c:ptCount val="8"/>
                <c:pt idx="0">
                  <c:v>1975</c:v>
                </c:pt>
                <c:pt idx="1">
                  <c:v>1980</c:v>
                </c:pt>
                <c:pt idx="2">
                  <c:v>1985</c:v>
                </c:pt>
                <c:pt idx="3">
                  <c:v>1990</c:v>
                </c:pt>
                <c:pt idx="4">
                  <c:v>1995</c:v>
                </c:pt>
                <c:pt idx="5">
                  <c:v>2000</c:v>
                </c:pt>
                <c:pt idx="6">
                  <c:v>2005</c:v>
                </c:pt>
                <c:pt idx="7">
                  <c:v>2010</c:v>
                </c:pt>
              </c:numCache>
            </c:numRef>
          </c:cat>
          <c:val>
            <c:numRef>
              <c:f>Sheet1!$B$2:$B$9</c:f>
              <c:numCache>
                <c:formatCode>General</c:formatCode>
                <c:ptCount val="8"/>
                <c:pt idx="0">
                  <c:v>20</c:v>
                </c:pt>
                <c:pt idx="1">
                  <c:v>18</c:v>
                </c:pt>
                <c:pt idx="2">
                  <c:v>19</c:v>
                </c:pt>
                <c:pt idx="3">
                  <c:v>16</c:v>
                </c:pt>
                <c:pt idx="4">
                  <c:v>14</c:v>
                </c:pt>
                <c:pt idx="5">
                  <c:v>11</c:v>
                </c:pt>
                <c:pt idx="6">
                  <c:v>5</c:v>
                </c:pt>
                <c:pt idx="7">
                  <c:v>6</c:v>
                </c:pt>
              </c:numCache>
            </c:numRef>
          </c:val>
          <c:smooth val="0"/>
          <c:extLst>
            <c:ext xmlns:c16="http://schemas.microsoft.com/office/drawing/2014/chart" uri="{C3380CC4-5D6E-409C-BE32-E72D297353CC}">
              <c16:uniqueId val="{00000000-732B-433B-A295-174390514A4A}"/>
            </c:ext>
          </c:extLst>
        </c:ser>
        <c:ser>
          <c:idx val="1"/>
          <c:order val="1"/>
          <c:tx>
            <c:strRef>
              <c:f>Sheet1!$C$1</c:f>
              <c:strCache>
                <c:ptCount val="1"/>
                <c:pt idx="0">
                  <c:v>Tap Water</c:v>
                </c:pt>
              </c:strCache>
            </c:strRef>
          </c:tx>
          <c:spPr>
            <a:ln w="28575" cap="rnd">
              <a:solidFill>
                <a:schemeClr val="accent1"/>
              </a:solidFill>
              <a:prstDash val="sysDash"/>
              <a:round/>
            </a:ln>
            <a:effectLst/>
          </c:spPr>
          <c:marker>
            <c:symbol val="none"/>
          </c:marker>
          <c:cat>
            <c:numRef>
              <c:f>Sheet1!$A$2:$A$9</c:f>
              <c:numCache>
                <c:formatCode>General</c:formatCode>
                <c:ptCount val="8"/>
                <c:pt idx="0">
                  <c:v>1975</c:v>
                </c:pt>
                <c:pt idx="1">
                  <c:v>1980</c:v>
                </c:pt>
                <c:pt idx="2">
                  <c:v>1985</c:v>
                </c:pt>
                <c:pt idx="3">
                  <c:v>1990</c:v>
                </c:pt>
                <c:pt idx="4">
                  <c:v>1995</c:v>
                </c:pt>
                <c:pt idx="5">
                  <c:v>2000</c:v>
                </c:pt>
                <c:pt idx="6">
                  <c:v>2005</c:v>
                </c:pt>
                <c:pt idx="7">
                  <c:v>2010</c:v>
                </c:pt>
              </c:numCache>
            </c:numRef>
          </c:cat>
          <c:val>
            <c:numRef>
              <c:f>Sheet1!$C$2:$C$9</c:f>
              <c:numCache>
                <c:formatCode>General</c:formatCode>
                <c:ptCount val="8"/>
                <c:pt idx="0">
                  <c:v>20</c:v>
                </c:pt>
                <c:pt idx="1">
                  <c:v>16</c:v>
                </c:pt>
                <c:pt idx="2">
                  <c:v>16.399999999999999</c:v>
                </c:pt>
                <c:pt idx="3">
                  <c:v>16</c:v>
                </c:pt>
                <c:pt idx="4">
                  <c:v>12</c:v>
                </c:pt>
                <c:pt idx="5">
                  <c:v>4</c:v>
                </c:pt>
                <c:pt idx="6">
                  <c:v>6</c:v>
                </c:pt>
                <c:pt idx="7">
                  <c:v>5</c:v>
                </c:pt>
              </c:numCache>
            </c:numRef>
          </c:val>
          <c:smooth val="0"/>
          <c:extLst>
            <c:ext xmlns:c16="http://schemas.microsoft.com/office/drawing/2014/chart" uri="{C3380CC4-5D6E-409C-BE32-E72D297353CC}">
              <c16:uniqueId val="{00000001-732B-433B-A295-174390514A4A}"/>
            </c:ext>
          </c:extLst>
        </c:ser>
        <c:ser>
          <c:idx val="2"/>
          <c:order val="2"/>
          <c:tx>
            <c:strRef>
              <c:f>Sheet1!$D$1</c:f>
              <c:strCache>
                <c:ptCount val="1"/>
                <c:pt idx="0">
                  <c:v>Surface Water</c:v>
                </c:pt>
              </c:strCache>
            </c:strRef>
          </c:tx>
          <c:spPr>
            <a:ln w="28575" cap="rnd">
              <a:solidFill>
                <a:schemeClr val="accent1">
                  <a:tint val="65000"/>
                </a:schemeClr>
              </a:solidFill>
              <a:round/>
            </a:ln>
            <a:effectLst/>
          </c:spPr>
          <c:marker>
            <c:symbol val="none"/>
          </c:marker>
          <c:cat>
            <c:numRef>
              <c:f>Sheet1!$A$2:$A$9</c:f>
              <c:numCache>
                <c:formatCode>General</c:formatCode>
                <c:ptCount val="8"/>
                <c:pt idx="0">
                  <c:v>1975</c:v>
                </c:pt>
                <c:pt idx="1">
                  <c:v>1980</c:v>
                </c:pt>
                <c:pt idx="2">
                  <c:v>1985</c:v>
                </c:pt>
                <c:pt idx="3">
                  <c:v>1990</c:v>
                </c:pt>
                <c:pt idx="4">
                  <c:v>1995</c:v>
                </c:pt>
                <c:pt idx="5">
                  <c:v>2000</c:v>
                </c:pt>
                <c:pt idx="6">
                  <c:v>2005</c:v>
                </c:pt>
                <c:pt idx="7">
                  <c:v>2010</c:v>
                </c:pt>
              </c:numCache>
            </c:numRef>
          </c:cat>
          <c:val>
            <c:numRef>
              <c:f>Sheet1!$D$2:$D$9</c:f>
              <c:numCache>
                <c:formatCode>General</c:formatCode>
                <c:ptCount val="8"/>
                <c:pt idx="0">
                  <c:v>20</c:v>
                </c:pt>
                <c:pt idx="1">
                  <c:v>15</c:v>
                </c:pt>
                <c:pt idx="2">
                  <c:v>14.7</c:v>
                </c:pt>
                <c:pt idx="3">
                  <c:v>15.2</c:v>
                </c:pt>
                <c:pt idx="4">
                  <c:v>14</c:v>
                </c:pt>
                <c:pt idx="5">
                  <c:v>8</c:v>
                </c:pt>
                <c:pt idx="6">
                  <c:v>7</c:v>
                </c:pt>
                <c:pt idx="7">
                  <c:v>6</c:v>
                </c:pt>
              </c:numCache>
            </c:numRef>
          </c:val>
          <c:smooth val="0"/>
          <c:extLst>
            <c:ext xmlns:c16="http://schemas.microsoft.com/office/drawing/2014/chart" uri="{C3380CC4-5D6E-409C-BE32-E72D297353CC}">
              <c16:uniqueId val="{00000002-732B-433B-A295-174390514A4A}"/>
            </c:ext>
          </c:extLst>
        </c:ser>
        <c:dLbls>
          <c:showLegendKey val="0"/>
          <c:showVal val="0"/>
          <c:showCatName val="0"/>
          <c:showSerName val="0"/>
          <c:showPercent val="0"/>
          <c:showBubbleSize val="0"/>
        </c:dLbls>
        <c:smooth val="0"/>
        <c:axId val="41540224"/>
        <c:axId val="41546112"/>
      </c:lineChart>
      <c:catAx>
        <c:axId val="4154022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nl-NL"/>
          </a:p>
        </c:txPr>
        <c:crossAx val="41546112"/>
        <c:crosses val="autoZero"/>
        <c:auto val="1"/>
        <c:lblAlgn val="ctr"/>
        <c:lblOffset val="100"/>
        <c:noMultiLvlLbl val="0"/>
      </c:catAx>
      <c:valAx>
        <c:axId val="41546112"/>
        <c:scaling>
          <c:orientation val="minMax"/>
        </c:scaling>
        <c:delete val="0"/>
        <c:axPos val="l"/>
        <c:majorGridlines>
          <c:spPr>
            <a:ln w="9525" cap="flat" cmpd="sng" algn="ctr">
              <a:noFill/>
              <a:round/>
            </a:ln>
            <a:effectLst/>
          </c:spPr>
        </c:majorGridlines>
        <c:numFmt formatCode="\20" sourceLinked="0"/>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nl-NL"/>
          </a:p>
        </c:txPr>
        <c:crossAx val="41540224"/>
        <c:crosses val="autoZero"/>
        <c:crossBetween val="between"/>
      </c:valAx>
      <c:spPr>
        <a:noFill/>
        <a:ln>
          <a:noFill/>
        </a:ln>
        <a:effectLst/>
      </c:spPr>
    </c:plotArea>
    <c:legend>
      <c:legendPos val="tr"/>
      <c:layout>
        <c:manualLayout>
          <c:xMode val="edge"/>
          <c:yMode val="edge"/>
          <c:x val="0.67582174954534102"/>
          <c:y val="0.15578125000000001"/>
          <c:w val="0.22494294012621499"/>
          <c:h val="0.21149720870428501"/>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nl-NL"/>
        </a:p>
      </c:txPr>
    </c:legend>
    <c:plotVisOnly val="1"/>
    <c:dispBlanksAs val="gap"/>
    <c:showDLblsOverMax val="0"/>
  </c:chart>
  <c:spPr>
    <a:noFill/>
    <a:ln>
      <a:noFill/>
    </a:ln>
    <a:effectLst/>
  </c:spPr>
  <c:txPr>
    <a:bodyPr/>
    <a:lstStyle/>
    <a:p>
      <a:pPr>
        <a:defRPr/>
      </a:pPr>
      <a:endParaRPr lang="nl-NL"/>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GB"/>
  <c:roundedCorners val="0"/>
  <mc:AlternateContent xmlns:mc="http://schemas.openxmlformats.org/markup-compatibility/2006">
    <mc:Choice xmlns:c14="http://schemas.microsoft.com/office/drawing/2007/8/2/chart" Requires="c14">
      <c14:style val="103"/>
    </mc:Choice>
    <mc:Fallback>
      <c:style val="3"/>
    </mc:Fallback>
  </mc:AlternateContent>
  <c:chart>
    <c:title>
      <c:tx>
        <c:rich>
          <a:bodyPr rot="0" spcFirstLastPara="1" vertOverflow="ellipsis" vert="horz" wrap="square" anchor="ctr" anchorCtr="1"/>
          <a:lstStyle/>
          <a:p>
            <a:pPr algn="l">
              <a:defRPr sz="1862" b="0" i="0" u="none" strike="noStrike" kern="1200" spc="0" baseline="0">
                <a:solidFill>
                  <a:schemeClr val="tx1">
                    <a:lumMod val="65000"/>
                    <a:lumOff val="35000"/>
                  </a:schemeClr>
                </a:solidFill>
                <a:latin typeface="+mn-lt"/>
                <a:ea typeface="+mn-ea"/>
                <a:cs typeface="+mn-cs"/>
              </a:defRPr>
            </a:pPr>
            <a:r>
              <a:rPr lang="en-US" sz="1400" b="1">
                <a:latin typeface="News Gothic" panose="02000503040000020004" pitchFamily="2" charset="0"/>
              </a:rPr>
              <a:t>WATER USE</a:t>
            </a:r>
            <a:r>
              <a:rPr lang="en-US" sz="1400" b="1" baseline="0">
                <a:latin typeface="News Gothic" panose="02000503040000020004" pitchFamily="2" charset="0"/>
              </a:rPr>
              <a:t> INENSITIES PRODUCTION </a:t>
            </a:r>
          </a:p>
          <a:p>
            <a:pPr algn="l">
              <a:defRPr/>
            </a:pPr>
            <a:r>
              <a:rPr lang="en-US" sz="1400" b="1" baseline="0">
                <a:latin typeface="News Gothic" panose="02000503040000020004" pitchFamily="2" charset="0"/>
              </a:rPr>
              <a:t>ACTIVITY BY VALUE ADDED</a:t>
            </a:r>
            <a:endParaRPr lang="en-US" sz="1400" b="1">
              <a:latin typeface="News Gothic" panose="02000503040000020004" pitchFamily="2" charset="0"/>
            </a:endParaRPr>
          </a:p>
        </c:rich>
      </c:tx>
      <c:layout>
        <c:manualLayout>
          <c:xMode val="edge"/>
          <c:yMode val="edge"/>
          <c:x val="4.71925853018373E-2"/>
          <c:y val="5.6250000000000001E-2"/>
        </c:manualLayout>
      </c:layout>
      <c:overlay val="0"/>
      <c:spPr>
        <a:noFill/>
        <a:ln>
          <a:noFill/>
        </a:ln>
        <a:effectLst/>
      </c:spPr>
      <c:txPr>
        <a:bodyPr rot="0" spcFirstLastPara="1" vertOverflow="ellipsis" vert="horz" wrap="square" anchor="ctr" anchorCtr="1"/>
        <a:lstStyle/>
        <a:p>
          <a:pPr algn="l">
            <a:defRPr sz="1862" b="0" i="0" u="none" strike="noStrike" kern="1200" spc="0" baseline="0">
              <a:solidFill>
                <a:schemeClr val="tx1">
                  <a:lumMod val="65000"/>
                  <a:lumOff val="35000"/>
                </a:schemeClr>
              </a:solidFill>
              <a:latin typeface="+mn-lt"/>
              <a:ea typeface="+mn-ea"/>
              <a:cs typeface="+mn-cs"/>
            </a:defRPr>
          </a:pPr>
          <a:endParaRPr lang="nl-NL"/>
        </a:p>
      </c:txPr>
    </c:title>
    <c:autoTitleDeleted val="0"/>
    <c:plotArea>
      <c:layout>
        <c:manualLayout>
          <c:layoutTarget val="inner"/>
          <c:xMode val="edge"/>
          <c:yMode val="edge"/>
          <c:x val="5.1065538310952702E-2"/>
          <c:y val="0.34199765754554301"/>
          <c:w val="0.81388297287535005"/>
          <c:h val="0.55615802348415699"/>
        </c:manualLayout>
      </c:layout>
      <c:lineChart>
        <c:grouping val="standard"/>
        <c:varyColors val="0"/>
        <c:ser>
          <c:idx val="0"/>
          <c:order val="0"/>
          <c:tx>
            <c:strRef>
              <c:f>Sheet1!$B$1</c:f>
              <c:strCache>
                <c:ptCount val="1"/>
                <c:pt idx="0">
                  <c:v>Ground Water</c:v>
                </c:pt>
              </c:strCache>
            </c:strRef>
          </c:tx>
          <c:spPr>
            <a:ln w="28575" cap="rnd">
              <a:solidFill>
                <a:schemeClr val="accent1">
                  <a:lumMod val="50000"/>
                </a:schemeClr>
              </a:solidFill>
              <a:round/>
            </a:ln>
            <a:effectLst/>
          </c:spPr>
          <c:marker>
            <c:symbol val="none"/>
          </c:marker>
          <c:cat>
            <c:numRef>
              <c:f>Sheet1!$A$2:$A$9</c:f>
              <c:numCache>
                <c:formatCode>General</c:formatCode>
                <c:ptCount val="8"/>
                <c:pt idx="0">
                  <c:v>1975</c:v>
                </c:pt>
                <c:pt idx="1">
                  <c:v>1980</c:v>
                </c:pt>
                <c:pt idx="2">
                  <c:v>1985</c:v>
                </c:pt>
                <c:pt idx="3">
                  <c:v>1990</c:v>
                </c:pt>
                <c:pt idx="4">
                  <c:v>1995</c:v>
                </c:pt>
                <c:pt idx="5">
                  <c:v>2000</c:v>
                </c:pt>
                <c:pt idx="6">
                  <c:v>2005</c:v>
                </c:pt>
                <c:pt idx="7">
                  <c:v>2010</c:v>
                </c:pt>
              </c:numCache>
            </c:numRef>
          </c:cat>
          <c:val>
            <c:numRef>
              <c:f>Sheet1!$B$2:$B$9</c:f>
              <c:numCache>
                <c:formatCode>General</c:formatCode>
                <c:ptCount val="8"/>
                <c:pt idx="0">
                  <c:v>20</c:v>
                </c:pt>
                <c:pt idx="1">
                  <c:v>18</c:v>
                </c:pt>
                <c:pt idx="2">
                  <c:v>19</c:v>
                </c:pt>
                <c:pt idx="3">
                  <c:v>16</c:v>
                </c:pt>
                <c:pt idx="4">
                  <c:v>14</c:v>
                </c:pt>
                <c:pt idx="5">
                  <c:v>11</c:v>
                </c:pt>
                <c:pt idx="6">
                  <c:v>5</c:v>
                </c:pt>
                <c:pt idx="7">
                  <c:v>6</c:v>
                </c:pt>
              </c:numCache>
            </c:numRef>
          </c:val>
          <c:smooth val="0"/>
          <c:extLst>
            <c:ext xmlns:c16="http://schemas.microsoft.com/office/drawing/2014/chart" uri="{C3380CC4-5D6E-409C-BE32-E72D297353CC}">
              <c16:uniqueId val="{00000000-CCF2-4AEA-8414-ACF1DEFFD713}"/>
            </c:ext>
          </c:extLst>
        </c:ser>
        <c:ser>
          <c:idx val="1"/>
          <c:order val="1"/>
          <c:tx>
            <c:strRef>
              <c:f>Sheet1!$C$1</c:f>
              <c:strCache>
                <c:ptCount val="1"/>
                <c:pt idx="0">
                  <c:v>Tap Water</c:v>
                </c:pt>
              </c:strCache>
            </c:strRef>
          </c:tx>
          <c:spPr>
            <a:ln w="28575" cap="rnd">
              <a:solidFill>
                <a:schemeClr val="accent1"/>
              </a:solidFill>
              <a:prstDash val="sysDash"/>
              <a:round/>
            </a:ln>
            <a:effectLst/>
          </c:spPr>
          <c:marker>
            <c:symbol val="none"/>
          </c:marker>
          <c:cat>
            <c:numRef>
              <c:f>Sheet1!$A$2:$A$9</c:f>
              <c:numCache>
                <c:formatCode>General</c:formatCode>
                <c:ptCount val="8"/>
                <c:pt idx="0">
                  <c:v>1975</c:v>
                </c:pt>
                <c:pt idx="1">
                  <c:v>1980</c:v>
                </c:pt>
                <c:pt idx="2">
                  <c:v>1985</c:v>
                </c:pt>
                <c:pt idx="3">
                  <c:v>1990</c:v>
                </c:pt>
                <c:pt idx="4">
                  <c:v>1995</c:v>
                </c:pt>
                <c:pt idx="5">
                  <c:v>2000</c:v>
                </c:pt>
                <c:pt idx="6">
                  <c:v>2005</c:v>
                </c:pt>
                <c:pt idx="7">
                  <c:v>2010</c:v>
                </c:pt>
              </c:numCache>
            </c:numRef>
          </c:cat>
          <c:val>
            <c:numRef>
              <c:f>Sheet1!$C$2:$C$9</c:f>
              <c:numCache>
                <c:formatCode>General</c:formatCode>
                <c:ptCount val="8"/>
                <c:pt idx="0">
                  <c:v>20</c:v>
                </c:pt>
                <c:pt idx="1">
                  <c:v>16</c:v>
                </c:pt>
                <c:pt idx="2">
                  <c:v>16.399999999999999</c:v>
                </c:pt>
                <c:pt idx="3">
                  <c:v>16</c:v>
                </c:pt>
                <c:pt idx="4">
                  <c:v>12</c:v>
                </c:pt>
                <c:pt idx="5">
                  <c:v>4</c:v>
                </c:pt>
                <c:pt idx="6">
                  <c:v>6</c:v>
                </c:pt>
                <c:pt idx="7">
                  <c:v>5</c:v>
                </c:pt>
              </c:numCache>
            </c:numRef>
          </c:val>
          <c:smooth val="0"/>
          <c:extLst>
            <c:ext xmlns:c16="http://schemas.microsoft.com/office/drawing/2014/chart" uri="{C3380CC4-5D6E-409C-BE32-E72D297353CC}">
              <c16:uniqueId val="{00000001-CCF2-4AEA-8414-ACF1DEFFD713}"/>
            </c:ext>
          </c:extLst>
        </c:ser>
        <c:ser>
          <c:idx val="2"/>
          <c:order val="2"/>
          <c:tx>
            <c:strRef>
              <c:f>Sheet1!$D$1</c:f>
              <c:strCache>
                <c:ptCount val="1"/>
                <c:pt idx="0">
                  <c:v>Surface Water</c:v>
                </c:pt>
              </c:strCache>
            </c:strRef>
          </c:tx>
          <c:spPr>
            <a:ln w="28575" cap="rnd">
              <a:solidFill>
                <a:schemeClr val="accent1">
                  <a:tint val="65000"/>
                </a:schemeClr>
              </a:solidFill>
              <a:round/>
            </a:ln>
            <a:effectLst/>
          </c:spPr>
          <c:marker>
            <c:symbol val="none"/>
          </c:marker>
          <c:cat>
            <c:numRef>
              <c:f>Sheet1!$A$2:$A$9</c:f>
              <c:numCache>
                <c:formatCode>General</c:formatCode>
                <c:ptCount val="8"/>
                <c:pt idx="0">
                  <c:v>1975</c:v>
                </c:pt>
                <c:pt idx="1">
                  <c:v>1980</c:v>
                </c:pt>
                <c:pt idx="2">
                  <c:v>1985</c:v>
                </c:pt>
                <c:pt idx="3">
                  <c:v>1990</c:v>
                </c:pt>
                <c:pt idx="4">
                  <c:v>1995</c:v>
                </c:pt>
                <c:pt idx="5">
                  <c:v>2000</c:v>
                </c:pt>
                <c:pt idx="6">
                  <c:v>2005</c:v>
                </c:pt>
                <c:pt idx="7">
                  <c:v>2010</c:v>
                </c:pt>
              </c:numCache>
            </c:numRef>
          </c:cat>
          <c:val>
            <c:numRef>
              <c:f>Sheet1!$D$2:$D$9</c:f>
              <c:numCache>
                <c:formatCode>General</c:formatCode>
                <c:ptCount val="8"/>
                <c:pt idx="0">
                  <c:v>20</c:v>
                </c:pt>
                <c:pt idx="1">
                  <c:v>15</c:v>
                </c:pt>
                <c:pt idx="2">
                  <c:v>14.7</c:v>
                </c:pt>
                <c:pt idx="3">
                  <c:v>15.2</c:v>
                </c:pt>
                <c:pt idx="4">
                  <c:v>14</c:v>
                </c:pt>
                <c:pt idx="5">
                  <c:v>8</c:v>
                </c:pt>
                <c:pt idx="6">
                  <c:v>7</c:v>
                </c:pt>
                <c:pt idx="7">
                  <c:v>6</c:v>
                </c:pt>
              </c:numCache>
            </c:numRef>
          </c:val>
          <c:smooth val="0"/>
          <c:extLst>
            <c:ext xmlns:c16="http://schemas.microsoft.com/office/drawing/2014/chart" uri="{C3380CC4-5D6E-409C-BE32-E72D297353CC}">
              <c16:uniqueId val="{00000002-CCF2-4AEA-8414-ACF1DEFFD713}"/>
            </c:ext>
          </c:extLst>
        </c:ser>
        <c:dLbls>
          <c:showLegendKey val="0"/>
          <c:showVal val="0"/>
          <c:showCatName val="0"/>
          <c:showSerName val="0"/>
          <c:showPercent val="0"/>
          <c:showBubbleSize val="0"/>
        </c:dLbls>
        <c:smooth val="0"/>
        <c:axId val="178411776"/>
        <c:axId val="178425856"/>
      </c:lineChart>
      <c:catAx>
        <c:axId val="17841177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nl-NL"/>
          </a:p>
        </c:txPr>
        <c:crossAx val="178425856"/>
        <c:crosses val="autoZero"/>
        <c:auto val="1"/>
        <c:lblAlgn val="ctr"/>
        <c:lblOffset val="100"/>
        <c:noMultiLvlLbl val="0"/>
      </c:catAx>
      <c:valAx>
        <c:axId val="178425856"/>
        <c:scaling>
          <c:orientation val="minMax"/>
        </c:scaling>
        <c:delete val="0"/>
        <c:axPos val="l"/>
        <c:majorGridlines>
          <c:spPr>
            <a:ln w="9525" cap="flat" cmpd="sng" algn="ctr">
              <a:noFill/>
              <a:round/>
            </a:ln>
            <a:effectLst/>
          </c:spPr>
        </c:majorGridlines>
        <c:numFmt formatCode="\20" sourceLinked="0"/>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nl-NL"/>
          </a:p>
        </c:txPr>
        <c:crossAx val="178411776"/>
        <c:crosses val="autoZero"/>
        <c:crossBetween val="between"/>
      </c:valAx>
      <c:spPr>
        <a:noFill/>
        <a:ln>
          <a:noFill/>
        </a:ln>
        <a:effectLst/>
      </c:spPr>
    </c:plotArea>
    <c:legend>
      <c:legendPos val="tr"/>
      <c:layout>
        <c:manualLayout>
          <c:xMode val="edge"/>
          <c:yMode val="edge"/>
          <c:x val="0.67582174954534102"/>
          <c:y val="0.15578125000000001"/>
          <c:w val="0.22494294012621499"/>
          <c:h val="0.21149720870428501"/>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nl-NL"/>
        </a:p>
      </c:txPr>
    </c:legend>
    <c:plotVisOnly val="1"/>
    <c:dispBlanksAs val="gap"/>
    <c:showDLblsOverMax val="0"/>
  </c:chart>
  <c:spPr>
    <a:noFill/>
    <a:ln>
      <a:noFill/>
    </a:ln>
    <a:effectLst/>
  </c:spPr>
  <c:txPr>
    <a:bodyPr/>
    <a:lstStyle/>
    <a:p>
      <a:pPr>
        <a:defRPr/>
      </a:pPr>
      <a:endParaRPr lang="nl-NL"/>
    </a:p>
  </c:txPr>
  <c:externalData r:id="rId3">
    <c:autoUpdate val="0"/>
  </c:externalData>
</c:chartSpace>
</file>

<file path=ppt/charts/colors1.xml><?xml version="1.0" encoding="utf-8"?>
<cs:colorStyle xmlns:cs="http://schemas.microsoft.com/office/drawing/2012/chartStyle" xmlns:a="http://schemas.openxmlformats.org/drawingml/2006/main" meth="withinLinear" id="14">
  <a:schemeClr val="accent1"/>
</cs:colorStyle>
</file>

<file path=ppt/charts/colors2.xml><?xml version="1.0" encoding="utf-8"?>
<cs:colorStyle xmlns:cs="http://schemas.microsoft.com/office/drawing/2012/chartStyle" xmlns:a="http://schemas.openxmlformats.org/drawingml/2006/main" meth="withinLinear" id="14">
  <a:schemeClr val="accent1"/>
</cs:colorStyle>
</file>

<file path=ppt/charts/colors3.xml><?xml version="1.0" encoding="utf-8"?>
<cs:colorStyle xmlns:cs="http://schemas.microsoft.com/office/drawing/2012/chartStyle" xmlns:a="http://schemas.openxmlformats.org/drawingml/2006/main" meth="withinLinear" id="14">
  <a:schemeClr val="accent1"/>
</cs:colorStyle>
</file>

<file path=ppt/charts/style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6434"/>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sz="quarter" idx="1"/>
          </p:nvPr>
        </p:nvSpPr>
        <p:spPr>
          <a:xfrm>
            <a:off x="3970938" y="0"/>
            <a:ext cx="3037840" cy="466434"/>
          </a:xfrm>
          <a:prstGeom prst="rect">
            <a:avLst/>
          </a:prstGeom>
        </p:spPr>
        <p:txBody>
          <a:bodyPr vert="horz" lIns="93177" tIns="46589" rIns="93177" bIns="46589" rtlCol="0"/>
          <a:lstStyle>
            <a:lvl1pPr algn="r">
              <a:defRPr sz="1200"/>
            </a:lvl1pPr>
          </a:lstStyle>
          <a:p>
            <a:fld id="{977A6DA7-F458-E348-9B8C-073B07411981}" type="datetimeFigureOut">
              <a:rPr lang="en-US" smtClean="0"/>
              <a:t>9/6/26</a:t>
            </a:fld>
            <a:endParaRPr lang="en-US"/>
          </a:p>
        </p:txBody>
      </p:sp>
      <p:sp>
        <p:nvSpPr>
          <p:cNvPr id="4" name="Footer Placeholder 3"/>
          <p:cNvSpPr>
            <a:spLocks noGrp="1"/>
          </p:cNvSpPr>
          <p:nvPr>
            <p:ph type="ftr" sz="quarter" idx="2"/>
          </p:nvPr>
        </p:nvSpPr>
        <p:spPr>
          <a:xfrm>
            <a:off x="0" y="8829967"/>
            <a:ext cx="3037840" cy="466433"/>
          </a:xfrm>
          <a:prstGeom prst="rect">
            <a:avLst/>
          </a:prstGeom>
        </p:spPr>
        <p:txBody>
          <a:bodyPr vert="horz" lIns="93177" tIns="46589" rIns="93177" bIns="46589" rtlCol="0" anchor="b"/>
          <a:lstStyle>
            <a:lvl1pPr algn="l">
              <a:defRPr sz="1200"/>
            </a:lvl1pPr>
          </a:lstStyle>
          <a:p>
            <a:endParaRPr lang="en-US"/>
          </a:p>
        </p:txBody>
      </p:sp>
      <p:sp>
        <p:nvSpPr>
          <p:cNvPr id="5" name="Slide Number Placeholder 4"/>
          <p:cNvSpPr>
            <a:spLocks noGrp="1"/>
          </p:cNvSpPr>
          <p:nvPr>
            <p:ph type="sldNum" sz="quarter" idx="3"/>
          </p:nvPr>
        </p:nvSpPr>
        <p:spPr>
          <a:xfrm>
            <a:off x="3970938" y="8829967"/>
            <a:ext cx="3037840" cy="466433"/>
          </a:xfrm>
          <a:prstGeom prst="rect">
            <a:avLst/>
          </a:prstGeom>
        </p:spPr>
        <p:txBody>
          <a:bodyPr vert="horz" lIns="93177" tIns="46589" rIns="93177" bIns="46589" rtlCol="0" anchor="b"/>
          <a:lstStyle>
            <a:lvl1pPr algn="r">
              <a:defRPr sz="1200"/>
            </a:lvl1pPr>
          </a:lstStyle>
          <a:p>
            <a:fld id="{FF93D2D0-7A6F-0841-9919-8539940641A1}" type="slidenum">
              <a:rPr lang="en-US" smtClean="0"/>
              <a:t>‹#›</a:t>
            </a:fld>
            <a:endParaRPr lang="en-US"/>
          </a:p>
        </p:txBody>
      </p:sp>
    </p:spTree>
    <p:extLst>
      <p:ext uri="{BB962C8B-B14F-4D97-AF65-F5344CB8AC3E}">
        <p14:creationId xmlns:p14="http://schemas.microsoft.com/office/powerpoint/2010/main" val="127418010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73" name="Shape 273"/>
          <p:cNvSpPr>
            <a:spLocks noGrp="1" noRot="1" noChangeAspect="1"/>
          </p:cNvSpPr>
          <p:nvPr>
            <p:ph type="sldImg"/>
          </p:nvPr>
        </p:nvSpPr>
        <p:spPr>
          <a:xfrm>
            <a:off x="406400" y="696913"/>
            <a:ext cx="6197600" cy="3486150"/>
          </a:xfrm>
          <a:prstGeom prst="rect">
            <a:avLst/>
          </a:prstGeom>
        </p:spPr>
        <p:txBody>
          <a:bodyPr lIns="93177" tIns="46589" rIns="93177" bIns="46589"/>
          <a:lstStyle/>
          <a:p>
            <a:endParaRPr/>
          </a:p>
        </p:txBody>
      </p:sp>
      <p:sp>
        <p:nvSpPr>
          <p:cNvPr id="274" name="Shape 274"/>
          <p:cNvSpPr>
            <a:spLocks noGrp="1"/>
          </p:cNvSpPr>
          <p:nvPr>
            <p:ph type="body" sz="quarter" idx="1"/>
          </p:nvPr>
        </p:nvSpPr>
        <p:spPr>
          <a:xfrm>
            <a:off x="934720" y="4415790"/>
            <a:ext cx="5140960" cy="4183380"/>
          </a:xfrm>
          <a:prstGeom prst="rect">
            <a:avLst/>
          </a:prstGeom>
        </p:spPr>
        <p:txBody>
          <a:bodyPr lIns="93177" tIns="46589" rIns="93177" bIns="46589"/>
          <a:lstStyle/>
          <a:p>
            <a:endParaRPr/>
          </a:p>
        </p:txBody>
      </p:sp>
    </p:spTree>
    <p:extLst>
      <p:ext uri="{BB962C8B-B14F-4D97-AF65-F5344CB8AC3E}">
        <p14:creationId xmlns:p14="http://schemas.microsoft.com/office/powerpoint/2010/main" val="447638427"/>
      </p:ext>
    </p:extLst>
  </p:cSld>
  <p:clrMap bg1="lt1" tx1="dk1" bg2="lt2" tx2="dk2" accent1="accent1" accent2="accent2" accent3="accent3" accent4="accent4" accent5="accent5" accent6="accent6" hlink="hlink" folHlink="folHlink"/>
  <p:notesStyle>
    <a:lvl1pPr defTabSz="457200" latinLnBrk="0">
      <a:defRPr sz="2200">
        <a:latin typeface="Lucida Grande"/>
        <a:ea typeface="Lucida Grande"/>
        <a:cs typeface="Lucida Grande"/>
        <a:sym typeface="Lucida Grande"/>
      </a:defRPr>
    </a:lvl1pPr>
    <a:lvl2pPr indent="228600" defTabSz="457200" latinLnBrk="0">
      <a:defRPr sz="2200">
        <a:latin typeface="Lucida Grande"/>
        <a:ea typeface="Lucida Grande"/>
        <a:cs typeface="Lucida Grande"/>
        <a:sym typeface="Lucida Grande"/>
      </a:defRPr>
    </a:lvl2pPr>
    <a:lvl3pPr indent="457200" defTabSz="457200" latinLnBrk="0">
      <a:defRPr sz="2200">
        <a:latin typeface="Lucida Grande"/>
        <a:ea typeface="Lucida Grande"/>
        <a:cs typeface="Lucida Grande"/>
        <a:sym typeface="Lucida Grande"/>
      </a:defRPr>
    </a:lvl3pPr>
    <a:lvl4pPr indent="685800" defTabSz="457200" latinLnBrk="0">
      <a:defRPr sz="2200">
        <a:latin typeface="Lucida Grande"/>
        <a:ea typeface="Lucida Grande"/>
        <a:cs typeface="Lucida Grande"/>
        <a:sym typeface="Lucida Grande"/>
      </a:defRPr>
    </a:lvl4pPr>
    <a:lvl5pPr indent="914400" defTabSz="457200" latinLnBrk="0">
      <a:defRPr sz="2200">
        <a:latin typeface="Lucida Grande"/>
        <a:ea typeface="Lucida Grande"/>
        <a:cs typeface="Lucida Grande"/>
        <a:sym typeface="Lucida Grande"/>
      </a:defRPr>
    </a:lvl5pPr>
    <a:lvl6pPr indent="1143000" defTabSz="457200" latinLnBrk="0">
      <a:defRPr sz="2200">
        <a:latin typeface="Lucida Grande"/>
        <a:ea typeface="Lucida Grande"/>
        <a:cs typeface="Lucida Grande"/>
        <a:sym typeface="Lucida Grande"/>
      </a:defRPr>
    </a:lvl6pPr>
    <a:lvl7pPr indent="1371600" defTabSz="457200" latinLnBrk="0">
      <a:defRPr sz="2200">
        <a:latin typeface="Lucida Grande"/>
        <a:ea typeface="Lucida Grande"/>
        <a:cs typeface="Lucida Grande"/>
        <a:sym typeface="Lucida Grande"/>
      </a:defRPr>
    </a:lvl7pPr>
    <a:lvl8pPr indent="1600200" defTabSz="457200" latinLnBrk="0">
      <a:defRPr sz="2200">
        <a:latin typeface="Lucida Grande"/>
        <a:ea typeface="Lucida Grande"/>
        <a:cs typeface="Lucida Grande"/>
        <a:sym typeface="Lucida Grande"/>
      </a:defRPr>
    </a:lvl8pPr>
    <a:lvl9pPr indent="1828800" defTabSz="457200" latinLnBrk="0">
      <a:defRPr sz="2200">
        <a:latin typeface="Lucida Grande"/>
        <a:ea typeface="Lucida Grande"/>
        <a:cs typeface="Lucida Grande"/>
        <a:sym typeface="Lucida Grande"/>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258853305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chart" Target="../charts/chart1.xml"/><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chart" Target="../charts/chart2.xml"/><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0" y="10304557"/>
            <a:ext cx="24384000" cy="990974"/>
          </a:xfrm>
          <a:prstGeom prst="rect">
            <a:avLst/>
          </a:prstGeom>
        </p:spPr>
        <p:txBody>
          <a:bodyPr/>
          <a:lstStyle>
            <a:lvl1pPr algn="ctr">
              <a:defRPr sz="4800" baseline="0">
                <a:solidFill>
                  <a:schemeClr val="tx1">
                    <a:lumMod val="75000"/>
                    <a:lumOff val="25000"/>
                  </a:schemeClr>
                </a:solidFill>
                <a:latin typeface="Franklin Gothic Book"/>
              </a:defRPr>
            </a:lvl1pPr>
          </a:lstStyle>
          <a:p>
            <a:r>
              <a:rPr lang="en-US"/>
              <a:t>Information connecting the pillars of sustainability</a:t>
            </a:r>
          </a:p>
        </p:txBody>
      </p:sp>
    </p:spTree>
    <p:extLst>
      <p:ext uri="{BB962C8B-B14F-4D97-AF65-F5344CB8AC3E}">
        <p14:creationId xmlns:p14="http://schemas.microsoft.com/office/powerpoint/2010/main" val="146630931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Slide with Text &amp; Imag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680635" y="702366"/>
            <a:ext cx="11264400" cy="1936376"/>
          </a:xfrm>
          <a:prstGeom prst="rect">
            <a:avLst/>
          </a:prstGeom>
        </p:spPr>
        <p:txBody>
          <a:bodyPr anchor="t" anchorCtr="0">
            <a:noAutofit/>
          </a:bodyPr>
          <a:lstStyle>
            <a:lvl1pPr>
              <a:defRPr sz="7200" b="0">
                <a:solidFill>
                  <a:schemeClr val="accent3"/>
                </a:solidFill>
                <a:latin typeface="+mj-lt"/>
              </a:defRPr>
            </a:lvl1pPr>
          </a:lstStyle>
          <a:p>
            <a:r>
              <a:rPr lang="en-US"/>
              <a:t>Slide with Text and Image</a:t>
            </a:r>
          </a:p>
        </p:txBody>
      </p:sp>
      <p:sp>
        <p:nvSpPr>
          <p:cNvPr id="3" name="Picture Placeholder 2"/>
          <p:cNvSpPr>
            <a:spLocks noGrp="1"/>
          </p:cNvSpPr>
          <p:nvPr>
            <p:ph type="pic" idx="1"/>
          </p:nvPr>
        </p:nvSpPr>
        <p:spPr>
          <a:xfrm>
            <a:off x="14007600" y="-1"/>
            <a:ext cx="10376400" cy="12179938"/>
          </a:xfrm>
          <a:prstGeom prst="rect">
            <a:avLst/>
          </a:prstGeom>
        </p:spPr>
        <p:txBody>
          <a:bodyPr/>
          <a:lstStyle>
            <a:lvl1pPr marL="0" indent="0">
              <a:buNone/>
              <a:defRPr sz="6400"/>
            </a:lvl1pPr>
            <a:lvl2pPr marL="914400" indent="0">
              <a:buNone/>
              <a:defRPr sz="5600"/>
            </a:lvl2pPr>
            <a:lvl3pPr marL="1828800" indent="0">
              <a:buNone/>
              <a:defRPr sz="4800"/>
            </a:lvl3pPr>
            <a:lvl4pPr marL="2743200" indent="0">
              <a:buNone/>
              <a:defRPr sz="4000"/>
            </a:lvl4pPr>
            <a:lvl5pPr marL="3657600" indent="0">
              <a:buNone/>
              <a:defRPr sz="4000"/>
            </a:lvl5pPr>
            <a:lvl6pPr marL="4572000" indent="0">
              <a:buNone/>
              <a:defRPr sz="4000"/>
            </a:lvl6pPr>
            <a:lvl7pPr marL="5486400" indent="0">
              <a:buNone/>
              <a:defRPr sz="4000"/>
            </a:lvl7pPr>
            <a:lvl8pPr marL="6400800" indent="0">
              <a:buNone/>
              <a:defRPr sz="4000"/>
            </a:lvl8pPr>
            <a:lvl9pPr marL="7315200" indent="0">
              <a:buNone/>
              <a:defRPr sz="4000"/>
            </a:lvl9pPr>
          </a:lstStyle>
          <a:p>
            <a:endParaRPr lang="en-US"/>
          </a:p>
        </p:txBody>
      </p:sp>
      <p:sp>
        <p:nvSpPr>
          <p:cNvPr id="4" name="Text Placeholder 3"/>
          <p:cNvSpPr>
            <a:spLocks noGrp="1"/>
          </p:cNvSpPr>
          <p:nvPr>
            <p:ph type="body" sz="half" idx="2" hasCustomPrompt="1"/>
          </p:nvPr>
        </p:nvSpPr>
        <p:spPr>
          <a:xfrm>
            <a:off x="1680635" y="3254188"/>
            <a:ext cx="11264400" cy="8122024"/>
          </a:xfrm>
          <a:prstGeom prst="rect">
            <a:avLst/>
          </a:prstGeom>
        </p:spPr>
        <p:txBody>
          <a:bodyPr/>
          <a:lstStyle>
            <a:lvl1pPr marL="0" indent="0" algn="l">
              <a:lnSpc>
                <a:spcPct val="110000"/>
              </a:lnSpc>
              <a:buNone/>
              <a:defRPr lang="en-US" sz="3600">
                <a:effectLst/>
                <a:latin typeface="Palatino Linotype" panose="02040502050505030304" pitchFamily="18" charset="0"/>
              </a:defRPr>
            </a:lvl1pPr>
            <a:lvl2pPr marL="914400" indent="0">
              <a:buNone/>
              <a:defRPr sz="2800"/>
            </a:lvl2pPr>
            <a:lvl3pPr marL="1828800" indent="0">
              <a:buNone/>
              <a:defRPr sz="2400"/>
            </a:lvl3pPr>
            <a:lvl4pPr marL="2743200" indent="0">
              <a:buNone/>
              <a:defRPr sz="2000"/>
            </a:lvl4pPr>
            <a:lvl5pPr marL="3657600" indent="0">
              <a:buNone/>
              <a:defRPr sz="2000"/>
            </a:lvl5pPr>
            <a:lvl6pPr marL="4572000" indent="0">
              <a:buNone/>
              <a:defRPr sz="2000"/>
            </a:lvl6pPr>
            <a:lvl7pPr marL="5486400" indent="0">
              <a:buNone/>
              <a:defRPr sz="2000"/>
            </a:lvl7pPr>
            <a:lvl8pPr marL="6400800" indent="0">
              <a:buNone/>
              <a:defRPr sz="2000"/>
            </a:lvl8pPr>
            <a:lvl9pPr marL="7315200" indent="0">
              <a:buNone/>
              <a:defRPr sz="2000"/>
            </a:lvl9pPr>
          </a:lstStyle>
          <a:p>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Lorem ipsum dolor sit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etend</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mio</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amet</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consectetur</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adipiscing</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elit</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adoldsed</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do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eiusmod</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tempor</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incididunt</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labore</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dolore</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magna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malanaliqua</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enim</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ad minim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evenema</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teveniam</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quis</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nostrud</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exercitation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manadullamco</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laboris</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nisi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aliquip</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ex a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ea</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commodo</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consequat</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Duis</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aute</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irure</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dolor in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reprehenderit</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in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voluptate</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velit</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esse</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cillum</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dolore</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eu</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fugiat</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nulla</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pariatur</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Le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Excepteur</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sint</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occaecat</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cupidatat</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non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asproident</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sunt</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in culpa qui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polotofficia</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deserunt</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mollit</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anim</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id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est</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laborum</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t>
            </a:r>
            <a:endParaRPr lang="en-US" sz="220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9" name="Slide Number Placeholder 5"/>
          <p:cNvSpPr>
            <a:spLocks noGrp="1"/>
          </p:cNvSpPr>
          <p:nvPr>
            <p:ph type="sldNum" sz="quarter" idx="4"/>
          </p:nvPr>
        </p:nvSpPr>
        <p:spPr>
          <a:xfrm>
            <a:off x="18292227" y="12495591"/>
            <a:ext cx="5486400" cy="730250"/>
          </a:xfrm>
          <a:prstGeom prst="rect">
            <a:avLst/>
          </a:prstGeom>
        </p:spPr>
        <p:txBody>
          <a:bodyPr/>
          <a:lstStyle>
            <a:lvl1pPr algn="r">
              <a:defRPr sz="2400" baseline="0"/>
            </a:lvl1pPr>
          </a:lstStyle>
          <a:p>
            <a:r>
              <a:rPr lang="en-US"/>
              <a:t>Page </a:t>
            </a:r>
            <a:fld id="{C8303BCE-995F-4709-9859-41737DB22DB5}" type="slidenum">
              <a:rPr lang="en-US" smtClean="0"/>
              <a:pPr/>
              <a:t>‹#›</a:t>
            </a:fld>
            <a:endParaRPr lang="en-US"/>
          </a:p>
        </p:txBody>
      </p:sp>
      <p:pic>
        <p:nvPicPr>
          <p:cNvPr id="6" name="Picture 5">
            <a:extLst>
              <a:ext uri="{FF2B5EF4-FFF2-40B4-BE49-F238E27FC236}">
                <a16:creationId xmlns:a16="http://schemas.microsoft.com/office/drawing/2014/main" id="{4922320D-A5E8-4F0E-A1FB-93B95C643663}"/>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85688" y="12394889"/>
            <a:ext cx="2354524" cy="931654"/>
          </a:xfrm>
          <a:prstGeom prst="rect">
            <a:avLst/>
          </a:prstGeom>
        </p:spPr>
      </p:pic>
      <p:cxnSp>
        <p:nvCxnSpPr>
          <p:cNvPr id="7" name="Straight Connector 6">
            <a:extLst>
              <a:ext uri="{FF2B5EF4-FFF2-40B4-BE49-F238E27FC236}">
                <a16:creationId xmlns:a16="http://schemas.microsoft.com/office/drawing/2014/main" id="{4FD418B2-D17A-4C01-8DD9-0610499606F3}"/>
              </a:ext>
            </a:extLst>
          </p:cNvPr>
          <p:cNvCxnSpPr>
            <a:cxnSpLocks/>
          </p:cNvCxnSpPr>
          <p:nvPr userDrawn="1"/>
        </p:nvCxnSpPr>
        <p:spPr>
          <a:xfrm>
            <a:off x="680936" y="12125527"/>
            <a:ext cx="22937821" cy="0"/>
          </a:xfrm>
          <a:prstGeom prst="line">
            <a:avLst/>
          </a:prstGeom>
          <a:ln w="12700">
            <a:solidFill>
              <a:schemeClr val="accent4">
                <a:alpha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3358749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Slide with Text &amp; 2 Image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680635" y="914400"/>
            <a:ext cx="11264400" cy="1936376"/>
          </a:xfrm>
          <a:prstGeom prst="rect">
            <a:avLst/>
          </a:prstGeom>
        </p:spPr>
        <p:txBody>
          <a:bodyPr anchor="t" anchorCtr="0">
            <a:noAutofit/>
          </a:bodyPr>
          <a:lstStyle>
            <a:lvl1pPr>
              <a:defRPr sz="7200" b="0">
                <a:solidFill>
                  <a:schemeClr val="accent3"/>
                </a:solidFill>
                <a:latin typeface="+mj-lt"/>
              </a:defRPr>
            </a:lvl1pPr>
          </a:lstStyle>
          <a:p>
            <a:r>
              <a:rPr lang="en-US"/>
              <a:t>Slide with Text and Image</a:t>
            </a:r>
          </a:p>
        </p:txBody>
      </p:sp>
      <p:sp>
        <p:nvSpPr>
          <p:cNvPr id="3" name="Picture Placeholder 2"/>
          <p:cNvSpPr>
            <a:spLocks noGrp="1"/>
          </p:cNvSpPr>
          <p:nvPr>
            <p:ph type="pic" idx="1"/>
          </p:nvPr>
        </p:nvSpPr>
        <p:spPr>
          <a:xfrm>
            <a:off x="14007099" y="914401"/>
            <a:ext cx="10376400" cy="4894730"/>
          </a:xfrm>
          <a:prstGeom prst="rect">
            <a:avLst/>
          </a:prstGeom>
        </p:spPr>
        <p:txBody>
          <a:bodyPr/>
          <a:lstStyle>
            <a:lvl1pPr marL="0" indent="0">
              <a:buNone/>
              <a:defRPr sz="6400"/>
            </a:lvl1pPr>
            <a:lvl2pPr marL="914400" indent="0">
              <a:buNone/>
              <a:defRPr sz="5600"/>
            </a:lvl2pPr>
            <a:lvl3pPr marL="1828800" indent="0">
              <a:buNone/>
              <a:defRPr sz="4800"/>
            </a:lvl3pPr>
            <a:lvl4pPr marL="2743200" indent="0">
              <a:buNone/>
              <a:defRPr sz="4000"/>
            </a:lvl4pPr>
            <a:lvl5pPr marL="3657600" indent="0">
              <a:buNone/>
              <a:defRPr sz="4000"/>
            </a:lvl5pPr>
            <a:lvl6pPr marL="4572000" indent="0">
              <a:buNone/>
              <a:defRPr sz="4000"/>
            </a:lvl6pPr>
            <a:lvl7pPr marL="5486400" indent="0">
              <a:buNone/>
              <a:defRPr sz="4000"/>
            </a:lvl7pPr>
            <a:lvl8pPr marL="6400800" indent="0">
              <a:buNone/>
              <a:defRPr sz="4000"/>
            </a:lvl8pPr>
            <a:lvl9pPr marL="7315200" indent="0">
              <a:buNone/>
              <a:defRPr sz="4000"/>
            </a:lvl9pPr>
          </a:lstStyle>
          <a:p>
            <a:endParaRPr lang="en-US"/>
          </a:p>
        </p:txBody>
      </p:sp>
      <p:sp>
        <p:nvSpPr>
          <p:cNvPr id="4" name="Text Placeholder 3"/>
          <p:cNvSpPr>
            <a:spLocks noGrp="1"/>
          </p:cNvSpPr>
          <p:nvPr>
            <p:ph type="body" sz="half" idx="2" hasCustomPrompt="1"/>
          </p:nvPr>
        </p:nvSpPr>
        <p:spPr>
          <a:xfrm>
            <a:off x="1680635" y="3254188"/>
            <a:ext cx="11264400" cy="8122024"/>
          </a:xfrm>
          <a:prstGeom prst="rect">
            <a:avLst/>
          </a:prstGeom>
        </p:spPr>
        <p:txBody>
          <a:bodyPr/>
          <a:lstStyle>
            <a:lvl1pPr marL="0" indent="0" algn="just">
              <a:lnSpc>
                <a:spcPct val="110000"/>
              </a:lnSpc>
              <a:buNone/>
              <a:defRPr lang="en-US" sz="3600">
                <a:effectLst/>
                <a:latin typeface="Palatino Linotype" panose="02040502050505030304" pitchFamily="18" charset="0"/>
              </a:defRPr>
            </a:lvl1pPr>
            <a:lvl2pPr marL="914400" indent="0">
              <a:buNone/>
              <a:defRPr sz="2800"/>
            </a:lvl2pPr>
            <a:lvl3pPr marL="1828800" indent="0">
              <a:buNone/>
              <a:defRPr sz="2400"/>
            </a:lvl3pPr>
            <a:lvl4pPr marL="2743200" indent="0">
              <a:buNone/>
              <a:defRPr sz="2000"/>
            </a:lvl4pPr>
            <a:lvl5pPr marL="3657600" indent="0">
              <a:buNone/>
              <a:defRPr sz="2000"/>
            </a:lvl5pPr>
            <a:lvl6pPr marL="4572000" indent="0">
              <a:buNone/>
              <a:defRPr sz="2000"/>
            </a:lvl6pPr>
            <a:lvl7pPr marL="5486400" indent="0">
              <a:buNone/>
              <a:defRPr sz="2000"/>
            </a:lvl7pPr>
            <a:lvl8pPr marL="6400800" indent="0">
              <a:buNone/>
              <a:defRPr sz="2000"/>
            </a:lvl8pPr>
            <a:lvl9pPr marL="7315200" indent="0">
              <a:buNone/>
              <a:defRPr sz="2000"/>
            </a:lvl9pPr>
          </a:lstStyle>
          <a:p>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Lorem ipsum dolor sit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etend</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mio</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amet</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consectetur</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adipiscing</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elit</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adoldsed</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do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eiusmod</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tempor</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incididunt</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labore</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dolore</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magna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malanaliqua</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enim</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ad minim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evenema</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teveniam</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quis</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nostrud</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exercitation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manadullamco</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laboris</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nisi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aliquip</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ex a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ea</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commodo</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consequat</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Duis</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aute</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irure</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dolor in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reprehenderit</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in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voluptate</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velit</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esse</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cillum</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dolore</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eu</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fugiat</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nulla</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pariatur</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Le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Excepteur</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sint</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occaecat</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cupidatat</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non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asproident</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sunt</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in culpa qui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polotofficia</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deserunt</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mollit</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anim</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id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est</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laborum</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t>
            </a:r>
            <a:endParaRPr lang="en-US" sz="220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6" name="Picture Placeholder 5"/>
          <p:cNvSpPr>
            <a:spLocks noGrp="1"/>
          </p:cNvSpPr>
          <p:nvPr>
            <p:ph type="pic" sz="quarter" idx="13"/>
          </p:nvPr>
        </p:nvSpPr>
        <p:spPr>
          <a:xfrm>
            <a:off x="14007600" y="6435635"/>
            <a:ext cx="10375899" cy="4841874"/>
          </a:xfrm>
          <a:prstGeom prst="rect">
            <a:avLst/>
          </a:prstGeom>
        </p:spPr>
        <p:txBody>
          <a:bodyPr/>
          <a:lstStyle/>
          <a:p>
            <a:endParaRPr lang="en-US"/>
          </a:p>
        </p:txBody>
      </p:sp>
      <p:sp>
        <p:nvSpPr>
          <p:cNvPr id="10" name="Slide Number Placeholder 5"/>
          <p:cNvSpPr>
            <a:spLocks noGrp="1"/>
          </p:cNvSpPr>
          <p:nvPr>
            <p:ph type="sldNum" sz="quarter" idx="4"/>
          </p:nvPr>
        </p:nvSpPr>
        <p:spPr>
          <a:xfrm>
            <a:off x="18292227" y="12495591"/>
            <a:ext cx="5486400" cy="730250"/>
          </a:xfrm>
          <a:prstGeom prst="rect">
            <a:avLst/>
          </a:prstGeom>
        </p:spPr>
        <p:txBody>
          <a:bodyPr/>
          <a:lstStyle>
            <a:lvl1pPr algn="r">
              <a:defRPr sz="2400" baseline="0"/>
            </a:lvl1pPr>
          </a:lstStyle>
          <a:p>
            <a:r>
              <a:rPr lang="en-US"/>
              <a:t>Page </a:t>
            </a:r>
            <a:fld id="{C8303BCE-995F-4709-9859-41737DB22DB5}" type="slidenum">
              <a:rPr lang="en-US" smtClean="0"/>
              <a:pPr/>
              <a:t>‹#›</a:t>
            </a:fld>
            <a:endParaRPr lang="en-US"/>
          </a:p>
        </p:txBody>
      </p:sp>
      <p:pic>
        <p:nvPicPr>
          <p:cNvPr id="7" name="Picture 6">
            <a:extLst>
              <a:ext uri="{FF2B5EF4-FFF2-40B4-BE49-F238E27FC236}">
                <a16:creationId xmlns:a16="http://schemas.microsoft.com/office/drawing/2014/main" id="{FB43F1E1-6469-4792-9FE9-7B81008E5A4D}"/>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85688" y="12394889"/>
            <a:ext cx="2354524" cy="931654"/>
          </a:xfrm>
          <a:prstGeom prst="rect">
            <a:avLst/>
          </a:prstGeom>
        </p:spPr>
      </p:pic>
      <p:cxnSp>
        <p:nvCxnSpPr>
          <p:cNvPr id="8" name="Straight Connector 7">
            <a:extLst>
              <a:ext uri="{FF2B5EF4-FFF2-40B4-BE49-F238E27FC236}">
                <a16:creationId xmlns:a16="http://schemas.microsoft.com/office/drawing/2014/main" id="{DEA79FA5-FA83-49D7-8E07-85FD4B41712D}"/>
              </a:ext>
            </a:extLst>
          </p:cNvPr>
          <p:cNvCxnSpPr>
            <a:cxnSpLocks/>
          </p:cNvCxnSpPr>
          <p:nvPr userDrawn="1"/>
        </p:nvCxnSpPr>
        <p:spPr>
          <a:xfrm>
            <a:off x="680936" y="12125527"/>
            <a:ext cx="22937821" cy="0"/>
          </a:xfrm>
          <a:prstGeom prst="line">
            <a:avLst/>
          </a:prstGeom>
          <a:ln w="12700">
            <a:solidFill>
              <a:schemeClr val="accent4">
                <a:alpha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1960094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lide with Diagram and Text">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1676400" y="968188"/>
            <a:ext cx="18288000" cy="1183340"/>
          </a:xfrm>
          <a:prstGeom prst="rect">
            <a:avLst/>
          </a:prstGeom>
        </p:spPr>
        <p:txBody>
          <a:bodyPr anchor="b"/>
          <a:lstStyle>
            <a:lvl1pPr algn="l">
              <a:defRPr sz="7200" b="0" baseline="0">
                <a:solidFill>
                  <a:schemeClr val="accent3"/>
                </a:solidFill>
                <a:latin typeface="+mj-lt"/>
              </a:defRPr>
            </a:lvl1pPr>
          </a:lstStyle>
          <a:p>
            <a:r>
              <a:rPr lang="en-US"/>
              <a:t>Slide With Diagram and Text</a:t>
            </a:r>
          </a:p>
        </p:txBody>
      </p:sp>
      <p:sp>
        <p:nvSpPr>
          <p:cNvPr id="3" name="Subtitle 2"/>
          <p:cNvSpPr>
            <a:spLocks noGrp="1"/>
          </p:cNvSpPr>
          <p:nvPr>
            <p:ph type="subTitle" idx="1" hasCustomPrompt="1"/>
          </p:nvPr>
        </p:nvSpPr>
        <p:spPr>
          <a:xfrm>
            <a:off x="1676401" y="2927910"/>
            <a:ext cx="10766611" cy="8179360"/>
          </a:xfrm>
          <a:prstGeom prst="rect">
            <a:avLst/>
          </a:prstGeom>
        </p:spPr>
        <p:txBody>
          <a:bodyPr/>
          <a:lstStyle>
            <a:lvl1pPr marL="0" marR="0" indent="0" algn="l" defTabSz="1828800" rtl="0" eaLnBrk="1" fontAlgn="auto" latinLnBrk="0" hangingPunct="1">
              <a:lnSpc>
                <a:spcPct val="110000"/>
              </a:lnSpc>
              <a:spcBef>
                <a:spcPts val="2000"/>
              </a:spcBef>
              <a:spcAft>
                <a:spcPts val="0"/>
              </a:spcAft>
              <a:buClrTx/>
              <a:buSzTx/>
              <a:buFont typeface="Arial" panose="020B0604020202020204" pitchFamily="34" charset="0"/>
              <a:buNone/>
              <a:tabLst/>
              <a:defRPr lang="en-US" sz="3600" baseline="0" smtClean="0">
                <a:effectLst/>
              </a:defRPr>
            </a:lvl1pPr>
            <a:lvl2pPr marL="914400" indent="0" algn="ctr">
              <a:buNone/>
              <a:defRPr sz="4000"/>
            </a:lvl2pPr>
            <a:lvl3pPr marL="1828800" indent="0" algn="ctr">
              <a:buNone/>
              <a:defRPr sz="3600"/>
            </a:lvl3pPr>
            <a:lvl4pPr marL="2743200" indent="0" algn="ctr">
              <a:buNone/>
              <a:defRPr sz="3200"/>
            </a:lvl4pPr>
            <a:lvl5pPr marL="3657600" indent="0" algn="ctr">
              <a:buNone/>
              <a:defRPr sz="3200"/>
            </a:lvl5pPr>
            <a:lvl6pPr marL="4572000" indent="0" algn="ctr">
              <a:buNone/>
              <a:defRPr sz="3200"/>
            </a:lvl6pPr>
            <a:lvl7pPr marL="5486400" indent="0" algn="ctr">
              <a:buNone/>
              <a:defRPr sz="3200"/>
            </a:lvl7pPr>
            <a:lvl8pPr marL="6400800" indent="0" algn="ctr">
              <a:buNone/>
              <a:defRPr sz="3200"/>
            </a:lvl8pPr>
            <a:lvl9pPr marL="7315200" indent="0" algn="ctr">
              <a:buNone/>
              <a:defRPr sz="3200"/>
            </a:lvl9pPr>
          </a:lstStyle>
          <a:p>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Lorem ipsum dolor sit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amet</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consectetur</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adipiscing</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elit</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sed</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do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eiusmod</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tempor</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incididunt</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labore</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dolore</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magna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aliqua</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p>
          <a:p>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enim</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ad minim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veniam</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quis</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nostrud</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exercitation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ullamco</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laboris</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nisi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aliquip</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ex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ea</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commodo</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consequat</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t>
            </a:r>
            <a:endParaRPr lang="en-US"/>
          </a:p>
          <a:p>
            <a:endParaRPr lang="en-US"/>
          </a:p>
        </p:txBody>
      </p:sp>
      <p:sp>
        <p:nvSpPr>
          <p:cNvPr id="8" name="Table Placeholder 7"/>
          <p:cNvSpPr>
            <a:spLocks noGrp="1"/>
          </p:cNvSpPr>
          <p:nvPr>
            <p:ph type="tbl" sz="quarter" idx="13" hasCustomPrompt="1"/>
          </p:nvPr>
        </p:nvSpPr>
        <p:spPr>
          <a:xfrm>
            <a:off x="13089467" y="2927350"/>
            <a:ext cx="9618133" cy="8178800"/>
          </a:xfrm>
          <a:prstGeom prst="rect">
            <a:avLst/>
          </a:prstGeom>
        </p:spPr>
        <p:txBody>
          <a:bodyPr/>
          <a:lstStyle>
            <a:lvl1pPr>
              <a:defRPr/>
            </a:lvl1pPr>
          </a:lstStyle>
          <a:p>
            <a:r>
              <a:rPr lang="en-US"/>
              <a:t>Diagram</a:t>
            </a:r>
          </a:p>
        </p:txBody>
      </p:sp>
      <p:sp>
        <p:nvSpPr>
          <p:cNvPr id="9" name="Slide Number Placeholder 5"/>
          <p:cNvSpPr>
            <a:spLocks noGrp="1"/>
          </p:cNvSpPr>
          <p:nvPr>
            <p:ph type="sldNum" sz="quarter" idx="4"/>
          </p:nvPr>
        </p:nvSpPr>
        <p:spPr>
          <a:xfrm>
            <a:off x="18292227" y="12495591"/>
            <a:ext cx="5486400" cy="730250"/>
          </a:xfrm>
          <a:prstGeom prst="rect">
            <a:avLst/>
          </a:prstGeom>
        </p:spPr>
        <p:txBody>
          <a:bodyPr/>
          <a:lstStyle>
            <a:lvl1pPr algn="r">
              <a:defRPr sz="2400" baseline="0"/>
            </a:lvl1pPr>
          </a:lstStyle>
          <a:p>
            <a:r>
              <a:rPr lang="en-US"/>
              <a:t>Page </a:t>
            </a:r>
            <a:fld id="{C8303BCE-995F-4709-9859-41737DB22DB5}" type="slidenum">
              <a:rPr lang="en-US" smtClean="0"/>
              <a:pPr/>
              <a:t>‹#›</a:t>
            </a:fld>
            <a:endParaRPr lang="en-US"/>
          </a:p>
        </p:txBody>
      </p:sp>
      <p:pic>
        <p:nvPicPr>
          <p:cNvPr id="6" name="Picture 5">
            <a:extLst>
              <a:ext uri="{FF2B5EF4-FFF2-40B4-BE49-F238E27FC236}">
                <a16:creationId xmlns:a16="http://schemas.microsoft.com/office/drawing/2014/main" id="{09A4642E-FA98-41F2-91AE-F7BFFD21BD17}"/>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85688" y="12394889"/>
            <a:ext cx="2354524" cy="931654"/>
          </a:xfrm>
          <a:prstGeom prst="rect">
            <a:avLst/>
          </a:prstGeom>
        </p:spPr>
      </p:pic>
      <p:cxnSp>
        <p:nvCxnSpPr>
          <p:cNvPr id="7" name="Straight Connector 6">
            <a:extLst>
              <a:ext uri="{FF2B5EF4-FFF2-40B4-BE49-F238E27FC236}">
                <a16:creationId xmlns:a16="http://schemas.microsoft.com/office/drawing/2014/main" id="{D9B6D845-6726-4F38-9C91-6AE113EB4FF7}"/>
              </a:ext>
            </a:extLst>
          </p:cNvPr>
          <p:cNvCxnSpPr>
            <a:cxnSpLocks/>
          </p:cNvCxnSpPr>
          <p:nvPr userDrawn="1"/>
        </p:nvCxnSpPr>
        <p:spPr>
          <a:xfrm>
            <a:off x="680936" y="12125527"/>
            <a:ext cx="22937821" cy="0"/>
          </a:xfrm>
          <a:prstGeom prst="line">
            <a:avLst/>
          </a:prstGeom>
          <a:ln w="12700">
            <a:solidFill>
              <a:schemeClr val="accent4">
                <a:alpha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8359740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Slide with Text and Icon">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1676400" y="968188"/>
            <a:ext cx="18288000" cy="1183340"/>
          </a:xfrm>
          <a:prstGeom prst="rect">
            <a:avLst/>
          </a:prstGeom>
        </p:spPr>
        <p:txBody>
          <a:bodyPr anchor="b"/>
          <a:lstStyle>
            <a:lvl1pPr algn="l">
              <a:defRPr sz="7200" b="0" baseline="0">
                <a:solidFill>
                  <a:schemeClr val="accent3"/>
                </a:solidFill>
                <a:latin typeface="+mj-lt"/>
              </a:defRPr>
            </a:lvl1pPr>
          </a:lstStyle>
          <a:p>
            <a:r>
              <a:rPr lang="en-US"/>
              <a:t>Slide with Text and Icon </a:t>
            </a:r>
          </a:p>
        </p:txBody>
      </p:sp>
      <p:sp>
        <p:nvSpPr>
          <p:cNvPr id="3" name="Subtitle 2"/>
          <p:cNvSpPr>
            <a:spLocks noGrp="1"/>
          </p:cNvSpPr>
          <p:nvPr>
            <p:ph type="subTitle" idx="1" hasCustomPrompt="1"/>
          </p:nvPr>
        </p:nvSpPr>
        <p:spPr>
          <a:xfrm>
            <a:off x="1676400" y="2927910"/>
            <a:ext cx="18288000" cy="8179360"/>
          </a:xfrm>
          <a:prstGeom prst="rect">
            <a:avLst/>
          </a:prstGeom>
        </p:spPr>
        <p:txBody>
          <a:bodyPr/>
          <a:lstStyle>
            <a:lvl1pPr marL="0" marR="0" indent="0" algn="l" defTabSz="1828800" rtl="0" eaLnBrk="1" fontAlgn="auto" latinLnBrk="0" hangingPunct="1">
              <a:lnSpc>
                <a:spcPct val="110000"/>
              </a:lnSpc>
              <a:spcBef>
                <a:spcPts val="2000"/>
              </a:spcBef>
              <a:spcAft>
                <a:spcPts val="0"/>
              </a:spcAft>
              <a:buClrTx/>
              <a:buSzTx/>
              <a:buFont typeface="Arial" panose="020B0604020202020204" pitchFamily="34" charset="0"/>
              <a:buNone/>
              <a:tabLst/>
              <a:defRPr lang="en-US" sz="3600" baseline="0" smtClean="0">
                <a:effectLst/>
              </a:defRPr>
            </a:lvl1pPr>
            <a:lvl2pPr marL="914400" indent="0" algn="ctr">
              <a:buNone/>
              <a:defRPr sz="4000"/>
            </a:lvl2pPr>
            <a:lvl3pPr marL="1828800" indent="0" algn="ctr">
              <a:buNone/>
              <a:defRPr sz="3600"/>
            </a:lvl3pPr>
            <a:lvl4pPr marL="2743200" indent="0" algn="ctr">
              <a:buNone/>
              <a:defRPr sz="3200"/>
            </a:lvl4pPr>
            <a:lvl5pPr marL="3657600" indent="0" algn="ctr">
              <a:buNone/>
              <a:defRPr sz="3200"/>
            </a:lvl5pPr>
            <a:lvl6pPr marL="4572000" indent="0" algn="ctr">
              <a:buNone/>
              <a:defRPr sz="3200"/>
            </a:lvl6pPr>
            <a:lvl7pPr marL="5486400" indent="0" algn="ctr">
              <a:buNone/>
              <a:defRPr sz="3200"/>
            </a:lvl7pPr>
            <a:lvl8pPr marL="6400800" indent="0" algn="ctr">
              <a:buNone/>
              <a:defRPr sz="3200"/>
            </a:lvl8pPr>
            <a:lvl9pPr marL="7315200" indent="0" algn="ctr">
              <a:buNone/>
              <a:defRPr sz="3200"/>
            </a:lvl9pPr>
          </a:lstStyle>
          <a:p>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Lorem ipsum dolor sit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amet</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consectetur</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adipiscing</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elit</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sed</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do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eiusmod</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tempor</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incididunt</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labore</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dolore</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magna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aliqua</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p>
          <a:p>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enim</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ad minim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veniam</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quis</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nostrud</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exercitation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ullamco</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laboris</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nisi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aliquip</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ex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ea</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commodo</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consequat</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Lorem ipsum dolor sit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amet</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consectetur</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adipiscing</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elit</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sed</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do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eiusmod</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tempor</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incididunt</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labore</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dolore</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magna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aliqua</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t>
            </a:r>
            <a:endParaRPr lang="en-US"/>
          </a:p>
          <a:p>
            <a:endParaRPr lang="en-US"/>
          </a:p>
        </p:txBody>
      </p:sp>
      <p:sp>
        <p:nvSpPr>
          <p:cNvPr id="7" name="Slide Number Placeholder 5"/>
          <p:cNvSpPr>
            <a:spLocks noGrp="1"/>
          </p:cNvSpPr>
          <p:nvPr>
            <p:ph type="sldNum" sz="quarter" idx="4"/>
          </p:nvPr>
        </p:nvSpPr>
        <p:spPr>
          <a:xfrm>
            <a:off x="18292227" y="12495591"/>
            <a:ext cx="5486400" cy="730250"/>
          </a:xfrm>
          <a:prstGeom prst="rect">
            <a:avLst/>
          </a:prstGeom>
        </p:spPr>
        <p:txBody>
          <a:bodyPr/>
          <a:lstStyle>
            <a:lvl1pPr algn="r">
              <a:defRPr sz="2400" baseline="0"/>
            </a:lvl1pPr>
          </a:lstStyle>
          <a:p>
            <a:r>
              <a:rPr lang="en-US"/>
              <a:t>Page </a:t>
            </a:r>
            <a:fld id="{C8303BCE-995F-4709-9859-41737DB22DB5}" type="slidenum">
              <a:rPr lang="en-US" smtClean="0"/>
              <a:pPr/>
              <a:t>‹#›</a:t>
            </a:fld>
            <a:endParaRPr lang="en-US"/>
          </a:p>
        </p:txBody>
      </p:sp>
      <p:pic>
        <p:nvPicPr>
          <p:cNvPr id="5" name="Picture 4">
            <a:extLst>
              <a:ext uri="{FF2B5EF4-FFF2-40B4-BE49-F238E27FC236}">
                <a16:creationId xmlns:a16="http://schemas.microsoft.com/office/drawing/2014/main" id="{C669DE3F-F021-4C88-BCFD-28A3617F44E8}"/>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85688" y="12394889"/>
            <a:ext cx="2354524" cy="931654"/>
          </a:xfrm>
          <a:prstGeom prst="rect">
            <a:avLst/>
          </a:prstGeom>
        </p:spPr>
      </p:pic>
      <p:cxnSp>
        <p:nvCxnSpPr>
          <p:cNvPr id="6" name="Straight Connector 5">
            <a:extLst>
              <a:ext uri="{FF2B5EF4-FFF2-40B4-BE49-F238E27FC236}">
                <a16:creationId xmlns:a16="http://schemas.microsoft.com/office/drawing/2014/main" id="{89CB0050-8D3A-41DA-A62A-F19AC711495F}"/>
              </a:ext>
            </a:extLst>
          </p:cNvPr>
          <p:cNvCxnSpPr>
            <a:cxnSpLocks/>
          </p:cNvCxnSpPr>
          <p:nvPr userDrawn="1"/>
        </p:nvCxnSpPr>
        <p:spPr>
          <a:xfrm>
            <a:off x="680936" y="12125527"/>
            <a:ext cx="22937821" cy="0"/>
          </a:xfrm>
          <a:prstGeom prst="line">
            <a:avLst/>
          </a:prstGeom>
          <a:ln w="12700">
            <a:solidFill>
              <a:schemeClr val="accent4">
                <a:alpha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5513262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Slide with Graph">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1676400" y="968188"/>
            <a:ext cx="21715893" cy="1183340"/>
          </a:xfrm>
          <a:prstGeom prst="rect">
            <a:avLst/>
          </a:prstGeom>
        </p:spPr>
        <p:txBody>
          <a:bodyPr anchor="b"/>
          <a:lstStyle>
            <a:lvl1pPr algn="l">
              <a:defRPr sz="7200" b="0" baseline="0">
                <a:solidFill>
                  <a:schemeClr val="accent3"/>
                </a:solidFill>
                <a:latin typeface="+mj-lt"/>
              </a:defRPr>
            </a:lvl1pPr>
          </a:lstStyle>
          <a:p>
            <a:r>
              <a:rPr lang="en-US"/>
              <a:t>Slide with Graph</a:t>
            </a:r>
          </a:p>
        </p:txBody>
      </p:sp>
      <p:sp>
        <p:nvSpPr>
          <p:cNvPr id="3" name="Subtitle 2"/>
          <p:cNvSpPr>
            <a:spLocks noGrp="1"/>
          </p:cNvSpPr>
          <p:nvPr>
            <p:ph type="subTitle" idx="1" hasCustomPrompt="1"/>
          </p:nvPr>
        </p:nvSpPr>
        <p:spPr>
          <a:xfrm>
            <a:off x="17703800" y="3723042"/>
            <a:ext cx="5713248" cy="5011056"/>
          </a:xfrm>
          <a:prstGeom prst="rect">
            <a:avLst/>
          </a:prstGeom>
        </p:spPr>
        <p:txBody>
          <a:bodyPr/>
          <a:lstStyle>
            <a:lvl1pPr marL="0" marR="0" indent="0" algn="l" defTabSz="1828800" rtl="0" eaLnBrk="1" fontAlgn="auto" latinLnBrk="0" hangingPunct="1">
              <a:lnSpc>
                <a:spcPct val="110000"/>
              </a:lnSpc>
              <a:spcBef>
                <a:spcPts val="2000"/>
              </a:spcBef>
              <a:spcAft>
                <a:spcPts val="0"/>
              </a:spcAft>
              <a:buClrTx/>
              <a:buSzTx/>
              <a:buFont typeface="Arial" panose="020B0604020202020204" pitchFamily="34" charset="0"/>
              <a:buNone/>
              <a:tabLst/>
              <a:defRPr lang="en-US" sz="2800" baseline="0" smtClean="0">
                <a:solidFill>
                  <a:schemeClr val="bg2">
                    <a:lumMod val="10000"/>
                  </a:schemeClr>
                </a:solidFill>
                <a:effectLst/>
                <a:latin typeface="Palatino Linotype" panose="02040502050505030304" pitchFamily="18" charset="0"/>
              </a:defRPr>
            </a:lvl1pPr>
            <a:lvl2pPr marL="914400" indent="0" algn="ctr">
              <a:buNone/>
              <a:defRPr sz="4000"/>
            </a:lvl2pPr>
            <a:lvl3pPr marL="1828800" indent="0" algn="ctr">
              <a:buNone/>
              <a:defRPr sz="3600"/>
            </a:lvl3pPr>
            <a:lvl4pPr marL="2743200" indent="0" algn="ctr">
              <a:buNone/>
              <a:defRPr sz="3200"/>
            </a:lvl4pPr>
            <a:lvl5pPr marL="3657600" indent="0" algn="ctr">
              <a:buNone/>
              <a:defRPr sz="3200"/>
            </a:lvl5pPr>
            <a:lvl6pPr marL="4572000" indent="0" algn="ctr">
              <a:buNone/>
              <a:defRPr sz="3200"/>
            </a:lvl6pPr>
            <a:lvl7pPr marL="5486400" indent="0" algn="ctr">
              <a:buNone/>
              <a:defRPr sz="3200"/>
            </a:lvl7pPr>
            <a:lvl8pPr marL="6400800" indent="0" algn="ctr">
              <a:buNone/>
              <a:defRPr sz="3200"/>
            </a:lvl8pPr>
            <a:lvl9pPr marL="7315200" indent="0" algn="ctr">
              <a:buNone/>
              <a:defRPr sz="3200"/>
            </a:lvl9pPr>
          </a:lstStyle>
          <a:p>
            <a:r>
              <a:rPr lang="en-US">
                <a:latin typeface="Palatino Linotype" panose="02040502050505030304" pitchFamily="18" charset="0"/>
              </a:rPr>
              <a:t>Am </a:t>
            </a:r>
            <a:r>
              <a:rPr lang="en-US" err="1">
                <a:latin typeface="Palatino Linotype" panose="02040502050505030304" pitchFamily="18" charset="0"/>
              </a:rPr>
              <a:t>fugitas</a:t>
            </a:r>
            <a:r>
              <a:rPr lang="en-US">
                <a:latin typeface="Palatino Linotype" panose="02040502050505030304" pitchFamily="18" charset="0"/>
              </a:rPr>
              <a:t> min </a:t>
            </a:r>
            <a:r>
              <a:rPr lang="en-US" err="1">
                <a:latin typeface="Palatino Linotype" panose="02040502050505030304" pitchFamily="18" charset="0"/>
              </a:rPr>
              <a:t>exfo</a:t>
            </a:r>
            <a:r>
              <a:rPr lang="en-US">
                <a:latin typeface="Palatino Linotype" panose="02040502050505030304" pitchFamily="18" charset="0"/>
              </a:rPr>
              <a:t> </a:t>
            </a:r>
            <a:r>
              <a:rPr lang="en-US" err="1">
                <a:latin typeface="Palatino Linotype" panose="02040502050505030304" pitchFamily="18" charset="0"/>
              </a:rPr>
              <a:t>esequa</a:t>
            </a:r>
            <a:r>
              <a:rPr lang="en-US">
                <a:latin typeface="Palatino Linotype" panose="02040502050505030304" pitchFamily="18" charset="0"/>
              </a:rPr>
              <a:t> Omnia, </a:t>
            </a:r>
            <a:r>
              <a:rPr lang="en-US" err="1">
                <a:latin typeface="Palatino Linotype" panose="02040502050505030304" pitchFamily="18" charset="0"/>
              </a:rPr>
              <a:t>ey</a:t>
            </a:r>
            <a:r>
              <a:rPr lang="en-US">
                <a:latin typeface="Palatino Linotype" panose="02040502050505030304" pitchFamily="18" charset="0"/>
              </a:rPr>
              <a:t> long </a:t>
            </a:r>
            <a:r>
              <a:rPr lang="en-US" err="1">
                <a:latin typeface="Palatino Linotype" panose="02040502050505030304" pitchFamily="18" charset="0"/>
              </a:rPr>
              <a:t>simunant</a:t>
            </a:r>
            <a:r>
              <a:rPr lang="en-US">
                <a:latin typeface="Palatino Linotype" panose="02040502050505030304" pitchFamily="18" charset="0"/>
              </a:rPr>
              <a:t> </a:t>
            </a:r>
            <a:r>
              <a:rPr lang="en-US" err="1">
                <a:latin typeface="Palatino Linotype" panose="02040502050505030304" pitchFamily="18" charset="0"/>
              </a:rPr>
              <a:t>ectempos</a:t>
            </a:r>
            <a:r>
              <a:rPr lang="en-US">
                <a:latin typeface="Palatino Linotype" panose="02040502050505030304" pitchFamily="18" charset="0"/>
              </a:rPr>
              <a:t> </a:t>
            </a:r>
            <a:r>
              <a:rPr lang="en-US" err="1">
                <a:latin typeface="Palatino Linotype" panose="02040502050505030304" pitchFamily="18" charset="0"/>
              </a:rPr>
              <a:t>amAm</a:t>
            </a:r>
            <a:r>
              <a:rPr lang="en-US">
                <a:latin typeface="Palatino Linotype" panose="02040502050505030304" pitchFamily="18" charset="0"/>
              </a:rPr>
              <a:t> </a:t>
            </a:r>
            <a:r>
              <a:rPr lang="en-US" err="1">
                <a:latin typeface="Palatino Linotype" panose="02040502050505030304" pitchFamily="18" charset="0"/>
              </a:rPr>
              <a:t>fugitas</a:t>
            </a:r>
            <a:r>
              <a:rPr lang="en-US">
                <a:latin typeface="Palatino Linotype" panose="02040502050505030304" pitchFamily="18" charset="0"/>
              </a:rPr>
              <a:t> min </a:t>
            </a:r>
            <a:r>
              <a:rPr lang="en-US" err="1">
                <a:latin typeface="Palatino Linotype" panose="02040502050505030304" pitchFamily="18" charset="0"/>
              </a:rPr>
              <a:t>exfo</a:t>
            </a:r>
            <a:r>
              <a:rPr lang="en-US">
                <a:latin typeface="Palatino Linotype" panose="02040502050505030304" pitchFamily="18" charset="0"/>
              </a:rPr>
              <a:t> </a:t>
            </a:r>
            <a:r>
              <a:rPr lang="en-US" err="1">
                <a:latin typeface="Palatino Linotype" panose="02040502050505030304" pitchFamily="18" charset="0"/>
              </a:rPr>
              <a:t>esequa</a:t>
            </a:r>
            <a:r>
              <a:rPr lang="en-US">
                <a:latin typeface="Palatino Linotype" panose="02040502050505030304" pitchFamily="18" charset="0"/>
              </a:rPr>
              <a:t> Omnia, </a:t>
            </a:r>
            <a:r>
              <a:rPr lang="en-US" err="1">
                <a:latin typeface="Palatino Linotype" panose="02040502050505030304" pitchFamily="18" charset="0"/>
              </a:rPr>
              <a:t>ey</a:t>
            </a:r>
            <a:r>
              <a:rPr lang="en-US">
                <a:latin typeface="Palatino Linotype" panose="02040502050505030304" pitchFamily="18" charset="0"/>
              </a:rPr>
              <a:t> long </a:t>
            </a:r>
            <a:r>
              <a:rPr lang="en-US" err="1">
                <a:latin typeface="Palatino Linotype" panose="02040502050505030304" pitchFamily="18" charset="0"/>
              </a:rPr>
              <a:t>simunant</a:t>
            </a:r>
            <a:r>
              <a:rPr lang="en-US">
                <a:latin typeface="Palatino Linotype" panose="02040502050505030304" pitchFamily="18" charset="0"/>
              </a:rPr>
              <a:t> </a:t>
            </a:r>
            <a:r>
              <a:rPr lang="en-US" err="1">
                <a:latin typeface="Palatino Linotype" panose="02040502050505030304" pitchFamily="18" charset="0"/>
              </a:rPr>
              <a:t>ectempos</a:t>
            </a:r>
            <a:r>
              <a:rPr lang="en-US">
                <a:latin typeface="Palatino Linotype" panose="02040502050505030304" pitchFamily="18" charset="0"/>
              </a:rPr>
              <a:t> am</a:t>
            </a:r>
            <a:endParaRPr lang="en-US"/>
          </a:p>
          <a:p>
            <a:r>
              <a:rPr lang="en-US">
                <a:latin typeface="Palatino Linotype" panose="02040502050505030304" pitchFamily="18" charset="0"/>
              </a:rPr>
              <a:t>Am </a:t>
            </a:r>
            <a:r>
              <a:rPr lang="en-US" err="1">
                <a:latin typeface="Palatino Linotype" panose="02040502050505030304" pitchFamily="18" charset="0"/>
              </a:rPr>
              <a:t>fugitas</a:t>
            </a:r>
            <a:r>
              <a:rPr lang="en-US">
                <a:latin typeface="Palatino Linotype" panose="02040502050505030304" pitchFamily="18" charset="0"/>
              </a:rPr>
              <a:t> min </a:t>
            </a:r>
            <a:r>
              <a:rPr lang="en-US" err="1">
                <a:latin typeface="Palatino Linotype" panose="02040502050505030304" pitchFamily="18" charset="0"/>
              </a:rPr>
              <a:t>exfo</a:t>
            </a:r>
            <a:r>
              <a:rPr lang="en-US">
                <a:latin typeface="Palatino Linotype" panose="02040502050505030304" pitchFamily="18" charset="0"/>
              </a:rPr>
              <a:t> </a:t>
            </a:r>
            <a:r>
              <a:rPr lang="en-US" err="1">
                <a:latin typeface="Palatino Linotype" panose="02040502050505030304" pitchFamily="18" charset="0"/>
              </a:rPr>
              <a:t>esequa</a:t>
            </a:r>
            <a:r>
              <a:rPr lang="en-US">
                <a:latin typeface="Palatino Linotype" panose="02040502050505030304" pitchFamily="18" charset="0"/>
              </a:rPr>
              <a:t> Omnia, </a:t>
            </a:r>
            <a:r>
              <a:rPr lang="en-US" err="1">
                <a:latin typeface="Palatino Linotype" panose="02040502050505030304" pitchFamily="18" charset="0"/>
              </a:rPr>
              <a:t>ey</a:t>
            </a:r>
            <a:r>
              <a:rPr lang="en-US">
                <a:latin typeface="Palatino Linotype" panose="02040502050505030304" pitchFamily="18" charset="0"/>
              </a:rPr>
              <a:t> long </a:t>
            </a:r>
            <a:r>
              <a:rPr lang="en-US" err="1">
                <a:latin typeface="Palatino Linotype" panose="02040502050505030304" pitchFamily="18" charset="0"/>
              </a:rPr>
              <a:t>simunant</a:t>
            </a:r>
            <a:r>
              <a:rPr lang="en-US">
                <a:latin typeface="Palatino Linotype" panose="02040502050505030304" pitchFamily="18" charset="0"/>
              </a:rPr>
              <a:t> </a:t>
            </a:r>
            <a:r>
              <a:rPr lang="en-US" err="1">
                <a:latin typeface="Palatino Linotype" panose="02040502050505030304" pitchFamily="18" charset="0"/>
              </a:rPr>
              <a:t>ectempos</a:t>
            </a:r>
            <a:r>
              <a:rPr lang="en-US">
                <a:latin typeface="Palatino Linotype" panose="02040502050505030304" pitchFamily="18" charset="0"/>
              </a:rPr>
              <a:t> am</a:t>
            </a:r>
            <a:endParaRPr lang="en-US"/>
          </a:p>
          <a:p>
            <a:endParaRPr lang="en-US"/>
          </a:p>
        </p:txBody>
      </p:sp>
      <p:graphicFrame>
        <p:nvGraphicFramePr>
          <p:cNvPr id="14" name="Chart 13"/>
          <p:cNvGraphicFramePr/>
          <p:nvPr userDrawn="1"/>
        </p:nvGraphicFramePr>
        <p:xfrm>
          <a:off x="1676403" y="3361340"/>
          <a:ext cx="16205200" cy="7372920"/>
        </p:xfrm>
        <a:graphic>
          <a:graphicData uri="http://schemas.openxmlformats.org/drawingml/2006/chart">
            <c:chart xmlns:c="http://schemas.openxmlformats.org/drawingml/2006/chart" xmlns:r="http://schemas.openxmlformats.org/officeDocument/2006/relationships" r:id="rId2"/>
          </a:graphicData>
        </a:graphic>
      </p:graphicFrame>
      <p:sp>
        <p:nvSpPr>
          <p:cNvPr id="8" name="Slide Number Placeholder 5"/>
          <p:cNvSpPr>
            <a:spLocks noGrp="1"/>
          </p:cNvSpPr>
          <p:nvPr>
            <p:ph type="sldNum" sz="quarter" idx="4"/>
          </p:nvPr>
        </p:nvSpPr>
        <p:spPr>
          <a:xfrm>
            <a:off x="18292227" y="12495591"/>
            <a:ext cx="5486400" cy="730250"/>
          </a:xfrm>
          <a:prstGeom prst="rect">
            <a:avLst/>
          </a:prstGeom>
        </p:spPr>
        <p:txBody>
          <a:bodyPr/>
          <a:lstStyle>
            <a:lvl1pPr algn="r">
              <a:defRPr sz="2400" baseline="0"/>
            </a:lvl1pPr>
          </a:lstStyle>
          <a:p>
            <a:r>
              <a:rPr lang="en-US"/>
              <a:t>Page </a:t>
            </a:r>
            <a:fld id="{C8303BCE-995F-4709-9859-41737DB22DB5}" type="slidenum">
              <a:rPr lang="en-US" smtClean="0"/>
              <a:pPr/>
              <a:t>‹#›</a:t>
            </a:fld>
            <a:endParaRPr lang="en-US"/>
          </a:p>
        </p:txBody>
      </p:sp>
      <p:pic>
        <p:nvPicPr>
          <p:cNvPr id="6" name="Picture 5">
            <a:extLst>
              <a:ext uri="{FF2B5EF4-FFF2-40B4-BE49-F238E27FC236}">
                <a16:creationId xmlns:a16="http://schemas.microsoft.com/office/drawing/2014/main" id="{AFF3588D-DA9E-4187-9766-0FD326D2EF6E}"/>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185688" y="12394889"/>
            <a:ext cx="2354524" cy="931654"/>
          </a:xfrm>
          <a:prstGeom prst="rect">
            <a:avLst/>
          </a:prstGeom>
        </p:spPr>
      </p:pic>
      <p:cxnSp>
        <p:nvCxnSpPr>
          <p:cNvPr id="7" name="Straight Connector 6">
            <a:extLst>
              <a:ext uri="{FF2B5EF4-FFF2-40B4-BE49-F238E27FC236}">
                <a16:creationId xmlns:a16="http://schemas.microsoft.com/office/drawing/2014/main" id="{9FB58B4C-64CE-44CA-AC8D-88E89C15356A}"/>
              </a:ext>
            </a:extLst>
          </p:cNvPr>
          <p:cNvCxnSpPr>
            <a:cxnSpLocks/>
          </p:cNvCxnSpPr>
          <p:nvPr userDrawn="1"/>
        </p:nvCxnSpPr>
        <p:spPr>
          <a:xfrm>
            <a:off x="680936" y="12125527"/>
            <a:ext cx="22937821" cy="0"/>
          </a:xfrm>
          <a:prstGeom prst="line">
            <a:avLst/>
          </a:prstGeom>
          <a:ln w="12700">
            <a:solidFill>
              <a:schemeClr val="accent4">
                <a:alpha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5086437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1_Slide with Text Box">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1676400" y="968188"/>
            <a:ext cx="18288000" cy="1183340"/>
          </a:xfrm>
          <a:prstGeom prst="rect">
            <a:avLst/>
          </a:prstGeom>
        </p:spPr>
        <p:txBody>
          <a:bodyPr anchor="b"/>
          <a:lstStyle>
            <a:lvl1pPr algn="l">
              <a:defRPr sz="7200" b="0" baseline="0">
                <a:solidFill>
                  <a:schemeClr val="accent3"/>
                </a:solidFill>
                <a:latin typeface="+mj-lt"/>
              </a:defRPr>
            </a:lvl1pPr>
          </a:lstStyle>
          <a:p>
            <a:r>
              <a:rPr lang="en-US"/>
              <a:t>Slide With Text Box </a:t>
            </a:r>
          </a:p>
        </p:txBody>
      </p:sp>
      <p:sp>
        <p:nvSpPr>
          <p:cNvPr id="3" name="Subtitle 2"/>
          <p:cNvSpPr>
            <a:spLocks noGrp="1"/>
          </p:cNvSpPr>
          <p:nvPr>
            <p:ph type="subTitle" idx="1" hasCustomPrompt="1"/>
          </p:nvPr>
        </p:nvSpPr>
        <p:spPr>
          <a:xfrm>
            <a:off x="1676400" y="2927910"/>
            <a:ext cx="18288000" cy="8179360"/>
          </a:xfrm>
          <a:prstGeom prst="rect">
            <a:avLst/>
          </a:prstGeom>
        </p:spPr>
        <p:txBody>
          <a:bodyPr/>
          <a:lstStyle>
            <a:lvl1pPr marL="0" marR="0" indent="0" algn="l" defTabSz="1828800" rtl="0" eaLnBrk="1" fontAlgn="auto" latinLnBrk="0" hangingPunct="1">
              <a:lnSpc>
                <a:spcPct val="110000"/>
              </a:lnSpc>
              <a:spcBef>
                <a:spcPts val="2000"/>
              </a:spcBef>
              <a:spcAft>
                <a:spcPts val="0"/>
              </a:spcAft>
              <a:buClrTx/>
              <a:buSzTx/>
              <a:buFont typeface="Arial" panose="020B0604020202020204" pitchFamily="34" charset="0"/>
              <a:buNone/>
              <a:tabLst/>
              <a:defRPr lang="en-US" sz="3600" baseline="0" smtClean="0">
                <a:effectLst/>
                <a:latin typeface="Palatino Linotype" panose="02040502050505030304" pitchFamily="18" charset="0"/>
              </a:defRPr>
            </a:lvl1pPr>
            <a:lvl2pPr marL="914400" indent="0" algn="ctr">
              <a:buNone/>
              <a:defRPr sz="4000"/>
            </a:lvl2pPr>
            <a:lvl3pPr marL="1828800" indent="0" algn="ctr">
              <a:buNone/>
              <a:defRPr sz="3600"/>
            </a:lvl3pPr>
            <a:lvl4pPr marL="2743200" indent="0" algn="ctr">
              <a:buNone/>
              <a:defRPr sz="3200"/>
            </a:lvl4pPr>
            <a:lvl5pPr marL="3657600" indent="0" algn="ctr">
              <a:buNone/>
              <a:defRPr sz="3200"/>
            </a:lvl5pPr>
            <a:lvl6pPr marL="4572000" indent="0" algn="ctr">
              <a:buNone/>
              <a:defRPr sz="3200"/>
            </a:lvl6pPr>
            <a:lvl7pPr marL="5486400" indent="0" algn="ctr">
              <a:buNone/>
              <a:defRPr sz="3200"/>
            </a:lvl7pPr>
            <a:lvl8pPr marL="6400800" indent="0" algn="ctr">
              <a:buNone/>
              <a:defRPr sz="3200"/>
            </a:lvl8pPr>
            <a:lvl9pPr marL="7315200" indent="0" algn="ctr">
              <a:buNone/>
              <a:defRPr sz="3200"/>
            </a:lvl9pPr>
          </a:lstStyle>
          <a:p>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Lorem ipsum dolor sit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amet</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consectetur</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adipiscing</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elit</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sed</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do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eiusmod</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tempor</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incididunt</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labore</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dolore</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magna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aliqua</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p>
          <a:p>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enim</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ad minim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veniam</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quis</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nostrud</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exercitation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ullamco</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laboris</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nisi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aliquip</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ex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ea</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commodo</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consequat</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Lorem ipsum dolor sit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amet</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consectetur</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adipiscing</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elit</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sed</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do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eiusmod</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tempor</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incididunt</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labore</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dolore</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magna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aliqua</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t>
            </a:r>
            <a:endParaRPr lang="en-US"/>
          </a:p>
          <a:p>
            <a:endParaRPr lang="en-US"/>
          </a:p>
        </p:txBody>
      </p:sp>
      <p:sp>
        <p:nvSpPr>
          <p:cNvPr id="9" name="Slide Number Placeholder 5"/>
          <p:cNvSpPr>
            <a:spLocks noGrp="1"/>
          </p:cNvSpPr>
          <p:nvPr>
            <p:ph type="sldNum" sz="quarter" idx="4"/>
          </p:nvPr>
        </p:nvSpPr>
        <p:spPr>
          <a:xfrm>
            <a:off x="18292227" y="12495591"/>
            <a:ext cx="5486400" cy="730250"/>
          </a:xfrm>
          <a:prstGeom prst="rect">
            <a:avLst/>
          </a:prstGeom>
        </p:spPr>
        <p:txBody>
          <a:bodyPr/>
          <a:lstStyle>
            <a:lvl1pPr algn="r">
              <a:defRPr sz="2400" baseline="0"/>
            </a:lvl1pPr>
          </a:lstStyle>
          <a:p>
            <a:r>
              <a:rPr lang="en-US"/>
              <a:t>Page </a:t>
            </a:r>
            <a:fld id="{C8303BCE-995F-4709-9859-41737DB22DB5}" type="slidenum">
              <a:rPr lang="en-US" smtClean="0"/>
              <a:pPr/>
              <a:t>‹#›</a:t>
            </a:fld>
            <a:endParaRPr lang="en-US"/>
          </a:p>
        </p:txBody>
      </p:sp>
      <p:pic>
        <p:nvPicPr>
          <p:cNvPr id="5" name="Picture 4">
            <a:extLst>
              <a:ext uri="{FF2B5EF4-FFF2-40B4-BE49-F238E27FC236}">
                <a16:creationId xmlns:a16="http://schemas.microsoft.com/office/drawing/2014/main" id="{443AA38C-7B25-4155-B916-FF14C33E475E}"/>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85688" y="12394889"/>
            <a:ext cx="2354524" cy="931654"/>
          </a:xfrm>
          <a:prstGeom prst="rect">
            <a:avLst/>
          </a:prstGeom>
        </p:spPr>
      </p:pic>
      <p:cxnSp>
        <p:nvCxnSpPr>
          <p:cNvPr id="6" name="Straight Connector 5">
            <a:extLst>
              <a:ext uri="{FF2B5EF4-FFF2-40B4-BE49-F238E27FC236}">
                <a16:creationId xmlns:a16="http://schemas.microsoft.com/office/drawing/2014/main" id="{701C850F-B2B8-451E-9E1C-58B7E0BA2B0A}"/>
              </a:ext>
            </a:extLst>
          </p:cNvPr>
          <p:cNvCxnSpPr>
            <a:cxnSpLocks/>
          </p:cNvCxnSpPr>
          <p:nvPr userDrawn="1"/>
        </p:nvCxnSpPr>
        <p:spPr>
          <a:xfrm>
            <a:off x="680936" y="12125527"/>
            <a:ext cx="22937821" cy="0"/>
          </a:xfrm>
          <a:prstGeom prst="line">
            <a:avLst/>
          </a:prstGeom>
          <a:ln w="12700">
            <a:solidFill>
              <a:schemeClr val="accent4">
                <a:alpha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6904930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Slide with Bullets">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1676400" y="968188"/>
            <a:ext cx="18288000" cy="1183340"/>
          </a:xfrm>
          <a:prstGeom prst="rect">
            <a:avLst/>
          </a:prstGeom>
        </p:spPr>
        <p:txBody>
          <a:bodyPr anchor="b"/>
          <a:lstStyle>
            <a:lvl1pPr algn="l">
              <a:defRPr sz="7200" b="0" baseline="0">
                <a:solidFill>
                  <a:schemeClr val="accent3"/>
                </a:solidFill>
                <a:latin typeface="+mj-lt"/>
              </a:defRPr>
            </a:lvl1pPr>
          </a:lstStyle>
          <a:p>
            <a:r>
              <a:rPr lang="en-US"/>
              <a:t>Slide With Bullets</a:t>
            </a:r>
          </a:p>
        </p:txBody>
      </p:sp>
      <p:sp>
        <p:nvSpPr>
          <p:cNvPr id="5" name="Text Placeholder 4"/>
          <p:cNvSpPr>
            <a:spLocks noGrp="1"/>
          </p:cNvSpPr>
          <p:nvPr>
            <p:ph type="body" sz="quarter" idx="13" hasCustomPrompt="1"/>
          </p:nvPr>
        </p:nvSpPr>
        <p:spPr>
          <a:xfrm>
            <a:off x="1676400" y="2957611"/>
            <a:ext cx="18288000" cy="6616694"/>
          </a:xfrm>
          <a:prstGeom prst="rect">
            <a:avLst/>
          </a:prstGeom>
        </p:spPr>
        <p:txBody>
          <a:bodyPr/>
          <a:lstStyle>
            <a:lvl1pPr>
              <a:lnSpc>
                <a:spcPct val="110000"/>
              </a:lnSpc>
              <a:buClr>
                <a:srgbClr val="0984AF"/>
              </a:buClr>
              <a:defRPr sz="3600">
                <a:solidFill>
                  <a:schemeClr val="accent4"/>
                </a:solidFill>
                <a:latin typeface="Palatino Linotype" panose="02040502050505030304" pitchFamily="18" charset="0"/>
              </a:defRPr>
            </a:lvl1pPr>
            <a:lvl2pPr marL="1371600" indent="-457200">
              <a:lnSpc>
                <a:spcPct val="110000"/>
              </a:lnSpc>
              <a:buClr>
                <a:srgbClr val="0984AF"/>
              </a:buClr>
              <a:buFont typeface="News Gothic" panose="02000503040000020004" pitchFamily="2" charset="0"/>
              <a:buChar char="&gt;"/>
              <a:defRPr sz="3600">
                <a:solidFill>
                  <a:schemeClr val="accent4"/>
                </a:solidFill>
                <a:latin typeface="Palatino Linotype" panose="02040502050505030304" pitchFamily="18" charset="0"/>
              </a:defRPr>
            </a:lvl2pPr>
            <a:lvl3pPr marL="2286000" indent="-457200">
              <a:lnSpc>
                <a:spcPct val="110000"/>
              </a:lnSpc>
              <a:buClr>
                <a:srgbClr val="0984AF"/>
              </a:buClr>
              <a:buFont typeface="Calibri" panose="020F0502020204030204" pitchFamily="34" charset="0"/>
              <a:buChar char="⁻"/>
              <a:defRPr sz="3600">
                <a:solidFill>
                  <a:schemeClr val="accent4"/>
                </a:solidFill>
                <a:latin typeface="Palatino Linotype" panose="02040502050505030304" pitchFamily="18" charset="0"/>
              </a:defRPr>
            </a:lvl3pPr>
            <a:lvl4pPr marL="2743200" indent="0">
              <a:buNone/>
              <a:defRPr sz="4800">
                <a:latin typeface="Palatino Linotype" panose="02040502050505030304" pitchFamily="18" charset="0"/>
              </a:defRPr>
            </a:lvl4pPr>
            <a:lvl5pPr marL="0" indent="457200">
              <a:lnSpc>
                <a:spcPct val="110000"/>
              </a:lnSpc>
              <a:buClr>
                <a:srgbClr val="0984AF"/>
              </a:buClr>
              <a:defRPr sz="3600" baseline="0">
                <a:solidFill>
                  <a:schemeClr val="accent4"/>
                </a:solidFill>
                <a:latin typeface="Palatino Linotype" panose="02040502050505030304" pitchFamily="18" charset="0"/>
              </a:defRPr>
            </a:lvl5pPr>
          </a:lstStyle>
          <a:p>
            <a:pPr lvl="0"/>
            <a:r>
              <a:rPr lang="en-US"/>
              <a:t>Bullet 1</a:t>
            </a:r>
          </a:p>
          <a:p>
            <a:pPr lvl="1"/>
            <a:r>
              <a:rPr lang="en-US"/>
              <a:t> Indent 1</a:t>
            </a:r>
          </a:p>
          <a:p>
            <a:pPr lvl="2"/>
            <a:r>
              <a:rPr lang="en-US"/>
              <a:t>Indent 2</a:t>
            </a:r>
          </a:p>
          <a:p>
            <a:pPr lvl="4"/>
            <a:r>
              <a:rPr lang="en-US"/>
              <a:t>Bullet 2</a:t>
            </a:r>
          </a:p>
          <a:p>
            <a:pPr lvl="4"/>
            <a:r>
              <a:rPr lang="en-US"/>
              <a:t>Bullet 3</a:t>
            </a:r>
          </a:p>
          <a:p>
            <a:pPr lvl="4"/>
            <a:r>
              <a:rPr lang="en-US"/>
              <a:t>Bullet 4</a:t>
            </a:r>
          </a:p>
        </p:txBody>
      </p:sp>
      <p:sp>
        <p:nvSpPr>
          <p:cNvPr id="7" name="Slide Number Placeholder 5"/>
          <p:cNvSpPr>
            <a:spLocks noGrp="1"/>
          </p:cNvSpPr>
          <p:nvPr>
            <p:ph type="sldNum" sz="quarter" idx="4"/>
          </p:nvPr>
        </p:nvSpPr>
        <p:spPr>
          <a:xfrm>
            <a:off x="18292227" y="12495591"/>
            <a:ext cx="5486400" cy="730250"/>
          </a:xfrm>
          <a:prstGeom prst="rect">
            <a:avLst/>
          </a:prstGeom>
        </p:spPr>
        <p:txBody>
          <a:bodyPr/>
          <a:lstStyle>
            <a:lvl1pPr algn="r">
              <a:defRPr sz="2400" baseline="0"/>
            </a:lvl1pPr>
          </a:lstStyle>
          <a:p>
            <a:r>
              <a:rPr lang="en-US"/>
              <a:t>Page </a:t>
            </a:r>
            <a:fld id="{C8303BCE-995F-4709-9859-41737DB22DB5}" type="slidenum">
              <a:rPr lang="en-US" smtClean="0"/>
              <a:pPr/>
              <a:t>‹#›</a:t>
            </a:fld>
            <a:endParaRPr lang="en-US"/>
          </a:p>
        </p:txBody>
      </p:sp>
      <p:pic>
        <p:nvPicPr>
          <p:cNvPr id="4" name="Picture 3">
            <a:extLst>
              <a:ext uri="{FF2B5EF4-FFF2-40B4-BE49-F238E27FC236}">
                <a16:creationId xmlns:a16="http://schemas.microsoft.com/office/drawing/2014/main" id="{F6D44F8E-86A2-444A-8575-A8B9CE28590C}"/>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85688" y="12394889"/>
            <a:ext cx="2354524" cy="931654"/>
          </a:xfrm>
          <a:prstGeom prst="rect">
            <a:avLst/>
          </a:prstGeom>
        </p:spPr>
      </p:pic>
      <p:cxnSp>
        <p:nvCxnSpPr>
          <p:cNvPr id="8" name="Straight Connector 7">
            <a:extLst>
              <a:ext uri="{FF2B5EF4-FFF2-40B4-BE49-F238E27FC236}">
                <a16:creationId xmlns:a16="http://schemas.microsoft.com/office/drawing/2014/main" id="{3905331C-CCCA-4518-B9D4-5AD135768E59}"/>
              </a:ext>
            </a:extLst>
          </p:cNvPr>
          <p:cNvCxnSpPr>
            <a:cxnSpLocks/>
          </p:cNvCxnSpPr>
          <p:nvPr userDrawn="1"/>
        </p:nvCxnSpPr>
        <p:spPr>
          <a:xfrm>
            <a:off x="680936" y="12125527"/>
            <a:ext cx="22937821" cy="0"/>
          </a:xfrm>
          <a:prstGeom prst="line">
            <a:avLst/>
          </a:prstGeom>
          <a:ln w="12700">
            <a:solidFill>
              <a:schemeClr val="accent4">
                <a:alpha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94593608"/>
      </p:ext>
    </p:extLst>
  </p:cSld>
  <p:clrMapOvr>
    <a:overrideClrMapping bg1="lt1" tx1="dk1" bg2="lt2" tx2="dk2" accent1="accent1" accent2="accent2" accent3="accent3" accent4="accent4" accent5="accent5" accent6="accent6" hlink="hlink" folHlink="folHlink"/>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Slide with Bullets- 2 Columns">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1676400" y="968188"/>
            <a:ext cx="18288000" cy="1183340"/>
          </a:xfrm>
          <a:prstGeom prst="rect">
            <a:avLst/>
          </a:prstGeom>
        </p:spPr>
        <p:txBody>
          <a:bodyPr anchor="b"/>
          <a:lstStyle>
            <a:lvl1pPr algn="l">
              <a:defRPr sz="7200" b="0" baseline="0">
                <a:solidFill>
                  <a:schemeClr val="accent3"/>
                </a:solidFill>
                <a:latin typeface="+mj-lt"/>
              </a:defRPr>
            </a:lvl1pPr>
          </a:lstStyle>
          <a:p>
            <a:r>
              <a:rPr lang="en-US"/>
              <a:t>Slide With Bullets- 2 Columns</a:t>
            </a:r>
          </a:p>
        </p:txBody>
      </p:sp>
      <p:sp>
        <p:nvSpPr>
          <p:cNvPr id="5" name="Text Placeholder 4"/>
          <p:cNvSpPr>
            <a:spLocks noGrp="1"/>
          </p:cNvSpPr>
          <p:nvPr>
            <p:ph type="body" sz="quarter" idx="13" hasCustomPrompt="1"/>
          </p:nvPr>
        </p:nvSpPr>
        <p:spPr>
          <a:xfrm>
            <a:off x="1676400" y="2957611"/>
            <a:ext cx="10192869" cy="6616694"/>
          </a:xfrm>
          <a:prstGeom prst="rect">
            <a:avLst/>
          </a:prstGeom>
        </p:spPr>
        <p:txBody>
          <a:bodyPr/>
          <a:lstStyle>
            <a:lvl1pPr>
              <a:buClr>
                <a:srgbClr val="0984AF"/>
              </a:buClr>
              <a:defRPr sz="3600" baseline="0">
                <a:latin typeface="Palatino Linotype" panose="02040502050505030304" pitchFamily="18" charset="0"/>
              </a:defRPr>
            </a:lvl1pPr>
            <a:lvl2pPr marL="1371600" indent="-457200">
              <a:buClr>
                <a:srgbClr val="0984AF"/>
              </a:buClr>
              <a:buFont typeface="Wingdings" panose="05000000000000000000" pitchFamily="2" charset="2"/>
              <a:buChar char="Ø"/>
              <a:defRPr sz="4800">
                <a:latin typeface="Palatino Linotype" panose="02040502050505030304" pitchFamily="18" charset="0"/>
              </a:defRPr>
            </a:lvl2pPr>
            <a:lvl3pPr marL="2286000" indent="-457200">
              <a:buClr>
                <a:srgbClr val="0984AF"/>
              </a:buClr>
              <a:buFont typeface="Calibri" panose="020F0502020204030204" pitchFamily="34" charset="0"/>
              <a:buChar char="⁻"/>
              <a:defRPr sz="4800">
                <a:latin typeface="Palatino Linotype" panose="02040502050505030304" pitchFamily="18" charset="0"/>
              </a:defRPr>
            </a:lvl3pPr>
            <a:lvl4pPr marL="2743200" indent="0">
              <a:buNone/>
              <a:defRPr sz="4800">
                <a:latin typeface="Palatino Linotype" panose="02040502050505030304" pitchFamily="18" charset="0"/>
              </a:defRPr>
            </a:lvl4pPr>
            <a:lvl5pPr marL="0" indent="457200">
              <a:buClr>
                <a:srgbClr val="0984AF"/>
              </a:buClr>
              <a:defRPr sz="4800" baseline="0">
                <a:latin typeface="Palatino Linotype" panose="02040502050505030304" pitchFamily="18" charset="0"/>
              </a:defRPr>
            </a:lvl5pPr>
          </a:lstStyle>
          <a:p>
            <a:pPr lvl="0"/>
            <a:r>
              <a:rPr lang="en-US"/>
              <a:t>Bullet 1</a:t>
            </a:r>
          </a:p>
          <a:p>
            <a:pPr lvl="0"/>
            <a:r>
              <a:rPr lang="en-US"/>
              <a:t>Bullet 2</a:t>
            </a:r>
          </a:p>
          <a:p>
            <a:pPr lvl="0"/>
            <a:r>
              <a:rPr lang="en-US"/>
              <a:t>Bullet 3</a:t>
            </a:r>
          </a:p>
          <a:p>
            <a:pPr lvl="0"/>
            <a:r>
              <a:rPr lang="en-US"/>
              <a:t>Bullet 4</a:t>
            </a:r>
          </a:p>
        </p:txBody>
      </p:sp>
      <p:sp>
        <p:nvSpPr>
          <p:cNvPr id="4" name="Text Placeholder 3"/>
          <p:cNvSpPr>
            <a:spLocks noGrp="1"/>
          </p:cNvSpPr>
          <p:nvPr>
            <p:ph type="body" sz="quarter" idx="14" hasCustomPrompt="1"/>
          </p:nvPr>
        </p:nvSpPr>
        <p:spPr>
          <a:xfrm>
            <a:off x="12514731" y="2957611"/>
            <a:ext cx="10192869" cy="6618190"/>
          </a:xfrm>
          <a:prstGeom prst="rect">
            <a:avLst/>
          </a:prstGeom>
        </p:spPr>
        <p:txBody>
          <a:bodyPr/>
          <a:lstStyle>
            <a:lvl1pPr marL="685800" indent="-685800" algn="l">
              <a:buClr>
                <a:srgbClr val="0984AF"/>
              </a:buClr>
              <a:buFont typeface="Arial" panose="020B0604020202020204" pitchFamily="34" charset="0"/>
              <a:buChar char="•"/>
              <a:defRPr sz="3600" baseline="0">
                <a:latin typeface="Palatino Linotype" panose="02040502050505030304" pitchFamily="18" charset="0"/>
              </a:defRPr>
            </a:lvl1pPr>
            <a:lvl2pPr marL="914400" indent="0" algn="l">
              <a:buFont typeface="Arial" panose="020B0604020202020204" pitchFamily="34" charset="0"/>
              <a:buNone/>
              <a:defRPr sz="4800">
                <a:latin typeface="Palatino Linotype" panose="02040502050505030304" pitchFamily="18" charset="0"/>
              </a:defRPr>
            </a:lvl2pPr>
            <a:lvl3pPr marL="1828800" indent="0" algn="l">
              <a:buFont typeface="Arial" panose="020B0604020202020204" pitchFamily="34" charset="0"/>
              <a:buNone/>
              <a:defRPr sz="4800">
                <a:latin typeface="Palatino Linotype" panose="02040502050505030304" pitchFamily="18" charset="0"/>
              </a:defRPr>
            </a:lvl3pPr>
            <a:lvl4pPr marL="2743200" indent="0" algn="l">
              <a:buFont typeface="Arial" panose="020B0604020202020204" pitchFamily="34" charset="0"/>
              <a:buNone/>
              <a:defRPr sz="4800">
                <a:latin typeface="Palatino Linotype" panose="02040502050505030304" pitchFamily="18" charset="0"/>
              </a:defRPr>
            </a:lvl4pPr>
            <a:lvl5pPr marL="3657600" indent="0" algn="l">
              <a:buFont typeface="Arial" panose="020B0604020202020204" pitchFamily="34" charset="0"/>
              <a:buNone/>
              <a:defRPr sz="4800">
                <a:latin typeface="Palatino Linotype" panose="02040502050505030304" pitchFamily="18" charset="0"/>
              </a:defRPr>
            </a:lvl5pPr>
          </a:lstStyle>
          <a:p>
            <a:pPr lvl="0"/>
            <a:r>
              <a:rPr lang="en-US"/>
              <a:t>Bullet 1</a:t>
            </a:r>
          </a:p>
          <a:p>
            <a:pPr lvl="0"/>
            <a:r>
              <a:rPr lang="en-US"/>
              <a:t>Bullet 2</a:t>
            </a:r>
          </a:p>
          <a:p>
            <a:pPr lvl="0"/>
            <a:r>
              <a:rPr lang="en-US"/>
              <a:t>Bullet 3</a:t>
            </a:r>
          </a:p>
          <a:p>
            <a:pPr lvl="0"/>
            <a:r>
              <a:rPr lang="en-US"/>
              <a:t>Bullet 4</a:t>
            </a:r>
          </a:p>
        </p:txBody>
      </p:sp>
      <p:sp>
        <p:nvSpPr>
          <p:cNvPr id="7" name="Slide Number Placeholder 5"/>
          <p:cNvSpPr>
            <a:spLocks noGrp="1"/>
          </p:cNvSpPr>
          <p:nvPr>
            <p:ph type="sldNum" sz="quarter" idx="4"/>
          </p:nvPr>
        </p:nvSpPr>
        <p:spPr>
          <a:xfrm>
            <a:off x="18292227" y="12495591"/>
            <a:ext cx="5486400" cy="730250"/>
          </a:xfrm>
          <a:prstGeom prst="rect">
            <a:avLst/>
          </a:prstGeom>
        </p:spPr>
        <p:txBody>
          <a:bodyPr/>
          <a:lstStyle>
            <a:lvl1pPr algn="r">
              <a:defRPr sz="2400" baseline="0"/>
            </a:lvl1pPr>
          </a:lstStyle>
          <a:p>
            <a:r>
              <a:rPr lang="en-US"/>
              <a:t>Page </a:t>
            </a:r>
            <a:fld id="{C8303BCE-995F-4709-9859-41737DB22DB5}" type="slidenum">
              <a:rPr lang="en-US" smtClean="0"/>
              <a:pPr/>
              <a:t>‹#›</a:t>
            </a:fld>
            <a:endParaRPr lang="en-US"/>
          </a:p>
        </p:txBody>
      </p:sp>
      <p:pic>
        <p:nvPicPr>
          <p:cNvPr id="6" name="Picture 5">
            <a:extLst>
              <a:ext uri="{FF2B5EF4-FFF2-40B4-BE49-F238E27FC236}">
                <a16:creationId xmlns:a16="http://schemas.microsoft.com/office/drawing/2014/main" id="{F65C623D-9A0D-4BD5-AFC4-8596FE2FC981}"/>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85688" y="12394889"/>
            <a:ext cx="2354524" cy="931654"/>
          </a:xfrm>
          <a:prstGeom prst="rect">
            <a:avLst/>
          </a:prstGeom>
        </p:spPr>
      </p:pic>
      <p:cxnSp>
        <p:nvCxnSpPr>
          <p:cNvPr id="8" name="Straight Connector 7">
            <a:extLst>
              <a:ext uri="{FF2B5EF4-FFF2-40B4-BE49-F238E27FC236}">
                <a16:creationId xmlns:a16="http://schemas.microsoft.com/office/drawing/2014/main" id="{73CB5715-C1E1-4F70-B437-00B304498C62}"/>
              </a:ext>
            </a:extLst>
          </p:cNvPr>
          <p:cNvCxnSpPr>
            <a:cxnSpLocks/>
          </p:cNvCxnSpPr>
          <p:nvPr userDrawn="1"/>
        </p:nvCxnSpPr>
        <p:spPr>
          <a:xfrm>
            <a:off x="680936" y="12125527"/>
            <a:ext cx="22937821" cy="0"/>
          </a:xfrm>
          <a:prstGeom prst="line">
            <a:avLst/>
          </a:prstGeom>
          <a:ln w="12700">
            <a:solidFill>
              <a:schemeClr val="accent4">
                <a:alpha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841674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picTx" preserve="1">
  <p:cSld name="1_Slide with Text &amp; Imag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680635" y="702366"/>
            <a:ext cx="11264400" cy="1936376"/>
          </a:xfrm>
          <a:prstGeom prst="rect">
            <a:avLst/>
          </a:prstGeom>
        </p:spPr>
        <p:txBody>
          <a:bodyPr anchor="t" anchorCtr="0">
            <a:noAutofit/>
          </a:bodyPr>
          <a:lstStyle>
            <a:lvl1pPr>
              <a:defRPr sz="7200" b="0">
                <a:solidFill>
                  <a:schemeClr val="accent3"/>
                </a:solidFill>
                <a:latin typeface="+mj-lt"/>
              </a:defRPr>
            </a:lvl1pPr>
          </a:lstStyle>
          <a:p>
            <a:r>
              <a:rPr lang="en-US"/>
              <a:t>Slide with Text and Image</a:t>
            </a:r>
          </a:p>
        </p:txBody>
      </p:sp>
      <p:sp>
        <p:nvSpPr>
          <p:cNvPr id="3" name="Picture Placeholder 2"/>
          <p:cNvSpPr>
            <a:spLocks noGrp="1"/>
          </p:cNvSpPr>
          <p:nvPr>
            <p:ph type="pic" idx="1"/>
          </p:nvPr>
        </p:nvSpPr>
        <p:spPr>
          <a:xfrm>
            <a:off x="14007600" y="-1"/>
            <a:ext cx="10376400" cy="12179938"/>
          </a:xfrm>
          <a:prstGeom prst="rect">
            <a:avLst/>
          </a:prstGeom>
        </p:spPr>
        <p:txBody>
          <a:bodyPr/>
          <a:lstStyle>
            <a:lvl1pPr marL="0" indent="0">
              <a:buNone/>
              <a:defRPr sz="6400"/>
            </a:lvl1pPr>
            <a:lvl2pPr marL="914400" indent="0">
              <a:buNone/>
              <a:defRPr sz="5600"/>
            </a:lvl2pPr>
            <a:lvl3pPr marL="1828800" indent="0">
              <a:buNone/>
              <a:defRPr sz="4800"/>
            </a:lvl3pPr>
            <a:lvl4pPr marL="2743200" indent="0">
              <a:buNone/>
              <a:defRPr sz="4000"/>
            </a:lvl4pPr>
            <a:lvl5pPr marL="3657600" indent="0">
              <a:buNone/>
              <a:defRPr sz="4000"/>
            </a:lvl5pPr>
            <a:lvl6pPr marL="4572000" indent="0">
              <a:buNone/>
              <a:defRPr sz="4000"/>
            </a:lvl6pPr>
            <a:lvl7pPr marL="5486400" indent="0">
              <a:buNone/>
              <a:defRPr sz="4000"/>
            </a:lvl7pPr>
            <a:lvl8pPr marL="6400800" indent="0">
              <a:buNone/>
              <a:defRPr sz="4000"/>
            </a:lvl8pPr>
            <a:lvl9pPr marL="7315200" indent="0">
              <a:buNone/>
              <a:defRPr sz="4000"/>
            </a:lvl9pPr>
          </a:lstStyle>
          <a:p>
            <a:endParaRPr lang="en-US"/>
          </a:p>
        </p:txBody>
      </p:sp>
      <p:sp>
        <p:nvSpPr>
          <p:cNvPr id="4" name="Text Placeholder 3"/>
          <p:cNvSpPr>
            <a:spLocks noGrp="1"/>
          </p:cNvSpPr>
          <p:nvPr>
            <p:ph type="body" sz="half" idx="2" hasCustomPrompt="1"/>
          </p:nvPr>
        </p:nvSpPr>
        <p:spPr>
          <a:xfrm>
            <a:off x="1680635" y="3254188"/>
            <a:ext cx="11264400" cy="8122024"/>
          </a:xfrm>
          <a:prstGeom prst="rect">
            <a:avLst/>
          </a:prstGeom>
        </p:spPr>
        <p:txBody>
          <a:bodyPr/>
          <a:lstStyle>
            <a:lvl1pPr marL="0" indent="0" algn="l">
              <a:lnSpc>
                <a:spcPct val="110000"/>
              </a:lnSpc>
              <a:buNone/>
              <a:defRPr lang="en-US" sz="3600">
                <a:effectLst/>
                <a:latin typeface="Palatino Linotype" panose="02040502050505030304" pitchFamily="18" charset="0"/>
              </a:defRPr>
            </a:lvl1pPr>
            <a:lvl2pPr marL="914400" indent="0">
              <a:buNone/>
              <a:defRPr sz="2800"/>
            </a:lvl2pPr>
            <a:lvl3pPr marL="1828800" indent="0">
              <a:buNone/>
              <a:defRPr sz="2400"/>
            </a:lvl3pPr>
            <a:lvl4pPr marL="2743200" indent="0">
              <a:buNone/>
              <a:defRPr sz="2000"/>
            </a:lvl4pPr>
            <a:lvl5pPr marL="3657600" indent="0">
              <a:buNone/>
              <a:defRPr sz="2000"/>
            </a:lvl5pPr>
            <a:lvl6pPr marL="4572000" indent="0">
              <a:buNone/>
              <a:defRPr sz="2000"/>
            </a:lvl6pPr>
            <a:lvl7pPr marL="5486400" indent="0">
              <a:buNone/>
              <a:defRPr sz="2000"/>
            </a:lvl7pPr>
            <a:lvl8pPr marL="6400800" indent="0">
              <a:buNone/>
              <a:defRPr sz="2000"/>
            </a:lvl8pPr>
            <a:lvl9pPr marL="7315200" indent="0">
              <a:buNone/>
              <a:defRPr sz="2000"/>
            </a:lvl9pPr>
          </a:lstStyle>
          <a:p>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Lorem ipsum dolor sit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etend</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mio</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amet</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consectetur</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adipiscing</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elit</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adoldsed</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do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eiusmod</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tempor</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incididunt</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labore</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dolore</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magna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malanaliqua</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enim</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ad minim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evenema</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teveniam</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quis</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nostrud</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exercitation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manadullamco</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laboris</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nisi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aliquip</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ex a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ea</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commodo</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consequat</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Duis</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aute</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irure</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dolor in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reprehenderit</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in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voluptate</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velit</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esse</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cillum</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dolore</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eu</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fugiat</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nulla</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pariatur</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Le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Excepteur</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sint</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occaecat</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cupidatat</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non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asproident</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sunt</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in culpa qui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polotofficia</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deserunt</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mollit</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anim</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id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est</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laborum</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t>
            </a:r>
            <a:endParaRPr lang="en-US" sz="220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9" name="Slide Number Placeholder 5"/>
          <p:cNvSpPr>
            <a:spLocks noGrp="1"/>
          </p:cNvSpPr>
          <p:nvPr>
            <p:ph type="sldNum" sz="quarter" idx="4"/>
          </p:nvPr>
        </p:nvSpPr>
        <p:spPr>
          <a:xfrm>
            <a:off x="18292227" y="12495591"/>
            <a:ext cx="5486400" cy="730250"/>
          </a:xfrm>
          <a:prstGeom prst="rect">
            <a:avLst/>
          </a:prstGeom>
        </p:spPr>
        <p:txBody>
          <a:bodyPr/>
          <a:lstStyle>
            <a:lvl1pPr algn="r">
              <a:defRPr sz="2400" baseline="0"/>
            </a:lvl1pPr>
          </a:lstStyle>
          <a:p>
            <a:r>
              <a:rPr lang="en-US"/>
              <a:t>Page </a:t>
            </a:r>
            <a:fld id="{C8303BCE-995F-4709-9859-41737DB22DB5}" type="slidenum">
              <a:rPr lang="en-US" smtClean="0"/>
              <a:pPr/>
              <a:t>‹#›</a:t>
            </a:fld>
            <a:endParaRPr lang="en-US"/>
          </a:p>
        </p:txBody>
      </p:sp>
      <p:pic>
        <p:nvPicPr>
          <p:cNvPr id="6" name="Picture 5">
            <a:extLst>
              <a:ext uri="{FF2B5EF4-FFF2-40B4-BE49-F238E27FC236}">
                <a16:creationId xmlns:a16="http://schemas.microsoft.com/office/drawing/2014/main" id="{4922320D-A5E8-4F0E-A1FB-93B95C643663}"/>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85688" y="12394889"/>
            <a:ext cx="2354524" cy="931654"/>
          </a:xfrm>
          <a:prstGeom prst="rect">
            <a:avLst/>
          </a:prstGeom>
        </p:spPr>
      </p:pic>
      <p:cxnSp>
        <p:nvCxnSpPr>
          <p:cNvPr id="7" name="Straight Connector 6">
            <a:extLst>
              <a:ext uri="{FF2B5EF4-FFF2-40B4-BE49-F238E27FC236}">
                <a16:creationId xmlns:a16="http://schemas.microsoft.com/office/drawing/2014/main" id="{4FD418B2-D17A-4C01-8DD9-0610499606F3}"/>
              </a:ext>
            </a:extLst>
          </p:cNvPr>
          <p:cNvCxnSpPr>
            <a:cxnSpLocks/>
          </p:cNvCxnSpPr>
          <p:nvPr userDrawn="1"/>
        </p:nvCxnSpPr>
        <p:spPr>
          <a:xfrm>
            <a:off x="680936" y="12125527"/>
            <a:ext cx="22937821" cy="0"/>
          </a:xfrm>
          <a:prstGeom prst="line">
            <a:avLst/>
          </a:prstGeom>
          <a:ln w="12700">
            <a:solidFill>
              <a:schemeClr val="accent4">
                <a:alpha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0506992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Slide with Text &amp; 2 Image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680635" y="914400"/>
            <a:ext cx="11264400" cy="1936376"/>
          </a:xfrm>
          <a:prstGeom prst="rect">
            <a:avLst/>
          </a:prstGeom>
        </p:spPr>
        <p:txBody>
          <a:bodyPr anchor="t" anchorCtr="0">
            <a:noAutofit/>
          </a:bodyPr>
          <a:lstStyle>
            <a:lvl1pPr>
              <a:defRPr sz="7200" b="0">
                <a:solidFill>
                  <a:schemeClr val="accent3"/>
                </a:solidFill>
                <a:latin typeface="+mj-lt"/>
              </a:defRPr>
            </a:lvl1pPr>
          </a:lstStyle>
          <a:p>
            <a:r>
              <a:rPr lang="en-US"/>
              <a:t>Slide with Text and Image</a:t>
            </a:r>
          </a:p>
        </p:txBody>
      </p:sp>
      <p:sp>
        <p:nvSpPr>
          <p:cNvPr id="3" name="Picture Placeholder 2"/>
          <p:cNvSpPr>
            <a:spLocks noGrp="1"/>
          </p:cNvSpPr>
          <p:nvPr>
            <p:ph type="pic" idx="1"/>
          </p:nvPr>
        </p:nvSpPr>
        <p:spPr>
          <a:xfrm>
            <a:off x="14007099" y="914401"/>
            <a:ext cx="10376400" cy="4894730"/>
          </a:xfrm>
          <a:prstGeom prst="rect">
            <a:avLst/>
          </a:prstGeom>
        </p:spPr>
        <p:txBody>
          <a:bodyPr/>
          <a:lstStyle>
            <a:lvl1pPr marL="0" indent="0">
              <a:buNone/>
              <a:defRPr sz="6400"/>
            </a:lvl1pPr>
            <a:lvl2pPr marL="914400" indent="0">
              <a:buNone/>
              <a:defRPr sz="5600"/>
            </a:lvl2pPr>
            <a:lvl3pPr marL="1828800" indent="0">
              <a:buNone/>
              <a:defRPr sz="4800"/>
            </a:lvl3pPr>
            <a:lvl4pPr marL="2743200" indent="0">
              <a:buNone/>
              <a:defRPr sz="4000"/>
            </a:lvl4pPr>
            <a:lvl5pPr marL="3657600" indent="0">
              <a:buNone/>
              <a:defRPr sz="4000"/>
            </a:lvl5pPr>
            <a:lvl6pPr marL="4572000" indent="0">
              <a:buNone/>
              <a:defRPr sz="4000"/>
            </a:lvl6pPr>
            <a:lvl7pPr marL="5486400" indent="0">
              <a:buNone/>
              <a:defRPr sz="4000"/>
            </a:lvl7pPr>
            <a:lvl8pPr marL="6400800" indent="0">
              <a:buNone/>
              <a:defRPr sz="4000"/>
            </a:lvl8pPr>
            <a:lvl9pPr marL="7315200" indent="0">
              <a:buNone/>
              <a:defRPr sz="4000"/>
            </a:lvl9pPr>
          </a:lstStyle>
          <a:p>
            <a:endParaRPr lang="en-US"/>
          </a:p>
        </p:txBody>
      </p:sp>
      <p:sp>
        <p:nvSpPr>
          <p:cNvPr id="4" name="Text Placeholder 3"/>
          <p:cNvSpPr>
            <a:spLocks noGrp="1"/>
          </p:cNvSpPr>
          <p:nvPr>
            <p:ph type="body" sz="half" idx="2" hasCustomPrompt="1"/>
          </p:nvPr>
        </p:nvSpPr>
        <p:spPr>
          <a:xfrm>
            <a:off x="1680635" y="3254188"/>
            <a:ext cx="11264400" cy="8122024"/>
          </a:xfrm>
          <a:prstGeom prst="rect">
            <a:avLst/>
          </a:prstGeom>
        </p:spPr>
        <p:txBody>
          <a:bodyPr/>
          <a:lstStyle>
            <a:lvl1pPr marL="0" indent="0" algn="just">
              <a:lnSpc>
                <a:spcPct val="110000"/>
              </a:lnSpc>
              <a:buNone/>
              <a:defRPr lang="en-US" sz="3600">
                <a:effectLst/>
                <a:latin typeface="Palatino Linotype" panose="02040502050505030304" pitchFamily="18" charset="0"/>
              </a:defRPr>
            </a:lvl1pPr>
            <a:lvl2pPr marL="914400" indent="0">
              <a:buNone/>
              <a:defRPr sz="2800"/>
            </a:lvl2pPr>
            <a:lvl3pPr marL="1828800" indent="0">
              <a:buNone/>
              <a:defRPr sz="2400"/>
            </a:lvl3pPr>
            <a:lvl4pPr marL="2743200" indent="0">
              <a:buNone/>
              <a:defRPr sz="2000"/>
            </a:lvl4pPr>
            <a:lvl5pPr marL="3657600" indent="0">
              <a:buNone/>
              <a:defRPr sz="2000"/>
            </a:lvl5pPr>
            <a:lvl6pPr marL="4572000" indent="0">
              <a:buNone/>
              <a:defRPr sz="2000"/>
            </a:lvl6pPr>
            <a:lvl7pPr marL="5486400" indent="0">
              <a:buNone/>
              <a:defRPr sz="2000"/>
            </a:lvl7pPr>
            <a:lvl8pPr marL="6400800" indent="0">
              <a:buNone/>
              <a:defRPr sz="2000"/>
            </a:lvl8pPr>
            <a:lvl9pPr marL="7315200" indent="0">
              <a:buNone/>
              <a:defRPr sz="2000"/>
            </a:lvl9pPr>
          </a:lstStyle>
          <a:p>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Lorem ipsum dolor sit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etend</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mio</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amet</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consectetur</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adipiscing</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elit</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adoldsed</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do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eiusmod</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tempor</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incididunt</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labore</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dolore</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magna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malanaliqua</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enim</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ad minim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evenema</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teveniam</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quis</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nostrud</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exercitation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manadullamco</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laboris</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nisi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aliquip</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ex a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ea</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commodo</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consequat</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Duis</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aute</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irure</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dolor in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reprehenderit</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in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voluptate</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velit</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esse</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cillum</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dolore</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eu</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fugiat</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nulla</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pariatur</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Le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Excepteur</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sint</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occaecat</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cupidatat</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non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asproident</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sunt</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in culpa qui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polotofficia</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deserunt</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mollit</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anim</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id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est</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laborum</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t>
            </a:r>
            <a:endParaRPr lang="en-US" sz="220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6" name="Picture Placeholder 5"/>
          <p:cNvSpPr>
            <a:spLocks noGrp="1"/>
          </p:cNvSpPr>
          <p:nvPr>
            <p:ph type="pic" sz="quarter" idx="13"/>
          </p:nvPr>
        </p:nvSpPr>
        <p:spPr>
          <a:xfrm>
            <a:off x="14007600" y="6435635"/>
            <a:ext cx="10375899" cy="4841874"/>
          </a:xfrm>
          <a:prstGeom prst="rect">
            <a:avLst/>
          </a:prstGeom>
        </p:spPr>
        <p:txBody>
          <a:bodyPr/>
          <a:lstStyle/>
          <a:p>
            <a:endParaRPr lang="en-US"/>
          </a:p>
        </p:txBody>
      </p:sp>
      <p:sp>
        <p:nvSpPr>
          <p:cNvPr id="10" name="Slide Number Placeholder 5"/>
          <p:cNvSpPr>
            <a:spLocks noGrp="1"/>
          </p:cNvSpPr>
          <p:nvPr>
            <p:ph type="sldNum" sz="quarter" idx="4"/>
          </p:nvPr>
        </p:nvSpPr>
        <p:spPr>
          <a:xfrm>
            <a:off x="18292227" y="12495591"/>
            <a:ext cx="5486400" cy="730250"/>
          </a:xfrm>
          <a:prstGeom prst="rect">
            <a:avLst/>
          </a:prstGeom>
        </p:spPr>
        <p:txBody>
          <a:bodyPr/>
          <a:lstStyle>
            <a:lvl1pPr algn="r">
              <a:defRPr sz="2400" baseline="0"/>
            </a:lvl1pPr>
          </a:lstStyle>
          <a:p>
            <a:r>
              <a:rPr lang="en-US"/>
              <a:t>Page </a:t>
            </a:r>
            <a:fld id="{C8303BCE-995F-4709-9859-41737DB22DB5}" type="slidenum">
              <a:rPr lang="en-US" smtClean="0"/>
              <a:pPr/>
              <a:t>‹#›</a:t>
            </a:fld>
            <a:endParaRPr lang="en-US"/>
          </a:p>
        </p:txBody>
      </p:sp>
      <p:pic>
        <p:nvPicPr>
          <p:cNvPr id="7" name="Picture 6">
            <a:extLst>
              <a:ext uri="{FF2B5EF4-FFF2-40B4-BE49-F238E27FC236}">
                <a16:creationId xmlns:a16="http://schemas.microsoft.com/office/drawing/2014/main" id="{FB43F1E1-6469-4792-9FE9-7B81008E5A4D}"/>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85688" y="12394889"/>
            <a:ext cx="2354524" cy="931654"/>
          </a:xfrm>
          <a:prstGeom prst="rect">
            <a:avLst/>
          </a:prstGeom>
        </p:spPr>
      </p:pic>
      <p:cxnSp>
        <p:nvCxnSpPr>
          <p:cNvPr id="8" name="Straight Connector 7">
            <a:extLst>
              <a:ext uri="{FF2B5EF4-FFF2-40B4-BE49-F238E27FC236}">
                <a16:creationId xmlns:a16="http://schemas.microsoft.com/office/drawing/2014/main" id="{DEA79FA5-FA83-49D7-8E07-85FD4B41712D}"/>
              </a:ext>
            </a:extLst>
          </p:cNvPr>
          <p:cNvCxnSpPr>
            <a:cxnSpLocks/>
          </p:cNvCxnSpPr>
          <p:nvPr userDrawn="1"/>
        </p:nvCxnSpPr>
        <p:spPr>
          <a:xfrm>
            <a:off x="680936" y="12125527"/>
            <a:ext cx="22937821" cy="0"/>
          </a:xfrm>
          <a:prstGeom prst="line">
            <a:avLst/>
          </a:prstGeom>
          <a:ln w="12700">
            <a:solidFill>
              <a:schemeClr val="accent4">
                <a:alpha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3574353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cSld name="Slide with Text Box">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1676400" y="968188"/>
            <a:ext cx="18288000" cy="1183340"/>
          </a:xfrm>
          <a:prstGeom prst="rect">
            <a:avLst/>
          </a:prstGeom>
        </p:spPr>
        <p:txBody>
          <a:bodyPr anchor="b"/>
          <a:lstStyle>
            <a:lvl1pPr algn="l">
              <a:defRPr sz="7200" b="0" baseline="0">
                <a:solidFill>
                  <a:schemeClr val="accent3"/>
                </a:solidFill>
                <a:latin typeface="+mj-lt"/>
              </a:defRPr>
            </a:lvl1pPr>
          </a:lstStyle>
          <a:p>
            <a:r>
              <a:rPr lang="en-US"/>
              <a:t>Slide With Text Box </a:t>
            </a:r>
          </a:p>
        </p:txBody>
      </p:sp>
      <p:sp>
        <p:nvSpPr>
          <p:cNvPr id="3" name="Subtitle 2"/>
          <p:cNvSpPr>
            <a:spLocks noGrp="1"/>
          </p:cNvSpPr>
          <p:nvPr>
            <p:ph type="subTitle" idx="1" hasCustomPrompt="1"/>
          </p:nvPr>
        </p:nvSpPr>
        <p:spPr>
          <a:xfrm>
            <a:off x="1676400" y="2927910"/>
            <a:ext cx="18288000" cy="8179360"/>
          </a:xfrm>
          <a:prstGeom prst="rect">
            <a:avLst/>
          </a:prstGeom>
        </p:spPr>
        <p:txBody>
          <a:bodyPr/>
          <a:lstStyle>
            <a:lvl1pPr marL="0" marR="0" indent="0" algn="l" defTabSz="1828800" rtl="0" eaLnBrk="1" fontAlgn="auto" latinLnBrk="0" hangingPunct="1">
              <a:lnSpc>
                <a:spcPct val="110000"/>
              </a:lnSpc>
              <a:spcBef>
                <a:spcPts val="2000"/>
              </a:spcBef>
              <a:spcAft>
                <a:spcPts val="0"/>
              </a:spcAft>
              <a:buClrTx/>
              <a:buSzTx/>
              <a:buFont typeface="Arial" panose="020B0604020202020204" pitchFamily="34" charset="0"/>
              <a:buNone/>
              <a:tabLst/>
              <a:defRPr lang="en-US" sz="3600" baseline="0" smtClean="0">
                <a:effectLst/>
                <a:latin typeface="Palatino Linotype" panose="02040502050505030304" pitchFamily="18" charset="0"/>
              </a:defRPr>
            </a:lvl1pPr>
            <a:lvl2pPr marL="914400" indent="0" algn="ctr">
              <a:buNone/>
              <a:defRPr sz="4000"/>
            </a:lvl2pPr>
            <a:lvl3pPr marL="1828800" indent="0" algn="ctr">
              <a:buNone/>
              <a:defRPr sz="3600"/>
            </a:lvl3pPr>
            <a:lvl4pPr marL="2743200" indent="0" algn="ctr">
              <a:buNone/>
              <a:defRPr sz="3200"/>
            </a:lvl4pPr>
            <a:lvl5pPr marL="3657600" indent="0" algn="ctr">
              <a:buNone/>
              <a:defRPr sz="3200"/>
            </a:lvl5pPr>
            <a:lvl6pPr marL="4572000" indent="0" algn="ctr">
              <a:buNone/>
              <a:defRPr sz="3200"/>
            </a:lvl6pPr>
            <a:lvl7pPr marL="5486400" indent="0" algn="ctr">
              <a:buNone/>
              <a:defRPr sz="3200"/>
            </a:lvl7pPr>
            <a:lvl8pPr marL="6400800" indent="0" algn="ctr">
              <a:buNone/>
              <a:defRPr sz="3200"/>
            </a:lvl8pPr>
            <a:lvl9pPr marL="7315200" indent="0" algn="ctr">
              <a:buNone/>
              <a:defRPr sz="3200"/>
            </a:lvl9pPr>
          </a:lstStyle>
          <a:p>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Lorem ipsum dolor sit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amet</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consectetur</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adipiscing</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elit</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sed</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do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eiusmod</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tempor</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incididunt</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labore</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dolore</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magna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aliqua</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p>
          <a:p>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enim</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ad minim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veniam</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quis</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nostrud</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exercitation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ullamco</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laboris</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nisi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aliquip</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ex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ea</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commodo</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consequat</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Lorem ipsum dolor sit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amet</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consectetur</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adipiscing</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elit</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sed</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do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eiusmod</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tempor</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incididunt</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labore</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dolore</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magna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aliqua</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t>
            </a:r>
            <a:endParaRPr lang="en-US"/>
          </a:p>
          <a:p>
            <a:endParaRPr lang="en-US"/>
          </a:p>
        </p:txBody>
      </p:sp>
      <p:sp>
        <p:nvSpPr>
          <p:cNvPr id="9" name="Slide Number Placeholder 5"/>
          <p:cNvSpPr>
            <a:spLocks noGrp="1"/>
          </p:cNvSpPr>
          <p:nvPr>
            <p:ph type="sldNum" sz="quarter" idx="4"/>
          </p:nvPr>
        </p:nvSpPr>
        <p:spPr>
          <a:xfrm>
            <a:off x="18292227" y="12495591"/>
            <a:ext cx="5486400" cy="730250"/>
          </a:xfrm>
          <a:prstGeom prst="rect">
            <a:avLst/>
          </a:prstGeom>
        </p:spPr>
        <p:txBody>
          <a:bodyPr/>
          <a:lstStyle>
            <a:lvl1pPr algn="r">
              <a:defRPr sz="2400" baseline="0"/>
            </a:lvl1pPr>
          </a:lstStyle>
          <a:p>
            <a:r>
              <a:rPr lang="en-US"/>
              <a:t>Page </a:t>
            </a:r>
            <a:fld id="{C8303BCE-995F-4709-9859-41737DB22DB5}" type="slidenum">
              <a:rPr lang="en-US" smtClean="0"/>
              <a:pPr/>
              <a:t>‹#›</a:t>
            </a:fld>
            <a:endParaRPr lang="en-US"/>
          </a:p>
        </p:txBody>
      </p:sp>
    </p:spTree>
    <p:extLst>
      <p:ext uri="{BB962C8B-B14F-4D97-AF65-F5344CB8AC3E}">
        <p14:creationId xmlns:p14="http://schemas.microsoft.com/office/powerpoint/2010/main" val="107966394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Slide with Diagram and Text">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1676400" y="968188"/>
            <a:ext cx="18288000" cy="1183340"/>
          </a:xfrm>
          <a:prstGeom prst="rect">
            <a:avLst/>
          </a:prstGeom>
        </p:spPr>
        <p:txBody>
          <a:bodyPr anchor="b"/>
          <a:lstStyle>
            <a:lvl1pPr algn="l">
              <a:defRPr sz="7200" b="0" baseline="0">
                <a:solidFill>
                  <a:schemeClr val="accent3"/>
                </a:solidFill>
                <a:latin typeface="+mj-lt"/>
              </a:defRPr>
            </a:lvl1pPr>
          </a:lstStyle>
          <a:p>
            <a:r>
              <a:rPr lang="en-US"/>
              <a:t>Slide With Diagram and Text</a:t>
            </a:r>
          </a:p>
        </p:txBody>
      </p:sp>
      <p:sp>
        <p:nvSpPr>
          <p:cNvPr id="3" name="Subtitle 2"/>
          <p:cNvSpPr>
            <a:spLocks noGrp="1"/>
          </p:cNvSpPr>
          <p:nvPr>
            <p:ph type="subTitle" idx="1" hasCustomPrompt="1"/>
          </p:nvPr>
        </p:nvSpPr>
        <p:spPr>
          <a:xfrm>
            <a:off x="1676401" y="2927910"/>
            <a:ext cx="10766611" cy="8179360"/>
          </a:xfrm>
          <a:prstGeom prst="rect">
            <a:avLst/>
          </a:prstGeom>
        </p:spPr>
        <p:txBody>
          <a:bodyPr/>
          <a:lstStyle>
            <a:lvl1pPr marL="0" marR="0" indent="0" algn="l" defTabSz="1828800" rtl="0" eaLnBrk="1" fontAlgn="auto" latinLnBrk="0" hangingPunct="1">
              <a:lnSpc>
                <a:spcPct val="110000"/>
              </a:lnSpc>
              <a:spcBef>
                <a:spcPts val="2000"/>
              </a:spcBef>
              <a:spcAft>
                <a:spcPts val="0"/>
              </a:spcAft>
              <a:buClrTx/>
              <a:buSzTx/>
              <a:buFont typeface="Arial" panose="020B0604020202020204" pitchFamily="34" charset="0"/>
              <a:buNone/>
              <a:tabLst/>
              <a:defRPr lang="en-US" sz="3600" baseline="0" smtClean="0">
                <a:effectLst/>
              </a:defRPr>
            </a:lvl1pPr>
            <a:lvl2pPr marL="914400" indent="0" algn="ctr">
              <a:buNone/>
              <a:defRPr sz="4000"/>
            </a:lvl2pPr>
            <a:lvl3pPr marL="1828800" indent="0" algn="ctr">
              <a:buNone/>
              <a:defRPr sz="3600"/>
            </a:lvl3pPr>
            <a:lvl4pPr marL="2743200" indent="0" algn="ctr">
              <a:buNone/>
              <a:defRPr sz="3200"/>
            </a:lvl4pPr>
            <a:lvl5pPr marL="3657600" indent="0" algn="ctr">
              <a:buNone/>
              <a:defRPr sz="3200"/>
            </a:lvl5pPr>
            <a:lvl6pPr marL="4572000" indent="0" algn="ctr">
              <a:buNone/>
              <a:defRPr sz="3200"/>
            </a:lvl6pPr>
            <a:lvl7pPr marL="5486400" indent="0" algn="ctr">
              <a:buNone/>
              <a:defRPr sz="3200"/>
            </a:lvl7pPr>
            <a:lvl8pPr marL="6400800" indent="0" algn="ctr">
              <a:buNone/>
              <a:defRPr sz="3200"/>
            </a:lvl8pPr>
            <a:lvl9pPr marL="7315200" indent="0" algn="ctr">
              <a:buNone/>
              <a:defRPr sz="3200"/>
            </a:lvl9pPr>
          </a:lstStyle>
          <a:p>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Lorem ipsum dolor sit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amet</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consectetur</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adipiscing</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elit</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sed</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do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eiusmod</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tempor</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incididunt</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labore</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dolore</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magna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aliqua</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p>
          <a:p>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enim</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ad minim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veniam</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quis</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nostrud</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exercitation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ullamco</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laboris</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nisi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aliquip</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ex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ea</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commodo</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consequat</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t>
            </a:r>
            <a:endParaRPr lang="en-US"/>
          </a:p>
          <a:p>
            <a:endParaRPr lang="en-US"/>
          </a:p>
        </p:txBody>
      </p:sp>
      <p:sp>
        <p:nvSpPr>
          <p:cNvPr id="8" name="Table Placeholder 7"/>
          <p:cNvSpPr>
            <a:spLocks noGrp="1"/>
          </p:cNvSpPr>
          <p:nvPr>
            <p:ph type="tbl" sz="quarter" idx="13" hasCustomPrompt="1"/>
          </p:nvPr>
        </p:nvSpPr>
        <p:spPr>
          <a:xfrm>
            <a:off x="13089467" y="2927350"/>
            <a:ext cx="9618133" cy="8178800"/>
          </a:xfrm>
          <a:prstGeom prst="rect">
            <a:avLst/>
          </a:prstGeom>
        </p:spPr>
        <p:txBody>
          <a:bodyPr/>
          <a:lstStyle>
            <a:lvl1pPr>
              <a:defRPr/>
            </a:lvl1pPr>
          </a:lstStyle>
          <a:p>
            <a:r>
              <a:rPr lang="en-US"/>
              <a:t>Diagram</a:t>
            </a:r>
          </a:p>
        </p:txBody>
      </p:sp>
      <p:sp>
        <p:nvSpPr>
          <p:cNvPr id="9" name="Slide Number Placeholder 5"/>
          <p:cNvSpPr>
            <a:spLocks noGrp="1"/>
          </p:cNvSpPr>
          <p:nvPr>
            <p:ph type="sldNum" sz="quarter" idx="4"/>
          </p:nvPr>
        </p:nvSpPr>
        <p:spPr>
          <a:xfrm>
            <a:off x="18292227" y="12495591"/>
            <a:ext cx="5486400" cy="730250"/>
          </a:xfrm>
          <a:prstGeom prst="rect">
            <a:avLst/>
          </a:prstGeom>
        </p:spPr>
        <p:txBody>
          <a:bodyPr/>
          <a:lstStyle>
            <a:lvl1pPr algn="r">
              <a:defRPr sz="2400" baseline="0"/>
            </a:lvl1pPr>
          </a:lstStyle>
          <a:p>
            <a:r>
              <a:rPr lang="en-US"/>
              <a:t>Page </a:t>
            </a:r>
            <a:fld id="{C8303BCE-995F-4709-9859-41737DB22DB5}" type="slidenum">
              <a:rPr lang="en-US" smtClean="0"/>
              <a:pPr/>
              <a:t>‹#›</a:t>
            </a:fld>
            <a:endParaRPr lang="en-US"/>
          </a:p>
        </p:txBody>
      </p:sp>
      <p:pic>
        <p:nvPicPr>
          <p:cNvPr id="6" name="Picture 5">
            <a:extLst>
              <a:ext uri="{FF2B5EF4-FFF2-40B4-BE49-F238E27FC236}">
                <a16:creationId xmlns:a16="http://schemas.microsoft.com/office/drawing/2014/main" id="{09A4642E-FA98-41F2-91AE-F7BFFD21BD17}"/>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85688" y="12394889"/>
            <a:ext cx="2354524" cy="931654"/>
          </a:xfrm>
          <a:prstGeom prst="rect">
            <a:avLst/>
          </a:prstGeom>
        </p:spPr>
      </p:pic>
      <p:cxnSp>
        <p:nvCxnSpPr>
          <p:cNvPr id="7" name="Straight Connector 6">
            <a:extLst>
              <a:ext uri="{FF2B5EF4-FFF2-40B4-BE49-F238E27FC236}">
                <a16:creationId xmlns:a16="http://schemas.microsoft.com/office/drawing/2014/main" id="{D9B6D845-6726-4F38-9C91-6AE113EB4FF7}"/>
              </a:ext>
            </a:extLst>
          </p:cNvPr>
          <p:cNvCxnSpPr>
            <a:cxnSpLocks/>
          </p:cNvCxnSpPr>
          <p:nvPr userDrawn="1"/>
        </p:nvCxnSpPr>
        <p:spPr>
          <a:xfrm>
            <a:off x="680936" y="12125527"/>
            <a:ext cx="22937821" cy="0"/>
          </a:xfrm>
          <a:prstGeom prst="line">
            <a:avLst/>
          </a:prstGeom>
          <a:ln w="12700">
            <a:solidFill>
              <a:schemeClr val="accent4">
                <a:alpha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5117429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 preserve="1">
  <p:cSld name="1_Slide with Text and Icon">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1676400" y="968188"/>
            <a:ext cx="18288000" cy="1183340"/>
          </a:xfrm>
          <a:prstGeom prst="rect">
            <a:avLst/>
          </a:prstGeom>
        </p:spPr>
        <p:txBody>
          <a:bodyPr anchor="b"/>
          <a:lstStyle>
            <a:lvl1pPr algn="l">
              <a:defRPr sz="7200" b="0" baseline="0">
                <a:solidFill>
                  <a:schemeClr val="accent3"/>
                </a:solidFill>
                <a:latin typeface="+mj-lt"/>
              </a:defRPr>
            </a:lvl1pPr>
          </a:lstStyle>
          <a:p>
            <a:r>
              <a:rPr lang="en-US"/>
              <a:t>Slide with Text and Icon </a:t>
            </a:r>
          </a:p>
        </p:txBody>
      </p:sp>
      <p:sp>
        <p:nvSpPr>
          <p:cNvPr id="3" name="Subtitle 2"/>
          <p:cNvSpPr>
            <a:spLocks noGrp="1"/>
          </p:cNvSpPr>
          <p:nvPr>
            <p:ph type="subTitle" idx="1" hasCustomPrompt="1"/>
          </p:nvPr>
        </p:nvSpPr>
        <p:spPr>
          <a:xfrm>
            <a:off x="1676400" y="2927910"/>
            <a:ext cx="18288000" cy="8179360"/>
          </a:xfrm>
          <a:prstGeom prst="rect">
            <a:avLst/>
          </a:prstGeom>
        </p:spPr>
        <p:txBody>
          <a:bodyPr/>
          <a:lstStyle>
            <a:lvl1pPr marL="0" marR="0" indent="0" algn="l" defTabSz="1828800" rtl="0" eaLnBrk="1" fontAlgn="auto" latinLnBrk="0" hangingPunct="1">
              <a:lnSpc>
                <a:spcPct val="110000"/>
              </a:lnSpc>
              <a:spcBef>
                <a:spcPts val="2000"/>
              </a:spcBef>
              <a:spcAft>
                <a:spcPts val="0"/>
              </a:spcAft>
              <a:buClrTx/>
              <a:buSzTx/>
              <a:buFont typeface="Arial" panose="020B0604020202020204" pitchFamily="34" charset="0"/>
              <a:buNone/>
              <a:tabLst/>
              <a:defRPr lang="en-US" sz="3600" baseline="0" smtClean="0">
                <a:effectLst/>
              </a:defRPr>
            </a:lvl1pPr>
            <a:lvl2pPr marL="914400" indent="0" algn="ctr">
              <a:buNone/>
              <a:defRPr sz="4000"/>
            </a:lvl2pPr>
            <a:lvl3pPr marL="1828800" indent="0" algn="ctr">
              <a:buNone/>
              <a:defRPr sz="3600"/>
            </a:lvl3pPr>
            <a:lvl4pPr marL="2743200" indent="0" algn="ctr">
              <a:buNone/>
              <a:defRPr sz="3200"/>
            </a:lvl4pPr>
            <a:lvl5pPr marL="3657600" indent="0" algn="ctr">
              <a:buNone/>
              <a:defRPr sz="3200"/>
            </a:lvl5pPr>
            <a:lvl6pPr marL="4572000" indent="0" algn="ctr">
              <a:buNone/>
              <a:defRPr sz="3200"/>
            </a:lvl6pPr>
            <a:lvl7pPr marL="5486400" indent="0" algn="ctr">
              <a:buNone/>
              <a:defRPr sz="3200"/>
            </a:lvl7pPr>
            <a:lvl8pPr marL="6400800" indent="0" algn="ctr">
              <a:buNone/>
              <a:defRPr sz="3200"/>
            </a:lvl8pPr>
            <a:lvl9pPr marL="7315200" indent="0" algn="ctr">
              <a:buNone/>
              <a:defRPr sz="3200"/>
            </a:lvl9pPr>
          </a:lstStyle>
          <a:p>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Lorem ipsum dolor sit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amet</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consectetur</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adipiscing</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elit</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sed</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do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eiusmod</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tempor</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incididunt</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labore</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dolore</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magna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aliqua</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p>
          <a:p>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enim</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ad minim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veniam</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quis</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nostrud</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exercitation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ullamco</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laboris</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nisi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aliquip</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ex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ea</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commodo</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consequat</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Lorem ipsum dolor sit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amet</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consectetur</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adipiscing</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elit</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sed</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do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eiusmod</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tempor</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incididunt</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labore</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dolore</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magna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aliqua</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t>
            </a:r>
            <a:endParaRPr lang="en-US"/>
          </a:p>
          <a:p>
            <a:endParaRPr lang="en-US"/>
          </a:p>
        </p:txBody>
      </p:sp>
      <p:sp>
        <p:nvSpPr>
          <p:cNvPr id="7" name="Slide Number Placeholder 5"/>
          <p:cNvSpPr>
            <a:spLocks noGrp="1"/>
          </p:cNvSpPr>
          <p:nvPr>
            <p:ph type="sldNum" sz="quarter" idx="4"/>
          </p:nvPr>
        </p:nvSpPr>
        <p:spPr>
          <a:xfrm>
            <a:off x="18292227" y="12495591"/>
            <a:ext cx="5486400" cy="730250"/>
          </a:xfrm>
          <a:prstGeom prst="rect">
            <a:avLst/>
          </a:prstGeom>
        </p:spPr>
        <p:txBody>
          <a:bodyPr/>
          <a:lstStyle>
            <a:lvl1pPr algn="r">
              <a:defRPr sz="2400" baseline="0"/>
            </a:lvl1pPr>
          </a:lstStyle>
          <a:p>
            <a:r>
              <a:rPr lang="en-US"/>
              <a:t>Page </a:t>
            </a:r>
            <a:fld id="{C8303BCE-995F-4709-9859-41737DB22DB5}" type="slidenum">
              <a:rPr lang="en-US" smtClean="0"/>
              <a:pPr/>
              <a:t>‹#›</a:t>
            </a:fld>
            <a:endParaRPr lang="en-US"/>
          </a:p>
        </p:txBody>
      </p:sp>
      <p:pic>
        <p:nvPicPr>
          <p:cNvPr id="5" name="Picture 4">
            <a:extLst>
              <a:ext uri="{FF2B5EF4-FFF2-40B4-BE49-F238E27FC236}">
                <a16:creationId xmlns:a16="http://schemas.microsoft.com/office/drawing/2014/main" id="{C669DE3F-F021-4C88-BCFD-28A3617F44E8}"/>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85688" y="12394889"/>
            <a:ext cx="2354524" cy="931654"/>
          </a:xfrm>
          <a:prstGeom prst="rect">
            <a:avLst/>
          </a:prstGeom>
        </p:spPr>
      </p:pic>
      <p:cxnSp>
        <p:nvCxnSpPr>
          <p:cNvPr id="6" name="Straight Connector 5">
            <a:extLst>
              <a:ext uri="{FF2B5EF4-FFF2-40B4-BE49-F238E27FC236}">
                <a16:creationId xmlns:a16="http://schemas.microsoft.com/office/drawing/2014/main" id="{89CB0050-8D3A-41DA-A62A-F19AC711495F}"/>
              </a:ext>
            </a:extLst>
          </p:cNvPr>
          <p:cNvCxnSpPr>
            <a:cxnSpLocks/>
          </p:cNvCxnSpPr>
          <p:nvPr userDrawn="1"/>
        </p:nvCxnSpPr>
        <p:spPr>
          <a:xfrm>
            <a:off x="680936" y="12125527"/>
            <a:ext cx="22937821" cy="0"/>
          </a:xfrm>
          <a:prstGeom prst="line">
            <a:avLst/>
          </a:prstGeom>
          <a:ln w="12700">
            <a:solidFill>
              <a:schemeClr val="accent4">
                <a:alpha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9729828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Slide with Graph">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1676400" y="968188"/>
            <a:ext cx="21715893" cy="1183340"/>
          </a:xfrm>
          <a:prstGeom prst="rect">
            <a:avLst/>
          </a:prstGeom>
        </p:spPr>
        <p:txBody>
          <a:bodyPr anchor="b"/>
          <a:lstStyle>
            <a:lvl1pPr algn="l">
              <a:defRPr sz="7200" b="0" baseline="0">
                <a:solidFill>
                  <a:schemeClr val="accent3"/>
                </a:solidFill>
                <a:latin typeface="+mj-lt"/>
              </a:defRPr>
            </a:lvl1pPr>
          </a:lstStyle>
          <a:p>
            <a:r>
              <a:rPr lang="en-US"/>
              <a:t>Slide with Graph</a:t>
            </a:r>
          </a:p>
        </p:txBody>
      </p:sp>
      <p:sp>
        <p:nvSpPr>
          <p:cNvPr id="3" name="Subtitle 2"/>
          <p:cNvSpPr>
            <a:spLocks noGrp="1"/>
          </p:cNvSpPr>
          <p:nvPr>
            <p:ph type="subTitle" idx="1" hasCustomPrompt="1"/>
          </p:nvPr>
        </p:nvSpPr>
        <p:spPr>
          <a:xfrm>
            <a:off x="17703800" y="3723042"/>
            <a:ext cx="5713248" cy="5011056"/>
          </a:xfrm>
          <a:prstGeom prst="rect">
            <a:avLst/>
          </a:prstGeom>
        </p:spPr>
        <p:txBody>
          <a:bodyPr/>
          <a:lstStyle>
            <a:lvl1pPr marL="0" marR="0" indent="0" algn="l" defTabSz="1828800" rtl="0" eaLnBrk="1" fontAlgn="auto" latinLnBrk="0" hangingPunct="1">
              <a:lnSpc>
                <a:spcPct val="110000"/>
              </a:lnSpc>
              <a:spcBef>
                <a:spcPts val="2000"/>
              </a:spcBef>
              <a:spcAft>
                <a:spcPts val="0"/>
              </a:spcAft>
              <a:buClrTx/>
              <a:buSzTx/>
              <a:buFont typeface="Arial" panose="020B0604020202020204" pitchFamily="34" charset="0"/>
              <a:buNone/>
              <a:tabLst/>
              <a:defRPr lang="en-US" sz="2800" baseline="0" smtClean="0">
                <a:solidFill>
                  <a:schemeClr val="bg2">
                    <a:lumMod val="10000"/>
                  </a:schemeClr>
                </a:solidFill>
                <a:effectLst/>
                <a:latin typeface="Palatino Linotype" panose="02040502050505030304" pitchFamily="18" charset="0"/>
              </a:defRPr>
            </a:lvl1pPr>
            <a:lvl2pPr marL="914400" indent="0" algn="ctr">
              <a:buNone/>
              <a:defRPr sz="4000"/>
            </a:lvl2pPr>
            <a:lvl3pPr marL="1828800" indent="0" algn="ctr">
              <a:buNone/>
              <a:defRPr sz="3600"/>
            </a:lvl3pPr>
            <a:lvl4pPr marL="2743200" indent="0" algn="ctr">
              <a:buNone/>
              <a:defRPr sz="3200"/>
            </a:lvl4pPr>
            <a:lvl5pPr marL="3657600" indent="0" algn="ctr">
              <a:buNone/>
              <a:defRPr sz="3200"/>
            </a:lvl5pPr>
            <a:lvl6pPr marL="4572000" indent="0" algn="ctr">
              <a:buNone/>
              <a:defRPr sz="3200"/>
            </a:lvl6pPr>
            <a:lvl7pPr marL="5486400" indent="0" algn="ctr">
              <a:buNone/>
              <a:defRPr sz="3200"/>
            </a:lvl7pPr>
            <a:lvl8pPr marL="6400800" indent="0" algn="ctr">
              <a:buNone/>
              <a:defRPr sz="3200"/>
            </a:lvl8pPr>
            <a:lvl9pPr marL="7315200" indent="0" algn="ctr">
              <a:buNone/>
              <a:defRPr sz="3200"/>
            </a:lvl9pPr>
          </a:lstStyle>
          <a:p>
            <a:r>
              <a:rPr lang="en-US">
                <a:latin typeface="Palatino Linotype" panose="02040502050505030304" pitchFamily="18" charset="0"/>
              </a:rPr>
              <a:t>Am </a:t>
            </a:r>
            <a:r>
              <a:rPr lang="en-US" err="1">
                <a:latin typeface="Palatino Linotype" panose="02040502050505030304" pitchFamily="18" charset="0"/>
              </a:rPr>
              <a:t>fugitas</a:t>
            </a:r>
            <a:r>
              <a:rPr lang="en-US">
                <a:latin typeface="Palatino Linotype" panose="02040502050505030304" pitchFamily="18" charset="0"/>
              </a:rPr>
              <a:t> min </a:t>
            </a:r>
            <a:r>
              <a:rPr lang="en-US" err="1">
                <a:latin typeface="Palatino Linotype" panose="02040502050505030304" pitchFamily="18" charset="0"/>
              </a:rPr>
              <a:t>exfo</a:t>
            </a:r>
            <a:r>
              <a:rPr lang="en-US">
                <a:latin typeface="Palatino Linotype" panose="02040502050505030304" pitchFamily="18" charset="0"/>
              </a:rPr>
              <a:t> </a:t>
            </a:r>
            <a:r>
              <a:rPr lang="en-US" err="1">
                <a:latin typeface="Palatino Linotype" panose="02040502050505030304" pitchFamily="18" charset="0"/>
              </a:rPr>
              <a:t>esequa</a:t>
            </a:r>
            <a:r>
              <a:rPr lang="en-US">
                <a:latin typeface="Palatino Linotype" panose="02040502050505030304" pitchFamily="18" charset="0"/>
              </a:rPr>
              <a:t> Omnia, </a:t>
            </a:r>
            <a:r>
              <a:rPr lang="en-US" err="1">
                <a:latin typeface="Palatino Linotype" panose="02040502050505030304" pitchFamily="18" charset="0"/>
              </a:rPr>
              <a:t>ey</a:t>
            </a:r>
            <a:r>
              <a:rPr lang="en-US">
                <a:latin typeface="Palatino Linotype" panose="02040502050505030304" pitchFamily="18" charset="0"/>
              </a:rPr>
              <a:t> long </a:t>
            </a:r>
            <a:r>
              <a:rPr lang="en-US" err="1">
                <a:latin typeface="Palatino Linotype" panose="02040502050505030304" pitchFamily="18" charset="0"/>
              </a:rPr>
              <a:t>simunant</a:t>
            </a:r>
            <a:r>
              <a:rPr lang="en-US">
                <a:latin typeface="Palatino Linotype" panose="02040502050505030304" pitchFamily="18" charset="0"/>
              </a:rPr>
              <a:t> </a:t>
            </a:r>
            <a:r>
              <a:rPr lang="en-US" err="1">
                <a:latin typeface="Palatino Linotype" panose="02040502050505030304" pitchFamily="18" charset="0"/>
              </a:rPr>
              <a:t>ectempos</a:t>
            </a:r>
            <a:r>
              <a:rPr lang="en-US">
                <a:latin typeface="Palatino Linotype" panose="02040502050505030304" pitchFamily="18" charset="0"/>
              </a:rPr>
              <a:t> </a:t>
            </a:r>
            <a:r>
              <a:rPr lang="en-US" err="1">
                <a:latin typeface="Palatino Linotype" panose="02040502050505030304" pitchFamily="18" charset="0"/>
              </a:rPr>
              <a:t>amAm</a:t>
            </a:r>
            <a:r>
              <a:rPr lang="en-US">
                <a:latin typeface="Palatino Linotype" panose="02040502050505030304" pitchFamily="18" charset="0"/>
              </a:rPr>
              <a:t> </a:t>
            </a:r>
            <a:r>
              <a:rPr lang="en-US" err="1">
                <a:latin typeface="Palatino Linotype" panose="02040502050505030304" pitchFamily="18" charset="0"/>
              </a:rPr>
              <a:t>fugitas</a:t>
            </a:r>
            <a:r>
              <a:rPr lang="en-US">
                <a:latin typeface="Palatino Linotype" panose="02040502050505030304" pitchFamily="18" charset="0"/>
              </a:rPr>
              <a:t> min </a:t>
            </a:r>
            <a:r>
              <a:rPr lang="en-US" err="1">
                <a:latin typeface="Palatino Linotype" panose="02040502050505030304" pitchFamily="18" charset="0"/>
              </a:rPr>
              <a:t>exfo</a:t>
            </a:r>
            <a:r>
              <a:rPr lang="en-US">
                <a:latin typeface="Palatino Linotype" panose="02040502050505030304" pitchFamily="18" charset="0"/>
              </a:rPr>
              <a:t> </a:t>
            </a:r>
            <a:r>
              <a:rPr lang="en-US" err="1">
                <a:latin typeface="Palatino Linotype" panose="02040502050505030304" pitchFamily="18" charset="0"/>
              </a:rPr>
              <a:t>esequa</a:t>
            </a:r>
            <a:r>
              <a:rPr lang="en-US">
                <a:latin typeface="Palatino Linotype" panose="02040502050505030304" pitchFamily="18" charset="0"/>
              </a:rPr>
              <a:t> Omnia, </a:t>
            </a:r>
            <a:r>
              <a:rPr lang="en-US" err="1">
                <a:latin typeface="Palatino Linotype" panose="02040502050505030304" pitchFamily="18" charset="0"/>
              </a:rPr>
              <a:t>ey</a:t>
            </a:r>
            <a:r>
              <a:rPr lang="en-US">
                <a:latin typeface="Palatino Linotype" panose="02040502050505030304" pitchFamily="18" charset="0"/>
              </a:rPr>
              <a:t> long </a:t>
            </a:r>
            <a:r>
              <a:rPr lang="en-US" err="1">
                <a:latin typeface="Palatino Linotype" panose="02040502050505030304" pitchFamily="18" charset="0"/>
              </a:rPr>
              <a:t>simunant</a:t>
            </a:r>
            <a:r>
              <a:rPr lang="en-US">
                <a:latin typeface="Palatino Linotype" panose="02040502050505030304" pitchFamily="18" charset="0"/>
              </a:rPr>
              <a:t> </a:t>
            </a:r>
            <a:r>
              <a:rPr lang="en-US" err="1">
                <a:latin typeface="Palatino Linotype" panose="02040502050505030304" pitchFamily="18" charset="0"/>
              </a:rPr>
              <a:t>ectempos</a:t>
            </a:r>
            <a:r>
              <a:rPr lang="en-US">
                <a:latin typeface="Palatino Linotype" panose="02040502050505030304" pitchFamily="18" charset="0"/>
              </a:rPr>
              <a:t> am</a:t>
            </a:r>
            <a:endParaRPr lang="en-US"/>
          </a:p>
          <a:p>
            <a:r>
              <a:rPr lang="en-US">
                <a:latin typeface="Palatino Linotype" panose="02040502050505030304" pitchFamily="18" charset="0"/>
              </a:rPr>
              <a:t>Am </a:t>
            </a:r>
            <a:r>
              <a:rPr lang="en-US" err="1">
                <a:latin typeface="Palatino Linotype" panose="02040502050505030304" pitchFamily="18" charset="0"/>
              </a:rPr>
              <a:t>fugitas</a:t>
            </a:r>
            <a:r>
              <a:rPr lang="en-US">
                <a:latin typeface="Palatino Linotype" panose="02040502050505030304" pitchFamily="18" charset="0"/>
              </a:rPr>
              <a:t> min </a:t>
            </a:r>
            <a:r>
              <a:rPr lang="en-US" err="1">
                <a:latin typeface="Palatino Linotype" panose="02040502050505030304" pitchFamily="18" charset="0"/>
              </a:rPr>
              <a:t>exfo</a:t>
            </a:r>
            <a:r>
              <a:rPr lang="en-US">
                <a:latin typeface="Palatino Linotype" panose="02040502050505030304" pitchFamily="18" charset="0"/>
              </a:rPr>
              <a:t> </a:t>
            </a:r>
            <a:r>
              <a:rPr lang="en-US" err="1">
                <a:latin typeface="Palatino Linotype" panose="02040502050505030304" pitchFamily="18" charset="0"/>
              </a:rPr>
              <a:t>esequa</a:t>
            </a:r>
            <a:r>
              <a:rPr lang="en-US">
                <a:latin typeface="Palatino Linotype" panose="02040502050505030304" pitchFamily="18" charset="0"/>
              </a:rPr>
              <a:t> Omnia, </a:t>
            </a:r>
            <a:r>
              <a:rPr lang="en-US" err="1">
                <a:latin typeface="Palatino Linotype" panose="02040502050505030304" pitchFamily="18" charset="0"/>
              </a:rPr>
              <a:t>ey</a:t>
            </a:r>
            <a:r>
              <a:rPr lang="en-US">
                <a:latin typeface="Palatino Linotype" panose="02040502050505030304" pitchFamily="18" charset="0"/>
              </a:rPr>
              <a:t> long </a:t>
            </a:r>
            <a:r>
              <a:rPr lang="en-US" err="1">
                <a:latin typeface="Palatino Linotype" panose="02040502050505030304" pitchFamily="18" charset="0"/>
              </a:rPr>
              <a:t>simunant</a:t>
            </a:r>
            <a:r>
              <a:rPr lang="en-US">
                <a:latin typeface="Palatino Linotype" panose="02040502050505030304" pitchFamily="18" charset="0"/>
              </a:rPr>
              <a:t> </a:t>
            </a:r>
            <a:r>
              <a:rPr lang="en-US" err="1">
                <a:latin typeface="Palatino Linotype" panose="02040502050505030304" pitchFamily="18" charset="0"/>
              </a:rPr>
              <a:t>ectempos</a:t>
            </a:r>
            <a:r>
              <a:rPr lang="en-US">
                <a:latin typeface="Palatino Linotype" panose="02040502050505030304" pitchFamily="18" charset="0"/>
              </a:rPr>
              <a:t> am</a:t>
            </a:r>
            <a:endParaRPr lang="en-US"/>
          </a:p>
          <a:p>
            <a:endParaRPr lang="en-US"/>
          </a:p>
        </p:txBody>
      </p:sp>
      <p:graphicFrame>
        <p:nvGraphicFramePr>
          <p:cNvPr id="14" name="Chart 13"/>
          <p:cNvGraphicFramePr/>
          <p:nvPr userDrawn="1"/>
        </p:nvGraphicFramePr>
        <p:xfrm>
          <a:off x="1676403" y="3361340"/>
          <a:ext cx="16205200" cy="7372920"/>
        </p:xfrm>
        <a:graphic>
          <a:graphicData uri="http://schemas.openxmlformats.org/drawingml/2006/chart">
            <c:chart xmlns:c="http://schemas.openxmlformats.org/drawingml/2006/chart" xmlns:r="http://schemas.openxmlformats.org/officeDocument/2006/relationships" r:id="rId2"/>
          </a:graphicData>
        </a:graphic>
      </p:graphicFrame>
      <p:sp>
        <p:nvSpPr>
          <p:cNvPr id="8" name="Slide Number Placeholder 5"/>
          <p:cNvSpPr>
            <a:spLocks noGrp="1"/>
          </p:cNvSpPr>
          <p:nvPr>
            <p:ph type="sldNum" sz="quarter" idx="4"/>
          </p:nvPr>
        </p:nvSpPr>
        <p:spPr>
          <a:xfrm>
            <a:off x="18292227" y="12495591"/>
            <a:ext cx="5486400" cy="730250"/>
          </a:xfrm>
          <a:prstGeom prst="rect">
            <a:avLst/>
          </a:prstGeom>
        </p:spPr>
        <p:txBody>
          <a:bodyPr/>
          <a:lstStyle>
            <a:lvl1pPr algn="r">
              <a:defRPr sz="2400" baseline="0"/>
            </a:lvl1pPr>
          </a:lstStyle>
          <a:p>
            <a:r>
              <a:rPr lang="en-US"/>
              <a:t>Page </a:t>
            </a:r>
            <a:fld id="{C8303BCE-995F-4709-9859-41737DB22DB5}" type="slidenum">
              <a:rPr lang="en-US" smtClean="0"/>
              <a:pPr/>
              <a:t>‹#›</a:t>
            </a:fld>
            <a:endParaRPr lang="en-US"/>
          </a:p>
        </p:txBody>
      </p:sp>
      <p:pic>
        <p:nvPicPr>
          <p:cNvPr id="6" name="Picture 5">
            <a:extLst>
              <a:ext uri="{FF2B5EF4-FFF2-40B4-BE49-F238E27FC236}">
                <a16:creationId xmlns:a16="http://schemas.microsoft.com/office/drawing/2014/main" id="{AFF3588D-DA9E-4187-9766-0FD326D2EF6E}"/>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185688" y="12394889"/>
            <a:ext cx="2354524" cy="931654"/>
          </a:xfrm>
          <a:prstGeom prst="rect">
            <a:avLst/>
          </a:prstGeom>
        </p:spPr>
      </p:pic>
      <p:cxnSp>
        <p:nvCxnSpPr>
          <p:cNvPr id="7" name="Straight Connector 6">
            <a:extLst>
              <a:ext uri="{FF2B5EF4-FFF2-40B4-BE49-F238E27FC236}">
                <a16:creationId xmlns:a16="http://schemas.microsoft.com/office/drawing/2014/main" id="{9FB58B4C-64CE-44CA-AC8D-88E89C15356A}"/>
              </a:ext>
            </a:extLst>
          </p:cNvPr>
          <p:cNvCxnSpPr>
            <a:cxnSpLocks/>
          </p:cNvCxnSpPr>
          <p:nvPr userDrawn="1"/>
        </p:nvCxnSpPr>
        <p:spPr>
          <a:xfrm>
            <a:off x="680936" y="12125527"/>
            <a:ext cx="22937821" cy="0"/>
          </a:xfrm>
          <a:prstGeom prst="line">
            <a:avLst/>
          </a:prstGeom>
          <a:ln w="12700">
            <a:solidFill>
              <a:schemeClr val="accent4">
                <a:alpha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2254125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FBF41F-E2FC-4236-94A3-E5267D1D1D8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30CF148-A2B4-4B25-AB18-25F5B8405E6E}"/>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033E891-539B-4C77-9107-BBFBA3B8E9CE}"/>
              </a:ext>
            </a:extLst>
          </p:cNvPr>
          <p:cNvSpPr>
            <a:spLocks noGrp="1"/>
          </p:cNvSpPr>
          <p:nvPr>
            <p:ph type="dt" sz="half" idx="10"/>
          </p:nvPr>
        </p:nvSpPr>
        <p:spPr/>
        <p:txBody>
          <a:bodyPr/>
          <a:lstStyle/>
          <a:p>
            <a:fld id="{A33E1284-0C78-4167-AC86-D201AC42ED6C}" type="datetimeFigureOut">
              <a:rPr lang="en-US" smtClean="0"/>
              <a:t>9/6/26</a:t>
            </a:fld>
            <a:endParaRPr lang="en-US"/>
          </a:p>
        </p:txBody>
      </p:sp>
      <p:sp>
        <p:nvSpPr>
          <p:cNvPr id="5" name="Footer Placeholder 4">
            <a:extLst>
              <a:ext uri="{FF2B5EF4-FFF2-40B4-BE49-F238E27FC236}">
                <a16:creationId xmlns:a16="http://schemas.microsoft.com/office/drawing/2014/main" id="{BE288C72-0240-4EA1-BC09-952A974429B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4CBE26A-C9D7-42BE-B64E-1DB3914190D1}"/>
              </a:ext>
            </a:extLst>
          </p:cNvPr>
          <p:cNvSpPr>
            <a:spLocks noGrp="1"/>
          </p:cNvSpPr>
          <p:nvPr>
            <p:ph type="sldNum" sz="quarter" idx="12"/>
          </p:nvPr>
        </p:nvSpPr>
        <p:spPr/>
        <p:txBody>
          <a:bodyPr/>
          <a:lstStyle/>
          <a:p>
            <a:fld id="{134FD63B-2805-459B-9AC8-B76EF41B1FD8}" type="slidenum">
              <a:rPr lang="en-US" smtClean="0"/>
              <a:t>‹#›</a:t>
            </a:fld>
            <a:endParaRPr lang="en-US"/>
          </a:p>
        </p:txBody>
      </p:sp>
    </p:spTree>
    <p:extLst>
      <p:ext uri="{BB962C8B-B14F-4D97-AF65-F5344CB8AC3E}">
        <p14:creationId xmlns:p14="http://schemas.microsoft.com/office/powerpoint/2010/main" val="84414590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Presentation Title Pag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425390" y="3338980"/>
            <a:ext cx="21031200" cy="1152340"/>
          </a:xfrm>
          <a:prstGeom prst="rect">
            <a:avLst/>
          </a:prstGeom>
        </p:spPr>
        <p:txBody>
          <a:bodyPr/>
          <a:lstStyle>
            <a:lvl1pPr>
              <a:defRPr sz="8000" b="0" spc="200" baseline="0">
                <a:solidFill>
                  <a:schemeClr val="bg1"/>
                </a:solidFill>
                <a:latin typeface="Franklin Gothic Medium"/>
              </a:defRPr>
            </a:lvl1pPr>
          </a:lstStyle>
          <a:p>
            <a:r>
              <a:rPr lang="en-US" dirty="0"/>
              <a:t>PRESENTATION TITLE</a:t>
            </a:r>
          </a:p>
        </p:txBody>
      </p:sp>
      <p:sp>
        <p:nvSpPr>
          <p:cNvPr id="7" name="Text Placeholder 6"/>
          <p:cNvSpPr>
            <a:spLocks noGrp="1"/>
          </p:cNvSpPr>
          <p:nvPr>
            <p:ph type="body" sz="quarter" idx="10" hasCustomPrompt="1"/>
          </p:nvPr>
        </p:nvSpPr>
        <p:spPr>
          <a:xfrm>
            <a:off x="1425390" y="4871938"/>
            <a:ext cx="21031200" cy="1313712"/>
          </a:xfrm>
          <a:prstGeom prst="rect">
            <a:avLst/>
          </a:prstGeom>
        </p:spPr>
        <p:txBody>
          <a:bodyPr/>
          <a:lstStyle>
            <a:lvl1pPr marL="0" indent="0">
              <a:buNone/>
              <a:defRPr sz="5600">
                <a:solidFill>
                  <a:schemeClr val="bg1"/>
                </a:solidFill>
                <a:latin typeface="Franklin Gothic Book"/>
                <a:cs typeface="Franklin Gothic Book"/>
              </a:defRPr>
            </a:lvl1pPr>
          </a:lstStyle>
          <a:p>
            <a:pPr lvl="0"/>
            <a:r>
              <a:rPr lang="en-US" dirty="0"/>
              <a:t>Subtitle</a:t>
            </a:r>
          </a:p>
        </p:txBody>
      </p:sp>
      <p:sp>
        <p:nvSpPr>
          <p:cNvPr id="9" name="Text Placeholder 8"/>
          <p:cNvSpPr>
            <a:spLocks noGrp="1"/>
          </p:cNvSpPr>
          <p:nvPr>
            <p:ph type="body" sz="quarter" idx="11" hasCustomPrompt="1"/>
          </p:nvPr>
        </p:nvSpPr>
        <p:spPr>
          <a:xfrm>
            <a:off x="1425390" y="7476937"/>
            <a:ext cx="21031200" cy="967818"/>
          </a:xfrm>
          <a:prstGeom prst="rect">
            <a:avLst/>
          </a:prstGeom>
        </p:spPr>
        <p:txBody>
          <a:bodyPr/>
          <a:lstStyle>
            <a:lvl1pPr marL="0" indent="0">
              <a:buNone/>
              <a:defRPr sz="5600">
                <a:solidFill>
                  <a:schemeClr val="bg1"/>
                </a:solidFill>
                <a:latin typeface="Franklin Gothic Book"/>
                <a:cs typeface="Franklin Gothic Book"/>
              </a:defRPr>
            </a:lvl1pPr>
          </a:lstStyle>
          <a:p>
            <a:pPr lvl="0"/>
            <a:r>
              <a:rPr lang="en-US" dirty="0"/>
              <a:t>Date</a:t>
            </a:r>
          </a:p>
        </p:txBody>
      </p:sp>
    </p:spTree>
    <p:extLst>
      <p:ext uri="{BB962C8B-B14F-4D97-AF65-F5344CB8AC3E}">
        <p14:creationId xmlns:p14="http://schemas.microsoft.com/office/powerpoint/2010/main" val="49738068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itle" preserve="1">
  <p:cSld name="Slide with Text Box">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1676400" y="968188"/>
            <a:ext cx="18288000" cy="1183340"/>
          </a:xfrm>
          <a:prstGeom prst="rect">
            <a:avLst/>
          </a:prstGeom>
        </p:spPr>
        <p:txBody>
          <a:bodyPr anchor="b"/>
          <a:lstStyle>
            <a:lvl1pPr algn="l">
              <a:defRPr sz="7200" b="0" baseline="0">
                <a:solidFill>
                  <a:schemeClr val="accent3"/>
                </a:solidFill>
                <a:latin typeface="+mj-lt"/>
              </a:defRPr>
            </a:lvl1pPr>
          </a:lstStyle>
          <a:p>
            <a:r>
              <a:rPr lang="en-US"/>
              <a:t>Slide With Text Box </a:t>
            </a:r>
          </a:p>
        </p:txBody>
      </p:sp>
      <p:sp>
        <p:nvSpPr>
          <p:cNvPr id="3" name="Subtitle 2"/>
          <p:cNvSpPr>
            <a:spLocks noGrp="1"/>
          </p:cNvSpPr>
          <p:nvPr>
            <p:ph type="subTitle" idx="1" hasCustomPrompt="1"/>
          </p:nvPr>
        </p:nvSpPr>
        <p:spPr>
          <a:xfrm>
            <a:off x="1676400" y="2927910"/>
            <a:ext cx="18288000" cy="8179360"/>
          </a:xfrm>
          <a:prstGeom prst="rect">
            <a:avLst/>
          </a:prstGeom>
        </p:spPr>
        <p:txBody>
          <a:bodyPr/>
          <a:lstStyle>
            <a:lvl1pPr marL="0" marR="0" indent="0" algn="l" defTabSz="1828800" rtl="0" eaLnBrk="1" fontAlgn="auto" latinLnBrk="0" hangingPunct="1">
              <a:lnSpc>
                <a:spcPct val="110000"/>
              </a:lnSpc>
              <a:spcBef>
                <a:spcPts val="2000"/>
              </a:spcBef>
              <a:spcAft>
                <a:spcPts val="0"/>
              </a:spcAft>
              <a:buClrTx/>
              <a:buSzTx/>
              <a:buFont typeface="Arial" panose="020B0604020202020204" pitchFamily="34" charset="0"/>
              <a:buNone/>
              <a:tabLst/>
              <a:defRPr lang="en-US" sz="3600" baseline="0" smtClean="0">
                <a:effectLst/>
                <a:latin typeface="Palatino Linotype" panose="02040502050505030304" pitchFamily="18" charset="0"/>
              </a:defRPr>
            </a:lvl1pPr>
            <a:lvl2pPr marL="914400" indent="0" algn="ctr">
              <a:buNone/>
              <a:defRPr sz="4000"/>
            </a:lvl2pPr>
            <a:lvl3pPr marL="1828800" indent="0" algn="ctr">
              <a:buNone/>
              <a:defRPr sz="3600"/>
            </a:lvl3pPr>
            <a:lvl4pPr marL="2743200" indent="0" algn="ctr">
              <a:buNone/>
              <a:defRPr sz="3200"/>
            </a:lvl4pPr>
            <a:lvl5pPr marL="3657600" indent="0" algn="ctr">
              <a:buNone/>
              <a:defRPr sz="3200"/>
            </a:lvl5pPr>
            <a:lvl6pPr marL="4572000" indent="0" algn="ctr">
              <a:buNone/>
              <a:defRPr sz="3200"/>
            </a:lvl6pPr>
            <a:lvl7pPr marL="5486400" indent="0" algn="ctr">
              <a:buNone/>
              <a:defRPr sz="3200"/>
            </a:lvl7pPr>
            <a:lvl8pPr marL="6400800" indent="0" algn="ctr">
              <a:buNone/>
              <a:defRPr sz="3200"/>
            </a:lvl8pPr>
            <a:lvl9pPr marL="7315200" indent="0" algn="ctr">
              <a:buNone/>
              <a:defRPr sz="3200"/>
            </a:lvl9pPr>
          </a:lstStyle>
          <a:p>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Lorem ipsum dolor sit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amet</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consectetur</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adipiscing</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elit</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sed</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do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eiusmod</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tempor</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incididunt</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labore</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dolore</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magna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aliqua</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p>
          <a:p>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enim</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ad minim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veniam</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quis</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nostrud</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exercitation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ullamco</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laboris</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nisi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aliquip</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ex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ea</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commodo</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consequat</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Lorem ipsum dolor sit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amet</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consectetur</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adipiscing</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elit</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sed</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do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eiusmod</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tempor</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incididunt</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labore</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dolore</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magna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aliqua</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t>
            </a:r>
            <a:endParaRPr lang="en-US"/>
          </a:p>
          <a:p>
            <a:endParaRPr lang="en-US"/>
          </a:p>
        </p:txBody>
      </p:sp>
      <p:sp>
        <p:nvSpPr>
          <p:cNvPr id="9" name="Slide Number Placeholder 5"/>
          <p:cNvSpPr>
            <a:spLocks noGrp="1"/>
          </p:cNvSpPr>
          <p:nvPr>
            <p:ph type="sldNum" sz="quarter" idx="4"/>
          </p:nvPr>
        </p:nvSpPr>
        <p:spPr>
          <a:xfrm>
            <a:off x="18292227" y="12495591"/>
            <a:ext cx="5486400" cy="730250"/>
          </a:xfrm>
          <a:prstGeom prst="rect">
            <a:avLst/>
          </a:prstGeom>
        </p:spPr>
        <p:txBody>
          <a:bodyPr/>
          <a:lstStyle>
            <a:lvl1pPr algn="r">
              <a:defRPr sz="2400" baseline="0"/>
            </a:lvl1pPr>
          </a:lstStyle>
          <a:p>
            <a:r>
              <a:rPr lang="en-US"/>
              <a:t>Page </a:t>
            </a:r>
            <a:fld id="{C8303BCE-995F-4709-9859-41737DB22DB5}" type="slidenum">
              <a:rPr lang="en-US" smtClean="0"/>
              <a:pPr/>
              <a:t>‹#›</a:t>
            </a:fld>
            <a:endParaRPr lang="en-US"/>
          </a:p>
        </p:txBody>
      </p:sp>
    </p:spTree>
    <p:extLst>
      <p:ext uri="{BB962C8B-B14F-4D97-AF65-F5344CB8AC3E}">
        <p14:creationId xmlns:p14="http://schemas.microsoft.com/office/powerpoint/2010/main" val="20649260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Slide with Bullets">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1676400" y="968188"/>
            <a:ext cx="18288000" cy="1183340"/>
          </a:xfrm>
          <a:prstGeom prst="rect">
            <a:avLst/>
          </a:prstGeom>
        </p:spPr>
        <p:txBody>
          <a:bodyPr anchor="b"/>
          <a:lstStyle>
            <a:lvl1pPr algn="l">
              <a:defRPr sz="7200" b="0" baseline="0">
                <a:solidFill>
                  <a:schemeClr val="accent3"/>
                </a:solidFill>
                <a:latin typeface="+mj-lt"/>
              </a:defRPr>
            </a:lvl1pPr>
          </a:lstStyle>
          <a:p>
            <a:r>
              <a:rPr lang="en-US"/>
              <a:t>Slide With Bullets</a:t>
            </a:r>
          </a:p>
        </p:txBody>
      </p:sp>
      <p:sp>
        <p:nvSpPr>
          <p:cNvPr id="5" name="Text Placeholder 4"/>
          <p:cNvSpPr>
            <a:spLocks noGrp="1"/>
          </p:cNvSpPr>
          <p:nvPr>
            <p:ph type="body" sz="quarter" idx="13" hasCustomPrompt="1"/>
          </p:nvPr>
        </p:nvSpPr>
        <p:spPr>
          <a:xfrm>
            <a:off x="1676400" y="2957611"/>
            <a:ext cx="18288000" cy="6616694"/>
          </a:xfrm>
          <a:prstGeom prst="rect">
            <a:avLst/>
          </a:prstGeom>
        </p:spPr>
        <p:txBody>
          <a:bodyPr/>
          <a:lstStyle>
            <a:lvl1pPr>
              <a:lnSpc>
                <a:spcPct val="110000"/>
              </a:lnSpc>
              <a:buClr>
                <a:srgbClr val="0984AF"/>
              </a:buClr>
              <a:defRPr sz="3600">
                <a:solidFill>
                  <a:schemeClr val="accent4"/>
                </a:solidFill>
                <a:latin typeface="Palatino Linotype" panose="02040502050505030304" pitchFamily="18" charset="0"/>
              </a:defRPr>
            </a:lvl1pPr>
            <a:lvl2pPr marL="1371600" indent="-457200">
              <a:lnSpc>
                <a:spcPct val="110000"/>
              </a:lnSpc>
              <a:buClr>
                <a:srgbClr val="0984AF"/>
              </a:buClr>
              <a:buFont typeface="News Gothic" panose="02000503040000020004" pitchFamily="2" charset="0"/>
              <a:buChar char="&gt;"/>
              <a:defRPr sz="3600">
                <a:solidFill>
                  <a:schemeClr val="accent4"/>
                </a:solidFill>
                <a:latin typeface="Palatino Linotype" panose="02040502050505030304" pitchFamily="18" charset="0"/>
              </a:defRPr>
            </a:lvl2pPr>
            <a:lvl3pPr marL="2286000" indent="-457200">
              <a:lnSpc>
                <a:spcPct val="110000"/>
              </a:lnSpc>
              <a:buClr>
                <a:srgbClr val="0984AF"/>
              </a:buClr>
              <a:buFont typeface="Calibri" panose="020F0502020204030204" pitchFamily="34" charset="0"/>
              <a:buChar char="⁻"/>
              <a:defRPr sz="3600">
                <a:solidFill>
                  <a:schemeClr val="accent4"/>
                </a:solidFill>
                <a:latin typeface="Palatino Linotype" panose="02040502050505030304" pitchFamily="18" charset="0"/>
              </a:defRPr>
            </a:lvl3pPr>
            <a:lvl4pPr marL="2743200" indent="0">
              <a:buNone/>
              <a:defRPr sz="4800">
                <a:latin typeface="Palatino Linotype" panose="02040502050505030304" pitchFamily="18" charset="0"/>
              </a:defRPr>
            </a:lvl4pPr>
            <a:lvl5pPr marL="0" indent="457200">
              <a:lnSpc>
                <a:spcPct val="110000"/>
              </a:lnSpc>
              <a:buClr>
                <a:srgbClr val="0984AF"/>
              </a:buClr>
              <a:defRPr sz="3600" baseline="0">
                <a:solidFill>
                  <a:schemeClr val="accent4"/>
                </a:solidFill>
                <a:latin typeface="Palatino Linotype" panose="02040502050505030304" pitchFamily="18" charset="0"/>
              </a:defRPr>
            </a:lvl5pPr>
          </a:lstStyle>
          <a:p>
            <a:pPr lvl="0"/>
            <a:r>
              <a:rPr lang="en-US"/>
              <a:t>Bullet 1</a:t>
            </a:r>
          </a:p>
          <a:p>
            <a:pPr lvl="1"/>
            <a:r>
              <a:rPr lang="en-US"/>
              <a:t> Indent 1</a:t>
            </a:r>
          </a:p>
          <a:p>
            <a:pPr lvl="2"/>
            <a:r>
              <a:rPr lang="en-US"/>
              <a:t>Indent 2</a:t>
            </a:r>
          </a:p>
          <a:p>
            <a:pPr lvl="4"/>
            <a:r>
              <a:rPr lang="en-US"/>
              <a:t>Bullet 2</a:t>
            </a:r>
          </a:p>
          <a:p>
            <a:pPr lvl="4"/>
            <a:r>
              <a:rPr lang="en-US"/>
              <a:t>Bullet 3</a:t>
            </a:r>
          </a:p>
          <a:p>
            <a:pPr lvl="4"/>
            <a:r>
              <a:rPr lang="en-US"/>
              <a:t>Bullet 4</a:t>
            </a:r>
          </a:p>
        </p:txBody>
      </p:sp>
      <p:sp>
        <p:nvSpPr>
          <p:cNvPr id="7" name="Slide Number Placeholder 5"/>
          <p:cNvSpPr>
            <a:spLocks noGrp="1"/>
          </p:cNvSpPr>
          <p:nvPr>
            <p:ph type="sldNum" sz="quarter" idx="4"/>
          </p:nvPr>
        </p:nvSpPr>
        <p:spPr>
          <a:xfrm>
            <a:off x="18292227" y="12495591"/>
            <a:ext cx="5486400" cy="730250"/>
          </a:xfrm>
          <a:prstGeom prst="rect">
            <a:avLst/>
          </a:prstGeom>
        </p:spPr>
        <p:txBody>
          <a:bodyPr/>
          <a:lstStyle>
            <a:lvl1pPr algn="r">
              <a:defRPr sz="2400" baseline="0"/>
            </a:lvl1pPr>
          </a:lstStyle>
          <a:p>
            <a:r>
              <a:rPr lang="en-US"/>
              <a:t>Page </a:t>
            </a:r>
            <a:fld id="{C8303BCE-995F-4709-9859-41737DB22DB5}" type="slidenum">
              <a:rPr lang="en-US" smtClean="0"/>
              <a:pPr/>
              <a:t>‹#›</a:t>
            </a:fld>
            <a:endParaRPr lang="en-US"/>
          </a:p>
        </p:txBody>
      </p:sp>
    </p:spTree>
    <p:extLst>
      <p:ext uri="{BB962C8B-B14F-4D97-AF65-F5344CB8AC3E}">
        <p14:creationId xmlns:p14="http://schemas.microsoft.com/office/powerpoint/2010/main" val="108757392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Slide with Bullets- 2 Columns">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1676400" y="968188"/>
            <a:ext cx="18288000" cy="1183340"/>
          </a:xfrm>
          <a:prstGeom prst="rect">
            <a:avLst/>
          </a:prstGeom>
        </p:spPr>
        <p:txBody>
          <a:bodyPr anchor="b"/>
          <a:lstStyle>
            <a:lvl1pPr algn="l">
              <a:defRPr sz="7200" b="0" baseline="0">
                <a:solidFill>
                  <a:schemeClr val="accent3"/>
                </a:solidFill>
                <a:latin typeface="+mj-lt"/>
              </a:defRPr>
            </a:lvl1pPr>
          </a:lstStyle>
          <a:p>
            <a:r>
              <a:rPr lang="en-US"/>
              <a:t>Slide With Bullets- 2 Columns</a:t>
            </a:r>
          </a:p>
        </p:txBody>
      </p:sp>
      <p:sp>
        <p:nvSpPr>
          <p:cNvPr id="5" name="Text Placeholder 4"/>
          <p:cNvSpPr>
            <a:spLocks noGrp="1"/>
          </p:cNvSpPr>
          <p:nvPr>
            <p:ph type="body" sz="quarter" idx="13" hasCustomPrompt="1"/>
          </p:nvPr>
        </p:nvSpPr>
        <p:spPr>
          <a:xfrm>
            <a:off x="1676400" y="2957611"/>
            <a:ext cx="10192869" cy="6616694"/>
          </a:xfrm>
          <a:prstGeom prst="rect">
            <a:avLst/>
          </a:prstGeom>
        </p:spPr>
        <p:txBody>
          <a:bodyPr/>
          <a:lstStyle>
            <a:lvl1pPr>
              <a:buClr>
                <a:srgbClr val="0984AF"/>
              </a:buClr>
              <a:defRPr sz="3600" baseline="0">
                <a:latin typeface="Palatino Linotype" panose="02040502050505030304" pitchFamily="18" charset="0"/>
              </a:defRPr>
            </a:lvl1pPr>
            <a:lvl2pPr marL="1371600" indent="-457200">
              <a:buClr>
                <a:srgbClr val="0984AF"/>
              </a:buClr>
              <a:buFont typeface="Wingdings" panose="05000000000000000000" pitchFamily="2" charset="2"/>
              <a:buChar char="Ø"/>
              <a:defRPr sz="4800">
                <a:latin typeface="Palatino Linotype" panose="02040502050505030304" pitchFamily="18" charset="0"/>
              </a:defRPr>
            </a:lvl2pPr>
            <a:lvl3pPr marL="2286000" indent="-457200">
              <a:buClr>
                <a:srgbClr val="0984AF"/>
              </a:buClr>
              <a:buFont typeface="Calibri" panose="020F0502020204030204" pitchFamily="34" charset="0"/>
              <a:buChar char="⁻"/>
              <a:defRPr sz="4800">
                <a:latin typeface="Palatino Linotype" panose="02040502050505030304" pitchFamily="18" charset="0"/>
              </a:defRPr>
            </a:lvl3pPr>
            <a:lvl4pPr marL="2743200" indent="0">
              <a:buNone/>
              <a:defRPr sz="4800">
                <a:latin typeface="Palatino Linotype" panose="02040502050505030304" pitchFamily="18" charset="0"/>
              </a:defRPr>
            </a:lvl4pPr>
            <a:lvl5pPr marL="0" indent="457200">
              <a:buClr>
                <a:srgbClr val="0984AF"/>
              </a:buClr>
              <a:defRPr sz="4800" baseline="0">
                <a:latin typeface="Palatino Linotype" panose="02040502050505030304" pitchFamily="18" charset="0"/>
              </a:defRPr>
            </a:lvl5pPr>
          </a:lstStyle>
          <a:p>
            <a:pPr lvl="0"/>
            <a:r>
              <a:rPr lang="en-US"/>
              <a:t>Bullet 1</a:t>
            </a:r>
          </a:p>
          <a:p>
            <a:pPr lvl="0"/>
            <a:r>
              <a:rPr lang="en-US"/>
              <a:t>Bullet 2</a:t>
            </a:r>
          </a:p>
          <a:p>
            <a:pPr lvl="0"/>
            <a:r>
              <a:rPr lang="en-US"/>
              <a:t>Bullet 3</a:t>
            </a:r>
          </a:p>
          <a:p>
            <a:pPr lvl="0"/>
            <a:r>
              <a:rPr lang="en-US"/>
              <a:t>Bullet 4</a:t>
            </a:r>
          </a:p>
        </p:txBody>
      </p:sp>
      <p:sp>
        <p:nvSpPr>
          <p:cNvPr id="4" name="Text Placeholder 3"/>
          <p:cNvSpPr>
            <a:spLocks noGrp="1"/>
          </p:cNvSpPr>
          <p:nvPr>
            <p:ph type="body" sz="quarter" idx="14" hasCustomPrompt="1"/>
          </p:nvPr>
        </p:nvSpPr>
        <p:spPr>
          <a:xfrm>
            <a:off x="12514731" y="2957611"/>
            <a:ext cx="10192869" cy="6618190"/>
          </a:xfrm>
          <a:prstGeom prst="rect">
            <a:avLst/>
          </a:prstGeom>
        </p:spPr>
        <p:txBody>
          <a:bodyPr/>
          <a:lstStyle>
            <a:lvl1pPr marL="685800" indent="-685800" algn="l">
              <a:buClr>
                <a:srgbClr val="0984AF"/>
              </a:buClr>
              <a:buFont typeface="Arial" panose="020B0604020202020204" pitchFamily="34" charset="0"/>
              <a:buChar char="•"/>
              <a:defRPr sz="3600" baseline="0">
                <a:latin typeface="Palatino Linotype" panose="02040502050505030304" pitchFamily="18" charset="0"/>
              </a:defRPr>
            </a:lvl1pPr>
            <a:lvl2pPr marL="914400" indent="0" algn="l">
              <a:buFont typeface="Arial" panose="020B0604020202020204" pitchFamily="34" charset="0"/>
              <a:buNone/>
              <a:defRPr sz="4800">
                <a:latin typeface="Palatino Linotype" panose="02040502050505030304" pitchFamily="18" charset="0"/>
              </a:defRPr>
            </a:lvl2pPr>
            <a:lvl3pPr marL="1828800" indent="0" algn="l">
              <a:buFont typeface="Arial" panose="020B0604020202020204" pitchFamily="34" charset="0"/>
              <a:buNone/>
              <a:defRPr sz="4800">
                <a:latin typeface="Palatino Linotype" panose="02040502050505030304" pitchFamily="18" charset="0"/>
              </a:defRPr>
            </a:lvl3pPr>
            <a:lvl4pPr marL="2743200" indent="0" algn="l">
              <a:buFont typeface="Arial" panose="020B0604020202020204" pitchFamily="34" charset="0"/>
              <a:buNone/>
              <a:defRPr sz="4800">
                <a:latin typeface="Palatino Linotype" panose="02040502050505030304" pitchFamily="18" charset="0"/>
              </a:defRPr>
            </a:lvl4pPr>
            <a:lvl5pPr marL="3657600" indent="0" algn="l">
              <a:buFont typeface="Arial" panose="020B0604020202020204" pitchFamily="34" charset="0"/>
              <a:buNone/>
              <a:defRPr sz="4800">
                <a:latin typeface="Palatino Linotype" panose="02040502050505030304" pitchFamily="18" charset="0"/>
              </a:defRPr>
            </a:lvl5pPr>
          </a:lstStyle>
          <a:p>
            <a:pPr lvl="0"/>
            <a:r>
              <a:rPr lang="en-US"/>
              <a:t>Bullet 1</a:t>
            </a:r>
          </a:p>
          <a:p>
            <a:pPr lvl="0"/>
            <a:r>
              <a:rPr lang="en-US"/>
              <a:t>Bullet 2</a:t>
            </a:r>
          </a:p>
          <a:p>
            <a:pPr lvl="0"/>
            <a:r>
              <a:rPr lang="en-US"/>
              <a:t>Bullet 3</a:t>
            </a:r>
          </a:p>
          <a:p>
            <a:pPr lvl="0"/>
            <a:r>
              <a:rPr lang="en-US"/>
              <a:t>Bullet 4</a:t>
            </a:r>
          </a:p>
        </p:txBody>
      </p:sp>
      <p:sp>
        <p:nvSpPr>
          <p:cNvPr id="7" name="Slide Number Placeholder 5"/>
          <p:cNvSpPr>
            <a:spLocks noGrp="1"/>
          </p:cNvSpPr>
          <p:nvPr>
            <p:ph type="sldNum" sz="quarter" idx="4"/>
          </p:nvPr>
        </p:nvSpPr>
        <p:spPr>
          <a:xfrm>
            <a:off x="18292227" y="12495591"/>
            <a:ext cx="5486400" cy="730250"/>
          </a:xfrm>
          <a:prstGeom prst="rect">
            <a:avLst/>
          </a:prstGeom>
        </p:spPr>
        <p:txBody>
          <a:bodyPr/>
          <a:lstStyle>
            <a:lvl1pPr algn="r">
              <a:defRPr sz="2400" baseline="0"/>
            </a:lvl1pPr>
          </a:lstStyle>
          <a:p>
            <a:r>
              <a:rPr lang="en-US"/>
              <a:t>Page </a:t>
            </a:r>
            <a:fld id="{C8303BCE-995F-4709-9859-41737DB22DB5}" type="slidenum">
              <a:rPr lang="en-US" smtClean="0"/>
              <a:pPr/>
              <a:t>‹#›</a:t>
            </a:fld>
            <a:endParaRPr lang="en-US"/>
          </a:p>
        </p:txBody>
      </p:sp>
    </p:spTree>
    <p:extLst>
      <p:ext uri="{BB962C8B-B14F-4D97-AF65-F5344CB8AC3E}">
        <p14:creationId xmlns:p14="http://schemas.microsoft.com/office/powerpoint/2010/main" val="294234141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picTx" preserve="1">
  <p:cSld name="Slide with Text &amp; Imag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680635" y="702366"/>
            <a:ext cx="11264400" cy="1936376"/>
          </a:xfrm>
          <a:prstGeom prst="rect">
            <a:avLst/>
          </a:prstGeom>
        </p:spPr>
        <p:txBody>
          <a:bodyPr anchor="t" anchorCtr="0">
            <a:noAutofit/>
          </a:bodyPr>
          <a:lstStyle>
            <a:lvl1pPr>
              <a:defRPr sz="7200" b="0">
                <a:solidFill>
                  <a:schemeClr val="accent3"/>
                </a:solidFill>
                <a:latin typeface="+mj-lt"/>
              </a:defRPr>
            </a:lvl1pPr>
          </a:lstStyle>
          <a:p>
            <a:r>
              <a:rPr lang="en-US"/>
              <a:t>Slide with Text and Image</a:t>
            </a:r>
          </a:p>
        </p:txBody>
      </p:sp>
      <p:sp>
        <p:nvSpPr>
          <p:cNvPr id="3" name="Picture Placeholder 2"/>
          <p:cNvSpPr>
            <a:spLocks noGrp="1"/>
          </p:cNvSpPr>
          <p:nvPr>
            <p:ph type="pic" idx="1"/>
          </p:nvPr>
        </p:nvSpPr>
        <p:spPr>
          <a:xfrm>
            <a:off x="14007600" y="-1"/>
            <a:ext cx="10376400" cy="12179938"/>
          </a:xfrm>
          <a:prstGeom prst="rect">
            <a:avLst/>
          </a:prstGeom>
        </p:spPr>
        <p:txBody>
          <a:bodyPr/>
          <a:lstStyle>
            <a:lvl1pPr marL="0" indent="0">
              <a:buNone/>
              <a:defRPr sz="6400"/>
            </a:lvl1pPr>
            <a:lvl2pPr marL="914400" indent="0">
              <a:buNone/>
              <a:defRPr sz="5600"/>
            </a:lvl2pPr>
            <a:lvl3pPr marL="1828800" indent="0">
              <a:buNone/>
              <a:defRPr sz="4800"/>
            </a:lvl3pPr>
            <a:lvl4pPr marL="2743200" indent="0">
              <a:buNone/>
              <a:defRPr sz="4000"/>
            </a:lvl4pPr>
            <a:lvl5pPr marL="3657600" indent="0">
              <a:buNone/>
              <a:defRPr sz="4000"/>
            </a:lvl5pPr>
            <a:lvl6pPr marL="4572000" indent="0">
              <a:buNone/>
              <a:defRPr sz="4000"/>
            </a:lvl6pPr>
            <a:lvl7pPr marL="5486400" indent="0">
              <a:buNone/>
              <a:defRPr sz="4000"/>
            </a:lvl7pPr>
            <a:lvl8pPr marL="6400800" indent="0">
              <a:buNone/>
              <a:defRPr sz="4000"/>
            </a:lvl8pPr>
            <a:lvl9pPr marL="7315200" indent="0">
              <a:buNone/>
              <a:defRPr sz="4000"/>
            </a:lvl9pPr>
          </a:lstStyle>
          <a:p>
            <a:endParaRPr lang="en-US"/>
          </a:p>
        </p:txBody>
      </p:sp>
      <p:sp>
        <p:nvSpPr>
          <p:cNvPr id="4" name="Text Placeholder 3"/>
          <p:cNvSpPr>
            <a:spLocks noGrp="1"/>
          </p:cNvSpPr>
          <p:nvPr>
            <p:ph type="body" sz="half" idx="2" hasCustomPrompt="1"/>
          </p:nvPr>
        </p:nvSpPr>
        <p:spPr>
          <a:xfrm>
            <a:off x="1680635" y="3254188"/>
            <a:ext cx="11264400" cy="8122024"/>
          </a:xfrm>
          <a:prstGeom prst="rect">
            <a:avLst/>
          </a:prstGeom>
        </p:spPr>
        <p:txBody>
          <a:bodyPr/>
          <a:lstStyle>
            <a:lvl1pPr marL="0" indent="0" algn="l">
              <a:lnSpc>
                <a:spcPct val="110000"/>
              </a:lnSpc>
              <a:buNone/>
              <a:defRPr lang="en-US" sz="3600">
                <a:effectLst/>
                <a:latin typeface="Palatino Linotype" panose="02040502050505030304" pitchFamily="18" charset="0"/>
              </a:defRPr>
            </a:lvl1pPr>
            <a:lvl2pPr marL="914400" indent="0">
              <a:buNone/>
              <a:defRPr sz="2800"/>
            </a:lvl2pPr>
            <a:lvl3pPr marL="1828800" indent="0">
              <a:buNone/>
              <a:defRPr sz="2400"/>
            </a:lvl3pPr>
            <a:lvl4pPr marL="2743200" indent="0">
              <a:buNone/>
              <a:defRPr sz="2000"/>
            </a:lvl4pPr>
            <a:lvl5pPr marL="3657600" indent="0">
              <a:buNone/>
              <a:defRPr sz="2000"/>
            </a:lvl5pPr>
            <a:lvl6pPr marL="4572000" indent="0">
              <a:buNone/>
              <a:defRPr sz="2000"/>
            </a:lvl6pPr>
            <a:lvl7pPr marL="5486400" indent="0">
              <a:buNone/>
              <a:defRPr sz="2000"/>
            </a:lvl7pPr>
            <a:lvl8pPr marL="6400800" indent="0">
              <a:buNone/>
              <a:defRPr sz="2000"/>
            </a:lvl8pPr>
            <a:lvl9pPr marL="7315200" indent="0">
              <a:buNone/>
              <a:defRPr sz="2000"/>
            </a:lvl9pPr>
          </a:lstStyle>
          <a:p>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Lorem ipsum dolor sit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etend</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mio</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amet</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consectetur</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adipiscing</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elit</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adoldsed</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do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eiusmod</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tempor</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incididunt</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labore</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dolore</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magna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malanaliqua</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enim</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ad minim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evenema</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teveniam</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quis</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nostrud</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exercitation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manadullamco</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laboris</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nisi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aliquip</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ex a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ea</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commodo</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consequat</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Duis</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aute</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irure</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dolor in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reprehenderit</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in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voluptate</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velit</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esse</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cillum</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dolore</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eu</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fugiat</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nulla</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pariatur</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Le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Excepteur</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sint</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occaecat</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cupidatat</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non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asproident</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sunt</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in culpa qui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polotofficia</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deserunt</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mollit</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anim</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id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est</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laborum</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t>
            </a:r>
            <a:endParaRPr lang="en-US" sz="220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9" name="Slide Number Placeholder 5"/>
          <p:cNvSpPr>
            <a:spLocks noGrp="1"/>
          </p:cNvSpPr>
          <p:nvPr>
            <p:ph type="sldNum" sz="quarter" idx="4"/>
          </p:nvPr>
        </p:nvSpPr>
        <p:spPr>
          <a:xfrm>
            <a:off x="18292227" y="12495591"/>
            <a:ext cx="5486400" cy="730250"/>
          </a:xfrm>
          <a:prstGeom prst="rect">
            <a:avLst/>
          </a:prstGeom>
        </p:spPr>
        <p:txBody>
          <a:bodyPr/>
          <a:lstStyle>
            <a:lvl1pPr algn="r">
              <a:defRPr sz="2400" baseline="0"/>
            </a:lvl1pPr>
          </a:lstStyle>
          <a:p>
            <a:r>
              <a:rPr lang="en-US"/>
              <a:t>Page </a:t>
            </a:r>
            <a:fld id="{C8303BCE-995F-4709-9859-41737DB22DB5}" type="slidenum">
              <a:rPr lang="en-US" smtClean="0"/>
              <a:pPr/>
              <a:t>‹#›</a:t>
            </a:fld>
            <a:endParaRPr lang="en-US"/>
          </a:p>
        </p:txBody>
      </p:sp>
    </p:spTree>
    <p:extLst>
      <p:ext uri="{BB962C8B-B14F-4D97-AF65-F5344CB8AC3E}">
        <p14:creationId xmlns:p14="http://schemas.microsoft.com/office/powerpoint/2010/main" val="185192190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Slide with Text &amp; 2 Image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680635" y="914400"/>
            <a:ext cx="11264400" cy="1936376"/>
          </a:xfrm>
          <a:prstGeom prst="rect">
            <a:avLst/>
          </a:prstGeom>
        </p:spPr>
        <p:txBody>
          <a:bodyPr anchor="t" anchorCtr="0">
            <a:noAutofit/>
          </a:bodyPr>
          <a:lstStyle>
            <a:lvl1pPr>
              <a:defRPr sz="7200" b="0">
                <a:solidFill>
                  <a:schemeClr val="accent3"/>
                </a:solidFill>
                <a:latin typeface="+mj-lt"/>
              </a:defRPr>
            </a:lvl1pPr>
          </a:lstStyle>
          <a:p>
            <a:r>
              <a:rPr lang="en-US"/>
              <a:t>Slide with Text and Image</a:t>
            </a:r>
          </a:p>
        </p:txBody>
      </p:sp>
      <p:sp>
        <p:nvSpPr>
          <p:cNvPr id="3" name="Picture Placeholder 2"/>
          <p:cNvSpPr>
            <a:spLocks noGrp="1"/>
          </p:cNvSpPr>
          <p:nvPr>
            <p:ph type="pic" idx="1"/>
          </p:nvPr>
        </p:nvSpPr>
        <p:spPr>
          <a:xfrm>
            <a:off x="14007099" y="914401"/>
            <a:ext cx="10376400" cy="4894730"/>
          </a:xfrm>
          <a:prstGeom prst="rect">
            <a:avLst/>
          </a:prstGeom>
        </p:spPr>
        <p:txBody>
          <a:bodyPr/>
          <a:lstStyle>
            <a:lvl1pPr marL="0" indent="0">
              <a:buNone/>
              <a:defRPr sz="6400"/>
            </a:lvl1pPr>
            <a:lvl2pPr marL="914400" indent="0">
              <a:buNone/>
              <a:defRPr sz="5600"/>
            </a:lvl2pPr>
            <a:lvl3pPr marL="1828800" indent="0">
              <a:buNone/>
              <a:defRPr sz="4800"/>
            </a:lvl3pPr>
            <a:lvl4pPr marL="2743200" indent="0">
              <a:buNone/>
              <a:defRPr sz="4000"/>
            </a:lvl4pPr>
            <a:lvl5pPr marL="3657600" indent="0">
              <a:buNone/>
              <a:defRPr sz="4000"/>
            </a:lvl5pPr>
            <a:lvl6pPr marL="4572000" indent="0">
              <a:buNone/>
              <a:defRPr sz="4000"/>
            </a:lvl6pPr>
            <a:lvl7pPr marL="5486400" indent="0">
              <a:buNone/>
              <a:defRPr sz="4000"/>
            </a:lvl7pPr>
            <a:lvl8pPr marL="6400800" indent="0">
              <a:buNone/>
              <a:defRPr sz="4000"/>
            </a:lvl8pPr>
            <a:lvl9pPr marL="7315200" indent="0">
              <a:buNone/>
              <a:defRPr sz="4000"/>
            </a:lvl9pPr>
          </a:lstStyle>
          <a:p>
            <a:endParaRPr lang="en-US"/>
          </a:p>
        </p:txBody>
      </p:sp>
      <p:sp>
        <p:nvSpPr>
          <p:cNvPr id="4" name="Text Placeholder 3"/>
          <p:cNvSpPr>
            <a:spLocks noGrp="1"/>
          </p:cNvSpPr>
          <p:nvPr>
            <p:ph type="body" sz="half" idx="2" hasCustomPrompt="1"/>
          </p:nvPr>
        </p:nvSpPr>
        <p:spPr>
          <a:xfrm>
            <a:off x="1680635" y="3254188"/>
            <a:ext cx="11264400" cy="8122024"/>
          </a:xfrm>
          <a:prstGeom prst="rect">
            <a:avLst/>
          </a:prstGeom>
        </p:spPr>
        <p:txBody>
          <a:bodyPr/>
          <a:lstStyle>
            <a:lvl1pPr marL="0" indent="0" algn="just">
              <a:lnSpc>
                <a:spcPct val="110000"/>
              </a:lnSpc>
              <a:buNone/>
              <a:defRPr lang="en-US" sz="3600">
                <a:effectLst/>
                <a:latin typeface="Palatino Linotype" panose="02040502050505030304" pitchFamily="18" charset="0"/>
              </a:defRPr>
            </a:lvl1pPr>
            <a:lvl2pPr marL="914400" indent="0">
              <a:buNone/>
              <a:defRPr sz="2800"/>
            </a:lvl2pPr>
            <a:lvl3pPr marL="1828800" indent="0">
              <a:buNone/>
              <a:defRPr sz="2400"/>
            </a:lvl3pPr>
            <a:lvl4pPr marL="2743200" indent="0">
              <a:buNone/>
              <a:defRPr sz="2000"/>
            </a:lvl4pPr>
            <a:lvl5pPr marL="3657600" indent="0">
              <a:buNone/>
              <a:defRPr sz="2000"/>
            </a:lvl5pPr>
            <a:lvl6pPr marL="4572000" indent="0">
              <a:buNone/>
              <a:defRPr sz="2000"/>
            </a:lvl6pPr>
            <a:lvl7pPr marL="5486400" indent="0">
              <a:buNone/>
              <a:defRPr sz="2000"/>
            </a:lvl7pPr>
            <a:lvl8pPr marL="6400800" indent="0">
              <a:buNone/>
              <a:defRPr sz="2000"/>
            </a:lvl8pPr>
            <a:lvl9pPr marL="7315200" indent="0">
              <a:buNone/>
              <a:defRPr sz="2000"/>
            </a:lvl9pPr>
          </a:lstStyle>
          <a:p>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Lorem ipsum dolor sit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etend</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mio</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amet</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consectetur</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adipiscing</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elit</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adoldsed</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do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eiusmod</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tempor</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incididunt</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labore</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dolore</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magna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malanaliqua</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enim</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ad minim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evenema</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teveniam</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quis</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nostrud</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exercitation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manadullamco</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laboris</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nisi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aliquip</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ex a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ea</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commodo</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consequat</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Duis</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aute</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irure</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dolor in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reprehenderit</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in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voluptate</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velit</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esse</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cillum</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dolore</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eu</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fugiat</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nulla</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pariatur</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Le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Excepteur</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sint</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occaecat</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cupidatat</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non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asproident</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sunt</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in culpa qui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polotofficia</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deserunt</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mollit</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anim</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id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est</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laborum</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t>
            </a:r>
            <a:endParaRPr lang="en-US" sz="220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6" name="Picture Placeholder 5"/>
          <p:cNvSpPr>
            <a:spLocks noGrp="1"/>
          </p:cNvSpPr>
          <p:nvPr>
            <p:ph type="pic" sz="quarter" idx="13"/>
          </p:nvPr>
        </p:nvSpPr>
        <p:spPr>
          <a:xfrm>
            <a:off x="14007600" y="6435635"/>
            <a:ext cx="10375899" cy="4841874"/>
          </a:xfrm>
          <a:prstGeom prst="rect">
            <a:avLst/>
          </a:prstGeom>
        </p:spPr>
        <p:txBody>
          <a:bodyPr/>
          <a:lstStyle/>
          <a:p>
            <a:endParaRPr lang="en-US"/>
          </a:p>
        </p:txBody>
      </p:sp>
      <p:sp>
        <p:nvSpPr>
          <p:cNvPr id="10" name="Slide Number Placeholder 5"/>
          <p:cNvSpPr>
            <a:spLocks noGrp="1"/>
          </p:cNvSpPr>
          <p:nvPr>
            <p:ph type="sldNum" sz="quarter" idx="4"/>
          </p:nvPr>
        </p:nvSpPr>
        <p:spPr>
          <a:xfrm>
            <a:off x="18292227" y="12495591"/>
            <a:ext cx="5486400" cy="730250"/>
          </a:xfrm>
          <a:prstGeom prst="rect">
            <a:avLst/>
          </a:prstGeom>
        </p:spPr>
        <p:txBody>
          <a:bodyPr/>
          <a:lstStyle>
            <a:lvl1pPr algn="r">
              <a:defRPr sz="2400" baseline="0"/>
            </a:lvl1pPr>
          </a:lstStyle>
          <a:p>
            <a:r>
              <a:rPr lang="en-US"/>
              <a:t>Page </a:t>
            </a:r>
            <a:fld id="{C8303BCE-995F-4709-9859-41737DB22DB5}" type="slidenum">
              <a:rPr lang="en-US" smtClean="0"/>
              <a:pPr/>
              <a:t>‹#›</a:t>
            </a:fld>
            <a:endParaRPr lang="en-US"/>
          </a:p>
        </p:txBody>
      </p:sp>
    </p:spTree>
    <p:extLst>
      <p:ext uri="{BB962C8B-B14F-4D97-AF65-F5344CB8AC3E}">
        <p14:creationId xmlns:p14="http://schemas.microsoft.com/office/powerpoint/2010/main" val="364801077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Slide with Diagram and Text">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1676400" y="968188"/>
            <a:ext cx="18288000" cy="1183340"/>
          </a:xfrm>
          <a:prstGeom prst="rect">
            <a:avLst/>
          </a:prstGeom>
        </p:spPr>
        <p:txBody>
          <a:bodyPr anchor="b"/>
          <a:lstStyle>
            <a:lvl1pPr algn="l">
              <a:defRPr sz="7200" b="0" baseline="0">
                <a:solidFill>
                  <a:schemeClr val="accent3"/>
                </a:solidFill>
                <a:latin typeface="+mj-lt"/>
              </a:defRPr>
            </a:lvl1pPr>
          </a:lstStyle>
          <a:p>
            <a:r>
              <a:rPr lang="en-US"/>
              <a:t>Slide With Diagram and Text</a:t>
            </a:r>
          </a:p>
        </p:txBody>
      </p:sp>
      <p:sp>
        <p:nvSpPr>
          <p:cNvPr id="3" name="Subtitle 2"/>
          <p:cNvSpPr>
            <a:spLocks noGrp="1"/>
          </p:cNvSpPr>
          <p:nvPr>
            <p:ph type="subTitle" idx="1" hasCustomPrompt="1"/>
          </p:nvPr>
        </p:nvSpPr>
        <p:spPr>
          <a:xfrm>
            <a:off x="1676401" y="2927910"/>
            <a:ext cx="10766611" cy="8179360"/>
          </a:xfrm>
          <a:prstGeom prst="rect">
            <a:avLst/>
          </a:prstGeom>
        </p:spPr>
        <p:txBody>
          <a:bodyPr/>
          <a:lstStyle>
            <a:lvl1pPr marL="0" marR="0" indent="0" algn="l" defTabSz="1828800" rtl="0" eaLnBrk="1" fontAlgn="auto" latinLnBrk="0" hangingPunct="1">
              <a:lnSpc>
                <a:spcPct val="110000"/>
              </a:lnSpc>
              <a:spcBef>
                <a:spcPts val="2000"/>
              </a:spcBef>
              <a:spcAft>
                <a:spcPts val="0"/>
              </a:spcAft>
              <a:buClrTx/>
              <a:buSzTx/>
              <a:buFont typeface="Arial" panose="020B0604020202020204" pitchFamily="34" charset="0"/>
              <a:buNone/>
              <a:tabLst/>
              <a:defRPr lang="en-US" sz="3600" baseline="0" smtClean="0">
                <a:effectLst/>
              </a:defRPr>
            </a:lvl1pPr>
            <a:lvl2pPr marL="914400" indent="0" algn="ctr">
              <a:buNone/>
              <a:defRPr sz="4000"/>
            </a:lvl2pPr>
            <a:lvl3pPr marL="1828800" indent="0" algn="ctr">
              <a:buNone/>
              <a:defRPr sz="3600"/>
            </a:lvl3pPr>
            <a:lvl4pPr marL="2743200" indent="0" algn="ctr">
              <a:buNone/>
              <a:defRPr sz="3200"/>
            </a:lvl4pPr>
            <a:lvl5pPr marL="3657600" indent="0" algn="ctr">
              <a:buNone/>
              <a:defRPr sz="3200"/>
            </a:lvl5pPr>
            <a:lvl6pPr marL="4572000" indent="0" algn="ctr">
              <a:buNone/>
              <a:defRPr sz="3200"/>
            </a:lvl6pPr>
            <a:lvl7pPr marL="5486400" indent="0" algn="ctr">
              <a:buNone/>
              <a:defRPr sz="3200"/>
            </a:lvl7pPr>
            <a:lvl8pPr marL="6400800" indent="0" algn="ctr">
              <a:buNone/>
              <a:defRPr sz="3200"/>
            </a:lvl8pPr>
            <a:lvl9pPr marL="7315200" indent="0" algn="ctr">
              <a:buNone/>
              <a:defRPr sz="3200"/>
            </a:lvl9pPr>
          </a:lstStyle>
          <a:p>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Lorem ipsum dolor sit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amet</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consectetur</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adipiscing</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elit</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sed</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do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eiusmod</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tempor</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incididunt</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labore</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dolore</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magna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aliqua</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p>
          <a:p>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enim</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ad minim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veniam</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quis</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nostrud</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exercitation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ullamco</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laboris</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nisi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aliquip</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ex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ea</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commodo</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consequat</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t>
            </a:r>
            <a:endParaRPr lang="en-US"/>
          </a:p>
          <a:p>
            <a:endParaRPr lang="en-US"/>
          </a:p>
        </p:txBody>
      </p:sp>
      <p:sp>
        <p:nvSpPr>
          <p:cNvPr id="8" name="Table Placeholder 7"/>
          <p:cNvSpPr>
            <a:spLocks noGrp="1"/>
          </p:cNvSpPr>
          <p:nvPr>
            <p:ph type="tbl" sz="quarter" idx="13" hasCustomPrompt="1"/>
          </p:nvPr>
        </p:nvSpPr>
        <p:spPr>
          <a:xfrm>
            <a:off x="13089467" y="2927350"/>
            <a:ext cx="9618133" cy="8178800"/>
          </a:xfrm>
          <a:prstGeom prst="rect">
            <a:avLst/>
          </a:prstGeom>
        </p:spPr>
        <p:txBody>
          <a:bodyPr/>
          <a:lstStyle>
            <a:lvl1pPr>
              <a:defRPr/>
            </a:lvl1pPr>
          </a:lstStyle>
          <a:p>
            <a:r>
              <a:rPr lang="en-US"/>
              <a:t>Diagram</a:t>
            </a:r>
          </a:p>
        </p:txBody>
      </p:sp>
      <p:sp>
        <p:nvSpPr>
          <p:cNvPr id="9" name="Slide Number Placeholder 5"/>
          <p:cNvSpPr>
            <a:spLocks noGrp="1"/>
          </p:cNvSpPr>
          <p:nvPr>
            <p:ph type="sldNum" sz="quarter" idx="4"/>
          </p:nvPr>
        </p:nvSpPr>
        <p:spPr>
          <a:xfrm>
            <a:off x="18292227" y="12495591"/>
            <a:ext cx="5486400" cy="730250"/>
          </a:xfrm>
          <a:prstGeom prst="rect">
            <a:avLst/>
          </a:prstGeom>
        </p:spPr>
        <p:txBody>
          <a:bodyPr/>
          <a:lstStyle>
            <a:lvl1pPr algn="r">
              <a:defRPr sz="2400" baseline="0"/>
            </a:lvl1pPr>
          </a:lstStyle>
          <a:p>
            <a:r>
              <a:rPr lang="en-US"/>
              <a:t>Page </a:t>
            </a:r>
            <a:fld id="{C8303BCE-995F-4709-9859-41737DB22DB5}" type="slidenum">
              <a:rPr lang="en-US" smtClean="0"/>
              <a:pPr/>
              <a:t>‹#›</a:t>
            </a:fld>
            <a:endParaRPr lang="en-US"/>
          </a:p>
        </p:txBody>
      </p:sp>
    </p:spTree>
    <p:extLst>
      <p:ext uri="{BB962C8B-B14F-4D97-AF65-F5344CB8AC3E}">
        <p14:creationId xmlns:p14="http://schemas.microsoft.com/office/powerpoint/2010/main" val="103458319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Slide with Diagram and Text">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1676400" y="968188"/>
            <a:ext cx="18288000" cy="1183340"/>
          </a:xfrm>
          <a:prstGeom prst="rect">
            <a:avLst/>
          </a:prstGeom>
        </p:spPr>
        <p:txBody>
          <a:bodyPr anchor="b"/>
          <a:lstStyle>
            <a:lvl1pPr algn="l">
              <a:defRPr sz="7200" b="0" baseline="0">
                <a:solidFill>
                  <a:schemeClr val="accent3"/>
                </a:solidFill>
                <a:latin typeface="+mj-lt"/>
              </a:defRPr>
            </a:lvl1pPr>
          </a:lstStyle>
          <a:p>
            <a:r>
              <a:rPr lang="en-US"/>
              <a:t>Slide With Diagram and Text</a:t>
            </a:r>
          </a:p>
        </p:txBody>
      </p:sp>
      <p:sp>
        <p:nvSpPr>
          <p:cNvPr id="3" name="Subtitle 2"/>
          <p:cNvSpPr>
            <a:spLocks noGrp="1"/>
          </p:cNvSpPr>
          <p:nvPr>
            <p:ph type="subTitle" idx="1" hasCustomPrompt="1"/>
          </p:nvPr>
        </p:nvSpPr>
        <p:spPr>
          <a:xfrm>
            <a:off x="1676401" y="2927910"/>
            <a:ext cx="10766611" cy="8179360"/>
          </a:xfrm>
          <a:prstGeom prst="rect">
            <a:avLst/>
          </a:prstGeom>
        </p:spPr>
        <p:txBody>
          <a:bodyPr/>
          <a:lstStyle>
            <a:lvl1pPr marL="0" marR="0" indent="0" algn="l" defTabSz="1828800" rtl="0" eaLnBrk="1" fontAlgn="auto" latinLnBrk="0" hangingPunct="1">
              <a:lnSpc>
                <a:spcPct val="110000"/>
              </a:lnSpc>
              <a:spcBef>
                <a:spcPts val="2000"/>
              </a:spcBef>
              <a:spcAft>
                <a:spcPts val="0"/>
              </a:spcAft>
              <a:buClrTx/>
              <a:buSzTx/>
              <a:buFont typeface="Arial" panose="020B0604020202020204" pitchFamily="34" charset="0"/>
              <a:buNone/>
              <a:tabLst/>
              <a:defRPr lang="en-US" sz="3600" baseline="0" smtClean="0">
                <a:effectLst/>
              </a:defRPr>
            </a:lvl1pPr>
            <a:lvl2pPr marL="914400" indent="0" algn="ctr">
              <a:buNone/>
              <a:defRPr sz="4000"/>
            </a:lvl2pPr>
            <a:lvl3pPr marL="1828800" indent="0" algn="ctr">
              <a:buNone/>
              <a:defRPr sz="3600"/>
            </a:lvl3pPr>
            <a:lvl4pPr marL="2743200" indent="0" algn="ctr">
              <a:buNone/>
              <a:defRPr sz="3200"/>
            </a:lvl4pPr>
            <a:lvl5pPr marL="3657600" indent="0" algn="ctr">
              <a:buNone/>
              <a:defRPr sz="3200"/>
            </a:lvl5pPr>
            <a:lvl6pPr marL="4572000" indent="0" algn="ctr">
              <a:buNone/>
              <a:defRPr sz="3200"/>
            </a:lvl6pPr>
            <a:lvl7pPr marL="5486400" indent="0" algn="ctr">
              <a:buNone/>
              <a:defRPr sz="3200"/>
            </a:lvl7pPr>
            <a:lvl8pPr marL="6400800" indent="0" algn="ctr">
              <a:buNone/>
              <a:defRPr sz="3200"/>
            </a:lvl8pPr>
            <a:lvl9pPr marL="7315200" indent="0" algn="ctr">
              <a:buNone/>
              <a:defRPr sz="3200"/>
            </a:lvl9pPr>
          </a:lstStyle>
          <a:p>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Lorem ipsum dolor sit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amet</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consectetur</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adipiscing</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elit</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sed</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do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eiusmod</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tempor</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incididunt</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labore</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dolore</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magna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aliqua</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p>
          <a:p>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enim</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ad minim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veniam</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quis</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nostrud</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exercitation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ullamco</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laboris</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nisi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aliquip</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ex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ea</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commodo</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consequat</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t>
            </a:r>
            <a:endParaRPr lang="en-US"/>
          </a:p>
          <a:p>
            <a:endParaRPr lang="en-US"/>
          </a:p>
        </p:txBody>
      </p:sp>
      <p:sp>
        <p:nvSpPr>
          <p:cNvPr id="8" name="Table Placeholder 7"/>
          <p:cNvSpPr>
            <a:spLocks noGrp="1"/>
          </p:cNvSpPr>
          <p:nvPr>
            <p:ph type="tbl" sz="quarter" idx="13" hasCustomPrompt="1"/>
          </p:nvPr>
        </p:nvSpPr>
        <p:spPr>
          <a:xfrm>
            <a:off x="13089467" y="2927350"/>
            <a:ext cx="9618133" cy="8178800"/>
          </a:xfrm>
          <a:prstGeom prst="rect">
            <a:avLst/>
          </a:prstGeom>
        </p:spPr>
        <p:txBody>
          <a:bodyPr/>
          <a:lstStyle>
            <a:lvl1pPr>
              <a:defRPr/>
            </a:lvl1pPr>
          </a:lstStyle>
          <a:p>
            <a:r>
              <a:rPr lang="en-US"/>
              <a:t>Diagram</a:t>
            </a:r>
          </a:p>
        </p:txBody>
      </p:sp>
      <p:sp>
        <p:nvSpPr>
          <p:cNvPr id="9" name="Slide Number Placeholder 5"/>
          <p:cNvSpPr>
            <a:spLocks noGrp="1"/>
          </p:cNvSpPr>
          <p:nvPr>
            <p:ph type="sldNum" sz="quarter" idx="4"/>
          </p:nvPr>
        </p:nvSpPr>
        <p:spPr>
          <a:xfrm>
            <a:off x="18292227" y="12495591"/>
            <a:ext cx="5486400" cy="730250"/>
          </a:xfrm>
          <a:prstGeom prst="rect">
            <a:avLst/>
          </a:prstGeom>
        </p:spPr>
        <p:txBody>
          <a:bodyPr/>
          <a:lstStyle>
            <a:lvl1pPr algn="r">
              <a:defRPr sz="2400" baseline="0"/>
            </a:lvl1pPr>
          </a:lstStyle>
          <a:p>
            <a:r>
              <a:rPr lang="en-US"/>
              <a:t>Page </a:t>
            </a:r>
            <a:fld id="{C8303BCE-995F-4709-9859-41737DB22DB5}" type="slidenum">
              <a:rPr lang="en-US" smtClean="0"/>
              <a:pPr/>
              <a:t>‹#›</a:t>
            </a:fld>
            <a:endParaRPr lang="en-US"/>
          </a:p>
        </p:txBody>
      </p:sp>
    </p:spTree>
    <p:extLst>
      <p:ext uri="{BB962C8B-B14F-4D97-AF65-F5344CB8AC3E}">
        <p14:creationId xmlns:p14="http://schemas.microsoft.com/office/powerpoint/2010/main" val="3323394109"/>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itle" preserve="1">
  <p:cSld name="Slide with Text and Icon">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1676400" y="968188"/>
            <a:ext cx="18288000" cy="1183340"/>
          </a:xfrm>
          <a:prstGeom prst="rect">
            <a:avLst/>
          </a:prstGeom>
        </p:spPr>
        <p:txBody>
          <a:bodyPr anchor="b"/>
          <a:lstStyle>
            <a:lvl1pPr algn="l">
              <a:defRPr sz="7200" b="0" baseline="0">
                <a:solidFill>
                  <a:schemeClr val="accent3"/>
                </a:solidFill>
                <a:latin typeface="+mj-lt"/>
              </a:defRPr>
            </a:lvl1pPr>
          </a:lstStyle>
          <a:p>
            <a:r>
              <a:rPr lang="en-US"/>
              <a:t>Slide with Text and Icon </a:t>
            </a:r>
          </a:p>
        </p:txBody>
      </p:sp>
      <p:sp>
        <p:nvSpPr>
          <p:cNvPr id="3" name="Subtitle 2"/>
          <p:cNvSpPr>
            <a:spLocks noGrp="1"/>
          </p:cNvSpPr>
          <p:nvPr>
            <p:ph type="subTitle" idx="1" hasCustomPrompt="1"/>
          </p:nvPr>
        </p:nvSpPr>
        <p:spPr>
          <a:xfrm>
            <a:off x="1676400" y="2927910"/>
            <a:ext cx="18288000" cy="8179360"/>
          </a:xfrm>
          <a:prstGeom prst="rect">
            <a:avLst/>
          </a:prstGeom>
        </p:spPr>
        <p:txBody>
          <a:bodyPr/>
          <a:lstStyle>
            <a:lvl1pPr marL="0" marR="0" indent="0" algn="l" defTabSz="1828800" rtl="0" eaLnBrk="1" fontAlgn="auto" latinLnBrk="0" hangingPunct="1">
              <a:lnSpc>
                <a:spcPct val="110000"/>
              </a:lnSpc>
              <a:spcBef>
                <a:spcPts val="2000"/>
              </a:spcBef>
              <a:spcAft>
                <a:spcPts val="0"/>
              </a:spcAft>
              <a:buClrTx/>
              <a:buSzTx/>
              <a:buFont typeface="Arial" panose="020B0604020202020204" pitchFamily="34" charset="0"/>
              <a:buNone/>
              <a:tabLst/>
              <a:defRPr lang="en-US" sz="3600" baseline="0" smtClean="0">
                <a:effectLst/>
              </a:defRPr>
            </a:lvl1pPr>
            <a:lvl2pPr marL="914400" indent="0" algn="ctr">
              <a:buNone/>
              <a:defRPr sz="4000"/>
            </a:lvl2pPr>
            <a:lvl3pPr marL="1828800" indent="0" algn="ctr">
              <a:buNone/>
              <a:defRPr sz="3600"/>
            </a:lvl3pPr>
            <a:lvl4pPr marL="2743200" indent="0" algn="ctr">
              <a:buNone/>
              <a:defRPr sz="3200"/>
            </a:lvl4pPr>
            <a:lvl5pPr marL="3657600" indent="0" algn="ctr">
              <a:buNone/>
              <a:defRPr sz="3200"/>
            </a:lvl5pPr>
            <a:lvl6pPr marL="4572000" indent="0" algn="ctr">
              <a:buNone/>
              <a:defRPr sz="3200"/>
            </a:lvl6pPr>
            <a:lvl7pPr marL="5486400" indent="0" algn="ctr">
              <a:buNone/>
              <a:defRPr sz="3200"/>
            </a:lvl7pPr>
            <a:lvl8pPr marL="6400800" indent="0" algn="ctr">
              <a:buNone/>
              <a:defRPr sz="3200"/>
            </a:lvl8pPr>
            <a:lvl9pPr marL="7315200" indent="0" algn="ctr">
              <a:buNone/>
              <a:defRPr sz="3200"/>
            </a:lvl9pPr>
          </a:lstStyle>
          <a:p>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Lorem ipsum dolor sit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amet</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consectetur</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adipiscing</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elit</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sed</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do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eiusmod</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tempor</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incididunt</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labore</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dolore</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magna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aliqua</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p>
          <a:p>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enim</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ad minim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veniam</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quis</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nostrud</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exercitation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ullamco</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laboris</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nisi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aliquip</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ex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ea</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commodo</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consequat</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Lorem ipsum dolor sit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amet</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consectetur</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adipiscing</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elit</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sed</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do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eiusmod</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tempor</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incididunt</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labore</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dolore</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magna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aliqua</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t>
            </a:r>
            <a:endParaRPr lang="en-US"/>
          </a:p>
          <a:p>
            <a:endParaRPr lang="en-US"/>
          </a:p>
        </p:txBody>
      </p:sp>
      <p:sp>
        <p:nvSpPr>
          <p:cNvPr id="7" name="Slide Number Placeholder 5"/>
          <p:cNvSpPr>
            <a:spLocks noGrp="1"/>
          </p:cNvSpPr>
          <p:nvPr>
            <p:ph type="sldNum" sz="quarter" idx="4"/>
          </p:nvPr>
        </p:nvSpPr>
        <p:spPr>
          <a:xfrm>
            <a:off x="18292227" y="12495591"/>
            <a:ext cx="5486400" cy="730250"/>
          </a:xfrm>
          <a:prstGeom prst="rect">
            <a:avLst/>
          </a:prstGeom>
        </p:spPr>
        <p:txBody>
          <a:bodyPr/>
          <a:lstStyle>
            <a:lvl1pPr algn="r">
              <a:defRPr sz="2400" baseline="0"/>
            </a:lvl1pPr>
          </a:lstStyle>
          <a:p>
            <a:r>
              <a:rPr lang="en-US"/>
              <a:t>Page </a:t>
            </a:r>
            <a:fld id="{C8303BCE-995F-4709-9859-41737DB22DB5}" type="slidenum">
              <a:rPr lang="en-US" smtClean="0"/>
              <a:pPr/>
              <a:t>‹#›</a:t>
            </a:fld>
            <a:endParaRPr lang="en-US"/>
          </a:p>
        </p:txBody>
      </p:sp>
    </p:spTree>
    <p:extLst>
      <p:ext uri="{BB962C8B-B14F-4D97-AF65-F5344CB8AC3E}">
        <p14:creationId xmlns:p14="http://schemas.microsoft.com/office/powerpoint/2010/main" val="253974366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Slide with Graph">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1676400" y="968188"/>
            <a:ext cx="21715893" cy="1183340"/>
          </a:xfrm>
          <a:prstGeom prst="rect">
            <a:avLst/>
          </a:prstGeom>
        </p:spPr>
        <p:txBody>
          <a:bodyPr anchor="b"/>
          <a:lstStyle>
            <a:lvl1pPr algn="l">
              <a:defRPr sz="7200" b="0" baseline="0">
                <a:solidFill>
                  <a:schemeClr val="accent3"/>
                </a:solidFill>
                <a:latin typeface="+mj-lt"/>
              </a:defRPr>
            </a:lvl1pPr>
          </a:lstStyle>
          <a:p>
            <a:r>
              <a:rPr lang="en-US"/>
              <a:t>Slide with Graph</a:t>
            </a:r>
          </a:p>
        </p:txBody>
      </p:sp>
      <p:sp>
        <p:nvSpPr>
          <p:cNvPr id="3" name="Subtitle 2"/>
          <p:cNvSpPr>
            <a:spLocks noGrp="1"/>
          </p:cNvSpPr>
          <p:nvPr>
            <p:ph type="subTitle" idx="1" hasCustomPrompt="1"/>
          </p:nvPr>
        </p:nvSpPr>
        <p:spPr>
          <a:xfrm>
            <a:off x="17703800" y="3723042"/>
            <a:ext cx="5713248" cy="5011056"/>
          </a:xfrm>
          <a:prstGeom prst="rect">
            <a:avLst/>
          </a:prstGeom>
        </p:spPr>
        <p:txBody>
          <a:bodyPr/>
          <a:lstStyle>
            <a:lvl1pPr marL="0" marR="0" indent="0" algn="l" defTabSz="1828800" rtl="0" eaLnBrk="1" fontAlgn="auto" latinLnBrk="0" hangingPunct="1">
              <a:lnSpc>
                <a:spcPct val="110000"/>
              </a:lnSpc>
              <a:spcBef>
                <a:spcPts val="2000"/>
              </a:spcBef>
              <a:spcAft>
                <a:spcPts val="0"/>
              </a:spcAft>
              <a:buClrTx/>
              <a:buSzTx/>
              <a:buFont typeface="Arial" panose="020B0604020202020204" pitchFamily="34" charset="0"/>
              <a:buNone/>
              <a:tabLst/>
              <a:defRPr lang="en-US" sz="2800" baseline="0" smtClean="0">
                <a:solidFill>
                  <a:schemeClr val="bg2">
                    <a:lumMod val="10000"/>
                  </a:schemeClr>
                </a:solidFill>
                <a:effectLst/>
                <a:latin typeface="Palatino Linotype" panose="02040502050505030304" pitchFamily="18" charset="0"/>
              </a:defRPr>
            </a:lvl1pPr>
            <a:lvl2pPr marL="914400" indent="0" algn="ctr">
              <a:buNone/>
              <a:defRPr sz="4000"/>
            </a:lvl2pPr>
            <a:lvl3pPr marL="1828800" indent="0" algn="ctr">
              <a:buNone/>
              <a:defRPr sz="3600"/>
            </a:lvl3pPr>
            <a:lvl4pPr marL="2743200" indent="0" algn="ctr">
              <a:buNone/>
              <a:defRPr sz="3200"/>
            </a:lvl4pPr>
            <a:lvl5pPr marL="3657600" indent="0" algn="ctr">
              <a:buNone/>
              <a:defRPr sz="3200"/>
            </a:lvl5pPr>
            <a:lvl6pPr marL="4572000" indent="0" algn="ctr">
              <a:buNone/>
              <a:defRPr sz="3200"/>
            </a:lvl6pPr>
            <a:lvl7pPr marL="5486400" indent="0" algn="ctr">
              <a:buNone/>
              <a:defRPr sz="3200"/>
            </a:lvl7pPr>
            <a:lvl8pPr marL="6400800" indent="0" algn="ctr">
              <a:buNone/>
              <a:defRPr sz="3200"/>
            </a:lvl8pPr>
            <a:lvl9pPr marL="7315200" indent="0" algn="ctr">
              <a:buNone/>
              <a:defRPr sz="3200"/>
            </a:lvl9pPr>
          </a:lstStyle>
          <a:p>
            <a:r>
              <a:rPr lang="en-US">
                <a:latin typeface="Palatino Linotype" panose="02040502050505030304" pitchFamily="18" charset="0"/>
              </a:rPr>
              <a:t>Am </a:t>
            </a:r>
            <a:r>
              <a:rPr lang="en-US" err="1">
                <a:latin typeface="Palatino Linotype" panose="02040502050505030304" pitchFamily="18" charset="0"/>
              </a:rPr>
              <a:t>fugitas</a:t>
            </a:r>
            <a:r>
              <a:rPr lang="en-US">
                <a:latin typeface="Palatino Linotype" panose="02040502050505030304" pitchFamily="18" charset="0"/>
              </a:rPr>
              <a:t> min </a:t>
            </a:r>
            <a:r>
              <a:rPr lang="en-US" err="1">
                <a:latin typeface="Palatino Linotype" panose="02040502050505030304" pitchFamily="18" charset="0"/>
              </a:rPr>
              <a:t>exfo</a:t>
            </a:r>
            <a:r>
              <a:rPr lang="en-US">
                <a:latin typeface="Palatino Linotype" panose="02040502050505030304" pitchFamily="18" charset="0"/>
              </a:rPr>
              <a:t> </a:t>
            </a:r>
            <a:r>
              <a:rPr lang="en-US" err="1">
                <a:latin typeface="Palatino Linotype" panose="02040502050505030304" pitchFamily="18" charset="0"/>
              </a:rPr>
              <a:t>esequa</a:t>
            </a:r>
            <a:r>
              <a:rPr lang="en-US">
                <a:latin typeface="Palatino Linotype" panose="02040502050505030304" pitchFamily="18" charset="0"/>
              </a:rPr>
              <a:t> Omnia, </a:t>
            </a:r>
            <a:r>
              <a:rPr lang="en-US" err="1">
                <a:latin typeface="Palatino Linotype" panose="02040502050505030304" pitchFamily="18" charset="0"/>
              </a:rPr>
              <a:t>ey</a:t>
            </a:r>
            <a:r>
              <a:rPr lang="en-US">
                <a:latin typeface="Palatino Linotype" panose="02040502050505030304" pitchFamily="18" charset="0"/>
              </a:rPr>
              <a:t> long </a:t>
            </a:r>
            <a:r>
              <a:rPr lang="en-US" err="1">
                <a:latin typeface="Palatino Linotype" panose="02040502050505030304" pitchFamily="18" charset="0"/>
              </a:rPr>
              <a:t>simunant</a:t>
            </a:r>
            <a:r>
              <a:rPr lang="en-US">
                <a:latin typeface="Palatino Linotype" panose="02040502050505030304" pitchFamily="18" charset="0"/>
              </a:rPr>
              <a:t> </a:t>
            </a:r>
            <a:r>
              <a:rPr lang="en-US" err="1">
                <a:latin typeface="Palatino Linotype" panose="02040502050505030304" pitchFamily="18" charset="0"/>
              </a:rPr>
              <a:t>ectempos</a:t>
            </a:r>
            <a:r>
              <a:rPr lang="en-US">
                <a:latin typeface="Palatino Linotype" panose="02040502050505030304" pitchFamily="18" charset="0"/>
              </a:rPr>
              <a:t> </a:t>
            </a:r>
            <a:r>
              <a:rPr lang="en-US" err="1">
                <a:latin typeface="Palatino Linotype" panose="02040502050505030304" pitchFamily="18" charset="0"/>
              </a:rPr>
              <a:t>amAm</a:t>
            </a:r>
            <a:r>
              <a:rPr lang="en-US">
                <a:latin typeface="Palatino Linotype" panose="02040502050505030304" pitchFamily="18" charset="0"/>
              </a:rPr>
              <a:t> </a:t>
            </a:r>
            <a:r>
              <a:rPr lang="en-US" err="1">
                <a:latin typeface="Palatino Linotype" panose="02040502050505030304" pitchFamily="18" charset="0"/>
              </a:rPr>
              <a:t>fugitas</a:t>
            </a:r>
            <a:r>
              <a:rPr lang="en-US">
                <a:latin typeface="Palatino Linotype" panose="02040502050505030304" pitchFamily="18" charset="0"/>
              </a:rPr>
              <a:t> min </a:t>
            </a:r>
            <a:r>
              <a:rPr lang="en-US" err="1">
                <a:latin typeface="Palatino Linotype" panose="02040502050505030304" pitchFamily="18" charset="0"/>
              </a:rPr>
              <a:t>exfo</a:t>
            </a:r>
            <a:r>
              <a:rPr lang="en-US">
                <a:latin typeface="Palatino Linotype" panose="02040502050505030304" pitchFamily="18" charset="0"/>
              </a:rPr>
              <a:t> </a:t>
            </a:r>
            <a:r>
              <a:rPr lang="en-US" err="1">
                <a:latin typeface="Palatino Linotype" panose="02040502050505030304" pitchFamily="18" charset="0"/>
              </a:rPr>
              <a:t>esequa</a:t>
            </a:r>
            <a:r>
              <a:rPr lang="en-US">
                <a:latin typeface="Palatino Linotype" panose="02040502050505030304" pitchFamily="18" charset="0"/>
              </a:rPr>
              <a:t> Omnia, </a:t>
            </a:r>
            <a:r>
              <a:rPr lang="en-US" err="1">
                <a:latin typeface="Palatino Linotype" panose="02040502050505030304" pitchFamily="18" charset="0"/>
              </a:rPr>
              <a:t>ey</a:t>
            </a:r>
            <a:r>
              <a:rPr lang="en-US">
                <a:latin typeface="Palatino Linotype" panose="02040502050505030304" pitchFamily="18" charset="0"/>
              </a:rPr>
              <a:t> long </a:t>
            </a:r>
            <a:r>
              <a:rPr lang="en-US" err="1">
                <a:latin typeface="Palatino Linotype" panose="02040502050505030304" pitchFamily="18" charset="0"/>
              </a:rPr>
              <a:t>simunant</a:t>
            </a:r>
            <a:r>
              <a:rPr lang="en-US">
                <a:latin typeface="Palatino Linotype" panose="02040502050505030304" pitchFamily="18" charset="0"/>
              </a:rPr>
              <a:t> </a:t>
            </a:r>
            <a:r>
              <a:rPr lang="en-US" err="1">
                <a:latin typeface="Palatino Linotype" panose="02040502050505030304" pitchFamily="18" charset="0"/>
              </a:rPr>
              <a:t>ectempos</a:t>
            </a:r>
            <a:r>
              <a:rPr lang="en-US">
                <a:latin typeface="Palatino Linotype" panose="02040502050505030304" pitchFamily="18" charset="0"/>
              </a:rPr>
              <a:t> am</a:t>
            </a:r>
            <a:endParaRPr lang="en-US"/>
          </a:p>
          <a:p>
            <a:r>
              <a:rPr lang="en-US">
                <a:latin typeface="Palatino Linotype" panose="02040502050505030304" pitchFamily="18" charset="0"/>
              </a:rPr>
              <a:t>Am </a:t>
            </a:r>
            <a:r>
              <a:rPr lang="en-US" err="1">
                <a:latin typeface="Palatino Linotype" panose="02040502050505030304" pitchFamily="18" charset="0"/>
              </a:rPr>
              <a:t>fugitas</a:t>
            </a:r>
            <a:r>
              <a:rPr lang="en-US">
                <a:latin typeface="Palatino Linotype" panose="02040502050505030304" pitchFamily="18" charset="0"/>
              </a:rPr>
              <a:t> min </a:t>
            </a:r>
            <a:r>
              <a:rPr lang="en-US" err="1">
                <a:latin typeface="Palatino Linotype" panose="02040502050505030304" pitchFamily="18" charset="0"/>
              </a:rPr>
              <a:t>exfo</a:t>
            </a:r>
            <a:r>
              <a:rPr lang="en-US">
                <a:latin typeface="Palatino Linotype" panose="02040502050505030304" pitchFamily="18" charset="0"/>
              </a:rPr>
              <a:t> </a:t>
            </a:r>
            <a:r>
              <a:rPr lang="en-US" err="1">
                <a:latin typeface="Palatino Linotype" panose="02040502050505030304" pitchFamily="18" charset="0"/>
              </a:rPr>
              <a:t>esequa</a:t>
            </a:r>
            <a:r>
              <a:rPr lang="en-US">
                <a:latin typeface="Palatino Linotype" panose="02040502050505030304" pitchFamily="18" charset="0"/>
              </a:rPr>
              <a:t> Omnia, </a:t>
            </a:r>
            <a:r>
              <a:rPr lang="en-US" err="1">
                <a:latin typeface="Palatino Linotype" panose="02040502050505030304" pitchFamily="18" charset="0"/>
              </a:rPr>
              <a:t>ey</a:t>
            </a:r>
            <a:r>
              <a:rPr lang="en-US">
                <a:latin typeface="Palatino Linotype" panose="02040502050505030304" pitchFamily="18" charset="0"/>
              </a:rPr>
              <a:t> long </a:t>
            </a:r>
            <a:r>
              <a:rPr lang="en-US" err="1">
                <a:latin typeface="Palatino Linotype" panose="02040502050505030304" pitchFamily="18" charset="0"/>
              </a:rPr>
              <a:t>simunant</a:t>
            </a:r>
            <a:r>
              <a:rPr lang="en-US">
                <a:latin typeface="Palatino Linotype" panose="02040502050505030304" pitchFamily="18" charset="0"/>
              </a:rPr>
              <a:t> </a:t>
            </a:r>
            <a:r>
              <a:rPr lang="en-US" err="1">
                <a:latin typeface="Palatino Linotype" panose="02040502050505030304" pitchFamily="18" charset="0"/>
              </a:rPr>
              <a:t>ectempos</a:t>
            </a:r>
            <a:r>
              <a:rPr lang="en-US">
                <a:latin typeface="Palatino Linotype" panose="02040502050505030304" pitchFamily="18" charset="0"/>
              </a:rPr>
              <a:t> am</a:t>
            </a:r>
            <a:endParaRPr lang="en-US"/>
          </a:p>
          <a:p>
            <a:endParaRPr lang="en-US"/>
          </a:p>
        </p:txBody>
      </p:sp>
      <p:graphicFrame>
        <p:nvGraphicFramePr>
          <p:cNvPr id="14" name="Chart 13"/>
          <p:cNvGraphicFramePr/>
          <p:nvPr userDrawn="1">
            <p:extLst>
              <p:ext uri="{D42A27DB-BD31-4B8C-83A1-F6EECF244321}">
                <p14:modId xmlns:p14="http://schemas.microsoft.com/office/powerpoint/2010/main" val="279968384"/>
              </p:ext>
            </p:extLst>
          </p:nvPr>
        </p:nvGraphicFramePr>
        <p:xfrm>
          <a:off x="1676403" y="3361340"/>
          <a:ext cx="16205200" cy="7372920"/>
        </p:xfrm>
        <a:graphic>
          <a:graphicData uri="http://schemas.openxmlformats.org/drawingml/2006/chart">
            <c:chart xmlns:c="http://schemas.openxmlformats.org/drawingml/2006/chart" xmlns:r="http://schemas.openxmlformats.org/officeDocument/2006/relationships" r:id="rId2"/>
          </a:graphicData>
        </a:graphic>
      </p:graphicFrame>
      <p:sp>
        <p:nvSpPr>
          <p:cNvPr id="8" name="Slide Number Placeholder 5"/>
          <p:cNvSpPr>
            <a:spLocks noGrp="1"/>
          </p:cNvSpPr>
          <p:nvPr>
            <p:ph type="sldNum" sz="quarter" idx="4"/>
          </p:nvPr>
        </p:nvSpPr>
        <p:spPr>
          <a:xfrm>
            <a:off x="18292227" y="12495591"/>
            <a:ext cx="5486400" cy="730250"/>
          </a:xfrm>
          <a:prstGeom prst="rect">
            <a:avLst/>
          </a:prstGeom>
        </p:spPr>
        <p:txBody>
          <a:bodyPr/>
          <a:lstStyle>
            <a:lvl1pPr algn="r">
              <a:defRPr sz="2400" baseline="0"/>
            </a:lvl1pPr>
          </a:lstStyle>
          <a:p>
            <a:r>
              <a:rPr lang="en-US"/>
              <a:t>Page </a:t>
            </a:r>
            <a:fld id="{C8303BCE-995F-4709-9859-41737DB22DB5}" type="slidenum">
              <a:rPr lang="en-US" smtClean="0"/>
              <a:pPr/>
              <a:t>‹#›</a:t>
            </a:fld>
            <a:endParaRPr lang="en-US"/>
          </a:p>
        </p:txBody>
      </p:sp>
    </p:spTree>
    <p:extLst>
      <p:ext uri="{BB962C8B-B14F-4D97-AF65-F5344CB8AC3E}">
        <p14:creationId xmlns:p14="http://schemas.microsoft.com/office/powerpoint/2010/main" val="398000951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Content Placeholder 2"/>
          <p:cNvSpPr>
            <a:spLocks noGrp="1"/>
          </p:cNvSpPr>
          <p:nvPr>
            <p:ph idx="1"/>
          </p:nvPr>
        </p:nvSpPr>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EE593D7C-01A9-40A2-A678-82EC45F06E5A}" type="datetimeFigureOut">
              <a:rPr lang="en-US" smtClean="0"/>
              <a:t>9/6/26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DA2F5FC-1DA9-4B51-931F-8474EC5347FB}" type="slidenum">
              <a:rPr lang="en-US" smtClean="0"/>
              <a:t>‹#›</a:t>
            </a:fld>
            <a:endParaRPr lang="en-US"/>
          </a:p>
        </p:txBody>
      </p:sp>
    </p:spTree>
    <p:extLst>
      <p:ext uri="{BB962C8B-B14F-4D97-AF65-F5344CB8AC3E}">
        <p14:creationId xmlns:p14="http://schemas.microsoft.com/office/powerpoint/2010/main" val="42747264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Presentation Title Pag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425389" y="3338980"/>
            <a:ext cx="21031200" cy="1152340"/>
          </a:xfrm>
          <a:prstGeom prst="rect">
            <a:avLst/>
          </a:prstGeom>
        </p:spPr>
        <p:txBody>
          <a:bodyPr/>
          <a:lstStyle>
            <a:lvl1pPr>
              <a:defRPr sz="8000" b="0" spc="200" baseline="0">
                <a:solidFill>
                  <a:schemeClr val="bg1"/>
                </a:solidFill>
                <a:latin typeface="Franklin Gothic Medium"/>
              </a:defRPr>
            </a:lvl1pPr>
          </a:lstStyle>
          <a:p>
            <a:r>
              <a:rPr lang="en-US"/>
              <a:t>PRESENTATION TITLE</a:t>
            </a:r>
          </a:p>
        </p:txBody>
      </p:sp>
      <p:sp>
        <p:nvSpPr>
          <p:cNvPr id="7" name="Text Placeholder 6"/>
          <p:cNvSpPr>
            <a:spLocks noGrp="1"/>
          </p:cNvSpPr>
          <p:nvPr>
            <p:ph type="body" sz="quarter" idx="10" hasCustomPrompt="1"/>
          </p:nvPr>
        </p:nvSpPr>
        <p:spPr>
          <a:xfrm>
            <a:off x="1425389" y="4871938"/>
            <a:ext cx="21031200" cy="1313712"/>
          </a:xfrm>
          <a:prstGeom prst="rect">
            <a:avLst/>
          </a:prstGeom>
        </p:spPr>
        <p:txBody>
          <a:bodyPr/>
          <a:lstStyle>
            <a:lvl1pPr marL="0" indent="0">
              <a:buNone/>
              <a:defRPr sz="5600">
                <a:solidFill>
                  <a:schemeClr val="bg1"/>
                </a:solidFill>
                <a:latin typeface="Franklin Gothic Book"/>
                <a:cs typeface="Franklin Gothic Book"/>
              </a:defRPr>
            </a:lvl1pPr>
          </a:lstStyle>
          <a:p>
            <a:pPr lvl="0"/>
            <a:r>
              <a:rPr lang="en-US"/>
              <a:t>Subtitle</a:t>
            </a:r>
          </a:p>
        </p:txBody>
      </p:sp>
      <p:sp>
        <p:nvSpPr>
          <p:cNvPr id="9" name="Text Placeholder 8"/>
          <p:cNvSpPr>
            <a:spLocks noGrp="1"/>
          </p:cNvSpPr>
          <p:nvPr>
            <p:ph type="body" sz="quarter" idx="11" hasCustomPrompt="1"/>
          </p:nvPr>
        </p:nvSpPr>
        <p:spPr>
          <a:xfrm>
            <a:off x="1425389" y="7476935"/>
            <a:ext cx="21031200" cy="967818"/>
          </a:xfrm>
          <a:prstGeom prst="rect">
            <a:avLst/>
          </a:prstGeom>
        </p:spPr>
        <p:txBody>
          <a:bodyPr/>
          <a:lstStyle>
            <a:lvl1pPr marL="0" indent="0">
              <a:buNone/>
              <a:defRPr sz="5600">
                <a:solidFill>
                  <a:schemeClr val="bg1"/>
                </a:solidFill>
                <a:latin typeface="Franklin Gothic Book"/>
                <a:cs typeface="Franklin Gothic Book"/>
              </a:defRPr>
            </a:lvl1pPr>
          </a:lstStyle>
          <a:p>
            <a:pPr lvl="0"/>
            <a:r>
              <a:rPr lang="en-US"/>
              <a:t>Date</a:t>
            </a:r>
          </a:p>
        </p:txBody>
      </p:sp>
    </p:spTree>
    <p:extLst>
      <p:ext uri="{BB962C8B-B14F-4D97-AF65-F5344CB8AC3E}">
        <p14:creationId xmlns:p14="http://schemas.microsoft.com/office/powerpoint/2010/main" val="200883275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Divider Titl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1676400" y="5889811"/>
            <a:ext cx="18288000" cy="1210794"/>
          </a:xfrm>
          <a:prstGeom prst="rect">
            <a:avLst/>
          </a:prstGeom>
        </p:spPr>
        <p:txBody>
          <a:bodyPr anchor="b"/>
          <a:lstStyle>
            <a:lvl1pPr algn="l">
              <a:defRPr sz="7200" b="0" i="0">
                <a:solidFill>
                  <a:schemeClr val="bg1"/>
                </a:solidFill>
                <a:latin typeface="Franklin Gothic Medium"/>
              </a:defRPr>
            </a:lvl1pPr>
          </a:lstStyle>
          <a:p>
            <a:r>
              <a:rPr lang="en-US"/>
              <a:t>DIVIDER</a:t>
            </a:r>
          </a:p>
        </p:txBody>
      </p:sp>
      <p:sp>
        <p:nvSpPr>
          <p:cNvPr id="4" name="Slide Number Placeholder 5"/>
          <p:cNvSpPr>
            <a:spLocks noGrp="1"/>
          </p:cNvSpPr>
          <p:nvPr>
            <p:ph type="sldNum" sz="quarter" idx="4"/>
          </p:nvPr>
        </p:nvSpPr>
        <p:spPr>
          <a:xfrm>
            <a:off x="18292227" y="12495591"/>
            <a:ext cx="5486400" cy="730250"/>
          </a:xfrm>
          <a:prstGeom prst="rect">
            <a:avLst/>
          </a:prstGeom>
        </p:spPr>
        <p:txBody>
          <a:bodyPr/>
          <a:lstStyle>
            <a:lvl1pPr algn="r">
              <a:defRPr sz="2400" baseline="0"/>
            </a:lvl1pPr>
          </a:lstStyle>
          <a:p>
            <a:r>
              <a:rPr lang="en-US">
                <a:solidFill>
                  <a:prstClr val="black"/>
                </a:solidFill>
              </a:rPr>
              <a:t>Page </a:t>
            </a:r>
            <a:fld id="{C8303BCE-995F-4709-9859-41737DB22DB5}" type="slidenum">
              <a:rPr lang="en-US" smtClean="0">
                <a:solidFill>
                  <a:prstClr val="black"/>
                </a:solidFill>
              </a:rPr>
              <a:pPr/>
              <a:t>‹#›</a:t>
            </a:fld>
            <a:endParaRPr lang="en-US">
              <a:solidFill>
                <a:prstClr val="black"/>
              </a:solidFill>
            </a:endParaRPr>
          </a:p>
        </p:txBody>
      </p:sp>
    </p:spTree>
    <p:extLst>
      <p:ext uri="{BB962C8B-B14F-4D97-AF65-F5344CB8AC3E}">
        <p14:creationId xmlns:p14="http://schemas.microsoft.com/office/powerpoint/2010/main" val="37142354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lide with Bullets">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1676400" y="968188"/>
            <a:ext cx="18288000" cy="1183340"/>
          </a:xfrm>
          <a:prstGeom prst="rect">
            <a:avLst/>
          </a:prstGeom>
        </p:spPr>
        <p:txBody>
          <a:bodyPr anchor="b"/>
          <a:lstStyle>
            <a:lvl1pPr algn="l">
              <a:defRPr sz="7200" b="0" baseline="0">
                <a:solidFill>
                  <a:schemeClr val="accent3"/>
                </a:solidFill>
                <a:latin typeface="+mj-lt"/>
              </a:defRPr>
            </a:lvl1pPr>
          </a:lstStyle>
          <a:p>
            <a:r>
              <a:rPr lang="en-US"/>
              <a:t>Slide With Bullets</a:t>
            </a:r>
          </a:p>
        </p:txBody>
      </p:sp>
      <p:sp>
        <p:nvSpPr>
          <p:cNvPr id="5" name="Text Placeholder 4"/>
          <p:cNvSpPr>
            <a:spLocks noGrp="1"/>
          </p:cNvSpPr>
          <p:nvPr>
            <p:ph type="body" sz="quarter" idx="13" hasCustomPrompt="1"/>
          </p:nvPr>
        </p:nvSpPr>
        <p:spPr>
          <a:xfrm>
            <a:off x="1676400" y="2957611"/>
            <a:ext cx="18288000" cy="6616694"/>
          </a:xfrm>
          <a:prstGeom prst="rect">
            <a:avLst/>
          </a:prstGeom>
        </p:spPr>
        <p:txBody>
          <a:bodyPr/>
          <a:lstStyle>
            <a:lvl1pPr>
              <a:lnSpc>
                <a:spcPct val="110000"/>
              </a:lnSpc>
              <a:buClr>
                <a:srgbClr val="0984AF"/>
              </a:buClr>
              <a:defRPr sz="3600">
                <a:solidFill>
                  <a:schemeClr val="accent4"/>
                </a:solidFill>
                <a:latin typeface="Palatino Linotype" panose="02040502050505030304" pitchFamily="18" charset="0"/>
              </a:defRPr>
            </a:lvl1pPr>
            <a:lvl2pPr marL="1371600" indent="-457200">
              <a:lnSpc>
                <a:spcPct val="110000"/>
              </a:lnSpc>
              <a:buClr>
                <a:srgbClr val="0984AF"/>
              </a:buClr>
              <a:buFont typeface="News Gothic" panose="02000503040000020004" pitchFamily="2" charset="0"/>
              <a:buChar char="&gt;"/>
              <a:defRPr sz="3600">
                <a:solidFill>
                  <a:schemeClr val="accent4"/>
                </a:solidFill>
                <a:latin typeface="Palatino Linotype" panose="02040502050505030304" pitchFamily="18" charset="0"/>
              </a:defRPr>
            </a:lvl2pPr>
            <a:lvl3pPr marL="2286000" indent="-457200">
              <a:lnSpc>
                <a:spcPct val="110000"/>
              </a:lnSpc>
              <a:buClr>
                <a:srgbClr val="0984AF"/>
              </a:buClr>
              <a:buFont typeface="Calibri" panose="020F0502020204030204" pitchFamily="34" charset="0"/>
              <a:buChar char="⁻"/>
              <a:defRPr sz="3600">
                <a:solidFill>
                  <a:schemeClr val="accent4"/>
                </a:solidFill>
                <a:latin typeface="Palatino Linotype" panose="02040502050505030304" pitchFamily="18" charset="0"/>
              </a:defRPr>
            </a:lvl3pPr>
            <a:lvl4pPr marL="2743200" indent="0">
              <a:buNone/>
              <a:defRPr sz="4800">
                <a:latin typeface="Palatino Linotype" panose="02040502050505030304" pitchFamily="18" charset="0"/>
              </a:defRPr>
            </a:lvl4pPr>
            <a:lvl5pPr marL="0" indent="457200">
              <a:lnSpc>
                <a:spcPct val="110000"/>
              </a:lnSpc>
              <a:buClr>
                <a:srgbClr val="0984AF"/>
              </a:buClr>
              <a:defRPr sz="3600" baseline="0">
                <a:solidFill>
                  <a:schemeClr val="accent4"/>
                </a:solidFill>
                <a:latin typeface="Palatino Linotype" panose="02040502050505030304" pitchFamily="18" charset="0"/>
              </a:defRPr>
            </a:lvl5pPr>
          </a:lstStyle>
          <a:p>
            <a:pPr lvl="0"/>
            <a:r>
              <a:rPr lang="en-US"/>
              <a:t>Bullet 1</a:t>
            </a:r>
          </a:p>
          <a:p>
            <a:pPr lvl="1"/>
            <a:r>
              <a:rPr lang="en-US"/>
              <a:t> Indent 1</a:t>
            </a:r>
          </a:p>
          <a:p>
            <a:pPr lvl="2"/>
            <a:r>
              <a:rPr lang="en-US"/>
              <a:t>Indent 2</a:t>
            </a:r>
          </a:p>
          <a:p>
            <a:pPr lvl="4"/>
            <a:r>
              <a:rPr lang="en-US"/>
              <a:t>Bullet 2</a:t>
            </a:r>
          </a:p>
          <a:p>
            <a:pPr lvl="4"/>
            <a:r>
              <a:rPr lang="en-US"/>
              <a:t>Bullet 3</a:t>
            </a:r>
          </a:p>
          <a:p>
            <a:pPr lvl="4"/>
            <a:r>
              <a:rPr lang="en-US"/>
              <a:t>Bullet 4</a:t>
            </a:r>
          </a:p>
        </p:txBody>
      </p:sp>
      <p:sp>
        <p:nvSpPr>
          <p:cNvPr id="7" name="Slide Number Placeholder 5"/>
          <p:cNvSpPr>
            <a:spLocks noGrp="1"/>
          </p:cNvSpPr>
          <p:nvPr>
            <p:ph type="sldNum" sz="quarter" idx="4"/>
          </p:nvPr>
        </p:nvSpPr>
        <p:spPr>
          <a:xfrm>
            <a:off x="18292227" y="12495591"/>
            <a:ext cx="5486400" cy="730250"/>
          </a:xfrm>
          <a:prstGeom prst="rect">
            <a:avLst/>
          </a:prstGeom>
        </p:spPr>
        <p:txBody>
          <a:bodyPr/>
          <a:lstStyle>
            <a:lvl1pPr algn="r">
              <a:defRPr sz="2400" baseline="0"/>
            </a:lvl1pPr>
          </a:lstStyle>
          <a:p>
            <a:r>
              <a:rPr lang="en-US"/>
              <a:t>Page </a:t>
            </a:r>
            <a:fld id="{C8303BCE-995F-4709-9859-41737DB22DB5}" type="slidenum">
              <a:rPr lang="en-US" smtClean="0"/>
              <a:pPr/>
              <a:t>‹#›</a:t>
            </a:fld>
            <a:endParaRPr lang="en-US"/>
          </a:p>
        </p:txBody>
      </p:sp>
    </p:spTree>
    <p:extLst>
      <p:ext uri="{BB962C8B-B14F-4D97-AF65-F5344CB8AC3E}">
        <p14:creationId xmlns:p14="http://schemas.microsoft.com/office/powerpoint/2010/main" val="25844606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reserve="1">
  <p:cSld name="Slide with Text Box">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1676400" y="968188"/>
            <a:ext cx="18288000" cy="1183340"/>
          </a:xfrm>
          <a:prstGeom prst="rect">
            <a:avLst/>
          </a:prstGeom>
        </p:spPr>
        <p:txBody>
          <a:bodyPr anchor="b"/>
          <a:lstStyle>
            <a:lvl1pPr algn="l">
              <a:defRPr sz="7200" b="0" baseline="0">
                <a:solidFill>
                  <a:schemeClr val="accent3"/>
                </a:solidFill>
                <a:latin typeface="+mj-lt"/>
              </a:defRPr>
            </a:lvl1pPr>
          </a:lstStyle>
          <a:p>
            <a:r>
              <a:rPr lang="en-US"/>
              <a:t>Slide With Text Box </a:t>
            </a:r>
          </a:p>
        </p:txBody>
      </p:sp>
      <p:sp>
        <p:nvSpPr>
          <p:cNvPr id="3" name="Subtitle 2"/>
          <p:cNvSpPr>
            <a:spLocks noGrp="1"/>
          </p:cNvSpPr>
          <p:nvPr>
            <p:ph type="subTitle" idx="1" hasCustomPrompt="1"/>
          </p:nvPr>
        </p:nvSpPr>
        <p:spPr>
          <a:xfrm>
            <a:off x="1676400" y="2927910"/>
            <a:ext cx="18288000" cy="8179360"/>
          </a:xfrm>
          <a:prstGeom prst="rect">
            <a:avLst/>
          </a:prstGeom>
        </p:spPr>
        <p:txBody>
          <a:bodyPr/>
          <a:lstStyle>
            <a:lvl1pPr marL="0" marR="0" indent="0" algn="l" defTabSz="1828800" rtl="0" eaLnBrk="1" fontAlgn="auto" latinLnBrk="0" hangingPunct="1">
              <a:lnSpc>
                <a:spcPct val="110000"/>
              </a:lnSpc>
              <a:spcBef>
                <a:spcPts val="2000"/>
              </a:spcBef>
              <a:spcAft>
                <a:spcPts val="0"/>
              </a:spcAft>
              <a:buClrTx/>
              <a:buSzTx/>
              <a:buFont typeface="Arial" panose="020B0604020202020204" pitchFamily="34" charset="0"/>
              <a:buNone/>
              <a:tabLst/>
              <a:defRPr lang="en-US" sz="3600" baseline="0" smtClean="0">
                <a:effectLst/>
                <a:latin typeface="Palatino Linotype" panose="02040502050505030304" pitchFamily="18" charset="0"/>
              </a:defRPr>
            </a:lvl1pPr>
            <a:lvl2pPr marL="914400" indent="0" algn="ctr">
              <a:buNone/>
              <a:defRPr sz="4000"/>
            </a:lvl2pPr>
            <a:lvl3pPr marL="1828800" indent="0" algn="ctr">
              <a:buNone/>
              <a:defRPr sz="3600"/>
            </a:lvl3pPr>
            <a:lvl4pPr marL="2743200" indent="0" algn="ctr">
              <a:buNone/>
              <a:defRPr sz="3200"/>
            </a:lvl4pPr>
            <a:lvl5pPr marL="3657600" indent="0" algn="ctr">
              <a:buNone/>
              <a:defRPr sz="3200"/>
            </a:lvl5pPr>
            <a:lvl6pPr marL="4572000" indent="0" algn="ctr">
              <a:buNone/>
              <a:defRPr sz="3200"/>
            </a:lvl6pPr>
            <a:lvl7pPr marL="5486400" indent="0" algn="ctr">
              <a:buNone/>
              <a:defRPr sz="3200"/>
            </a:lvl7pPr>
            <a:lvl8pPr marL="6400800" indent="0" algn="ctr">
              <a:buNone/>
              <a:defRPr sz="3200"/>
            </a:lvl8pPr>
            <a:lvl9pPr marL="7315200" indent="0" algn="ctr">
              <a:buNone/>
              <a:defRPr sz="3200"/>
            </a:lvl9pPr>
          </a:lstStyle>
          <a:p>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Lorem ipsum dolor sit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amet</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consectetur</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adipiscing</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elit</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sed</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do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eiusmod</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tempor</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incididunt</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labore</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dolore</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magna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aliqua</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p>
          <a:p>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enim</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ad minim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veniam</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quis</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nostrud</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exercitation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ullamco</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laboris</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nisi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aliquip</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ex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ea</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commodo</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consequat</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Lorem ipsum dolor sit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amet</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consectetur</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adipiscing</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elit</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sed</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do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eiusmod</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tempor</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incididunt</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labore</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dolore</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magna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aliqua</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t>
            </a:r>
            <a:endParaRPr lang="en-US"/>
          </a:p>
          <a:p>
            <a:endParaRPr lang="en-US"/>
          </a:p>
        </p:txBody>
      </p:sp>
      <p:sp>
        <p:nvSpPr>
          <p:cNvPr id="9" name="Slide Number Placeholder 5"/>
          <p:cNvSpPr>
            <a:spLocks noGrp="1"/>
          </p:cNvSpPr>
          <p:nvPr>
            <p:ph type="sldNum" sz="quarter" idx="4"/>
          </p:nvPr>
        </p:nvSpPr>
        <p:spPr>
          <a:xfrm>
            <a:off x="18292227" y="12495591"/>
            <a:ext cx="5486400" cy="730250"/>
          </a:xfrm>
          <a:prstGeom prst="rect">
            <a:avLst/>
          </a:prstGeom>
        </p:spPr>
        <p:txBody>
          <a:bodyPr/>
          <a:lstStyle>
            <a:lvl1pPr algn="r">
              <a:defRPr sz="2400" baseline="0"/>
            </a:lvl1pPr>
          </a:lstStyle>
          <a:p>
            <a:r>
              <a:rPr lang="en-US"/>
              <a:t>Page </a:t>
            </a:r>
            <a:fld id="{C8303BCE-995F-4709-9859-41737DB22DB5}" type="slidenum">
              <a:rPr lang="en-US" smtClean="0"/>
              <a:pPr/>
              <a:t>‹#›</a:t>
            </a:fld>
            <a:endParaRPr lang="en-US"/>
          </a:p>
        </p:txBody>
      </p:sp>
      <p:pic>
        <p:nvPicPr>
          <p:cNvPr id="5" name="Picture 4">
            <a:extLst>
              <a:ext uri="{FF2B5EF4-FFF2-40B4-BE49-F238E27FC236}">
                <a16:creationId xmlns:a16="http://schemas.microsoft.com/office/drawing/2014/main" id="{443AA38C-7B25-4155-B916-FF14C33E475E}"/>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85688" y="12394889"/>
            <a:ext cx="2354524" cy="931654"/>
          </a:xfrm>
          <a:prstGeom prst="rect">
            <a:avLst/>
          </a:prstGeom>
        </p:spPr>
      </p:pic>
      <p:cxnSp>
        <p:nvCxnSpPr>
          <p:cNvPr id="6" name="Straight Connector 5">
            <a:extLst>
              <a:ext uri="{FF2B5EF4-FFF2-40B4-BE49-F238E27FC236}">
                <a16:creationId xmlns:a16="http://schemas.microsoft.com/office/drawing/2014/main" id="{701C850F-B2B8-451E-9E1C-58B7E0BA2B0A}"/>
              </a:ext>
            </a:extLst>
          </p:cNvPr>
          <p:cNvCxnSpPr>
            <a:cxnSpLocks/>
          </p:cNvCxnSpPr>
          <p:nvPr userDrawn="1"/>
        </p:nvCxnSpPr>
        <p:spPr>
          <a:xfrm>
            <a:off x="680936" y="12125527"/>
            <a:ext cx="22937821" cy="0"/>
          </a:xfrm>
          <a:prstGeom prst="line">
            <a:avLst/>
          </a:prstGeom>
          <a:ln w="12700">
            <a:solidFill>
              <a:schemeClr val="accent4">
                <a:alpha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2213477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lide with Bullets">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1676400" y="968188"/>
            <a:ext cx="18288000" cy="1183340"/>
          </a:xfrm>
          <a:prstGeom prst="rect">
            <a:avLst/>
          </a:prstGeom>
        </p:spPr>
        <p:txBody>
          <a:bodyPr anchor="b"/>
          <a:lstStyle>
            <a:lvl1pPr algn="l">
              <a:defRPr sz="7200" b="0" baseline="0">
                <a:solidFill>
                  <a:schemeClr val="accent3"/>
                </a:solidFill>
                <a:latin typeface="+mj-lt"/>
              </a:defRPr>
            </a:lvl1pPr>
          </a:lstStyle>
          <a:p>
            <a:r>
              <a:rPr lang="en-US"/>
              <a:t>Slide With Bullets</a:t>
            </a:r>
          </a:p>
        </p:txBody>
      </p:sp>
      <p:sp>
        <p:nvSpPr>
          <p:cNvPr id="5" name="Text Placeholder 4"/>
          <p:cNvSpPr>
            <a:spLocks noGrp="1"/>
          </p:cNvSpPr>
          <p:nvPr>
            <p:ph type="body" sz="quarter" idx="13" hasCustomPrompt="1"/>
          </p:nvPr>
        </p:nvSpPr>
        <p:spPr>
          <a:xfrm>
            <a:off x="1676400" y="2957611"/>
            <a:ext cx="18288000" cy="6616694"/>
          </a:xfrm>
          <a:prstGeom prst="rect">
            <a:avLst/>
          </a:prstGeom>
        </p:spPr>
        <p:txBody>
          <a:bodyPr/>
          <a:lstStyle>
            <a:lvl1pPr>
              <a:lnSpc>
                <a:spcPct val="110000"/>
              </a:lnSpc>
              <a:buClr>
                <a:srgbClr val="0984AF"/>
              </a:buClr>
              <a:defRPr sz="3600">
                <a:solidFill>
                  <a:schemeClr val="accent4"/>
                </a:solidFill>
                <a:latin typeface="Palatino Linotype" panose="02040502050505030304" pitchFamily="18" charset="0"/>
              </a:defRPr>
            </a:lvl1pPr>
            <a:lvl2pPr marL="1371600" indent="-457200">
              <a:lnSpc>
                <a:spcPct val="110000"/>
              </a:lnSpc>
              <a:buClr>
                <a:srgbClr val="0984AF"/>
              </a:buClr>
              <a:buFont typeface="News Gothic" panose="02000503040000020004" pitchFamily="2" charset="0"/>
              <a:buChar char="&gt;"/>
              <a:defRPr sz="3600">
                <a:solidFill>
                  <a:schemeClr val="accent4"/>
                </a:solidFill>
                <a:latin typeface="Palatino Linotype" panose="02040502050505030304" pitchFamily="18" charset="0"/>
              </a:defRPr>
            </a:lvl2pPr>
            <a:lvl3pPr marL="2286000" indent="-457200">
              <a:lnSpc>
                <a:spcPct val="110000"/>
              </a:lnSpc>
              <a:buClr>
                <a:srgbClr val="0984AF"/>
              </a:buClr>
              <a:buFont typeface="Calibri" panose="020F0502020204030204" pitchFamily="34" charset="0"/>
              <a:buChar char="⁻"/>
              <a:defRPr sz="3600">
                <a:solidFill>
                  <a:schemeClr val="accent4"/>
                </a:solidFill>
                <a:latin typeface="Palatino Linotype" panose="02040502050505030304" pitchFamily="18" charset="0"/>
              </a:defRPr>
            </a:lvl3pPr>
            <a:lvl4pPr marL="2743200" indent="0">
              <a:buNone/>
              <a:defRPr sz="4800">
                <a:latin typeface="Palatino Linotype" panose="02040502050505030304" pitchFamily="18" charset="0"/>
              </a:defRPr>
            </a:lvl4pPr>
            <a:lvl5pPr marL="0" indent="457200">
              <a:lnSpc>
                <a:spcPct val="110000"/>
              </a:lnSpc>
              <a:buClr>
                <a:srgbClr val="0984AF"/>
              </a:buClr>
              <a:defRPr sz="3600" baseline="0">
                <a:solidFill>
                  <a:schemeClr val="accent4"/>
                </a:solidFill>
                <a:latin typeface="Palatino Linotype" panose="02040502050505030304" pitchFamily="18" charset="0"/>
              </a:defRPr>
            </a:lvl5pPr>
          </a:lstStyle>
          <a:p>
            <a:pPr lvl="0"/>
            <a:r>
              <a:rPr lang="en-US"/>
              <a:t>Bullet 1</a:t>
            </a:r>
          </a:p>
          <a:p>
            <a:pPr lvl="1"/>
            <a:r>
              <a:rPr lang="en-US"/>
              <a:t> Indent 1</a:t>
            </a:r>
          </a:p>
          <a:p>
            <a:pPr lvl="2"/>
            <a:r>
              <a:rPr lang="en-US"/>
              <a:t>Indent 2</a:t>
            </a:r>
          </a:p>
          <a:p>
            <a:pPr lvl="4"/>
            <a:r>
              <a:rPr lang="en-US"/>
              <a:t>Bullet 2</a:t>
            </a:r>
          </a:p>
          <a:p>
            <a:pPr lvl="4"/>
            <a:r>
              <a:rPr lang="en-US"/>
              <a:t>Bullet 3</a:t>
            </a:r>
          </a:p>
          <a:p>
            <a:pPr lvl="4"/>
            <a:r>
              <a:rPr lang="en-US"/>
              <a:t>Bullet 4</a:t>
            </a:r>
          </a:p>
        </p:txBody>
      </p:sp>
      <p:sp>
        <p:nvSpPr>
          <p:cNvPr id="7" name="Slide Number Placeholder 5"/>
          <p:cNvSpPr>
            <a:spLocks noGrp="1"/>
          </p:cNvSpPr>
          <p:nvPr>
            <p:ph type="sldNum" sz="quarter" idx="4"/>
          </p:nvPr>
        </p:nvSpPr>
        <p:spPr>
          <a:xfrm>
            <a:off x="18292227" y="12495591"/>
            <a:ext cx="5486400" cy="730250"/>
          </a:xfrm>
          <a:prstGeom prst="rect">
            <a:avLst/>
          </a:prstGeom>
        </p:spPr>
        <p:txBody>
          <a:bodyPr/>
          <a:lstStyle>
            <a:lvl1pPr algn="r">
              <a:defRPr sz="2400" baseline="0"/>
            </a:lvl1pPr>
          </a:lstStyle>
          <a:p>
            <a:r>
              <a:rPr lang="en-US"/>
              <a:t>Page </a:t>
            </a:r>
            <a:fld id="{C8303BCE-995F-4709-9859-41737DB22DB5}" type="slidenum">
              <a:rPr lang="en-US" smtClean="0"/>
              <a:pPr/>
              <a:t>‹#›</a:t>
            </a:fld>
            <a:endParaRPr lang="en-US"/>
          </a:p>
        </p:txBody>
      </p:sp>
      <p:pic>
        <p:nvPicPr>
          <p:cNvPr id="4" name="Picture 3">
            <a:extLst>
              <a:ext uri="{FF2B5EF4-FFF2-40B4-BE49-F238E27FC236}">
                <a16:creationId xmlns:a16="http://schemas.microsoft.com/office/drawing/2014/main" id="{F6D44F8E-86A2-444A-8575-A8B9CE28590C}"/>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85688" y="12394889"/>
            <a:ext cx="2354524" cy="931654"/>
          </a:xfrm>
          <a:prstGeom prst="rect">
            <a:avLst/>
          </a:prstGeom>
        </p:spPr>
      </p:pic>
      <p:cxnSp>
        <p:nvCxnSpPr>
          <p:cNvPr id="8" name="Straight Connector 7">
            <a:extLst>
              <a:ext uri="{FF2B5EF4-FFF2-40B4-BE49-F238E27FC236}">
                <a16:creationId xmlns:a16="http://schemas.microsoft.com/office/drawing/2014/main" id="{3905331C-CCCA-4518-B9D4-5AD135768E59}"/>
              </a:ext>
            </a:extLst>
          </p:cNvPr>
          <p:cNvCxnSpPr>
            <a:cxnSpLocks/>
          </p:cNvCxnSpPr>
          <p:nvPr userDrawn="1"/>
        </p:nvCxnSpPr>
        <p:spPr>
          <a:xfrm>
            <a:off x="680936" y="12125527"/>
            <a:ext cx="22937821" cy="0"/>
          </a:xfrm>
          <a:prstGeom prst="line">
            <a:avLst/>
          </a:prstGeom>
          <a:ln w="12700">
            <a:solidFill>
              <a:schemeClr val="accent4">
                <a:alpha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76516452"/>
      </p:ext>
    </p:extLst>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Slide with Bullets- 2 Columns">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1676400" y="968188"/>
            <a:ext cx="18288000" cy="1183340"/>
          </a:xfrm>
          <a:prstGeom prst="rect">
            <a:avLst/>
          </a:prstGeom>
        </p:spPr>
        <p:txBody>
          <a:bodyPr anchor="b"/>
          <a:lstStyle>
            <a:lvl1pPr algn="l">
              <a:defRPr sz="7200" b="0" baseline="0">
                <a:solidFill>
                  <a:schemeClr val="accent3"/>
                </a:solidFill>
                <a:latin typeface="+mj-lt"/>
              </a:defRPr>
            </a:lvl1pPr>
          </a:lstStyle>
          <a:p>
            <a:r>
              <a:rPr lang="en-US"/>
              <a:t>Slide With Bullets- 2 Columns</a:t>
            </a:r>
          </a:p>
        </p:txBody>
      </p:sp>
      <p:sp>
        <p:nvSpPr>
          <p:cNvPr id="5" name="Text Placeholder 4"/>
          <p:cNvSpPr>
            <a:spLocks noGrp="1"/>
          </p:cNvSpPr>
          <p:nvPr>
            <p:ph type="body" sz="quarter" idx="13" hasCustomPrompt="1"/>
          </p:nvPr>
        </p:nvSpPr>
        <p:spPr>
          <a:xfrm>
            <a:off x="1676400" y="2957611"/>
            <a:ext cx="10192869" cy="6616694"/>
          </a:xfrm>
          <a:prstGeom prst="rect">
            <a:avLst/>
          </a:prstGeom>
        </p:spPr>
        <p:txBody>
          <a:bodyPr/>
          <a:lstStyle>
            <a:lvl1pPr>
              <a:buClr>
                <a:srgbClr val="0984AF"/>
              </a:buClr>
              <a:defRPr sz="3600" baseline="0">
                <a:latin typeface="Palatino Linotype" panose="02040502050505030304" pitchFamily="18" charset="0"/>
              </a:defRPr>
            </a:lvl1pPr>
            <a:lvl2pPr marL="1371600" indent="-457200">
              <a:buClr>
                <a:srgbClr val="0984AF"/>
              </a:buClr>
              <a:buFont typeface="Wingdings" panose="05000000000000000000" pitchFamily="2" charset="2"/>
              <a:buChar char="Ø"/>
              <a:defRPr sz="4800">
                <a:latin typeface="Palatino Linotype" panose="02040502050505030304" pitchFamily="18" charset="0"/>
              </a:defRPr>
            </a:lvl2pPr>
            <a:lvl3pPr marL="2286000" indent="-457200">
              <a:buClr>
                <a:srgbClr val="0984AF"/>
              </a:buClr>
              <a:buFont typeface="Calibri" panose="020F0502020204030204" pitchFamily="34" charset="0"/>
              <a:buChar char="⁻"/>
              <a:defRPr sz="4800">
                <a:latin typeface="Palatino Linotype" panose="02040502050505030304" pitchFamily="18" charset="0"/>
              </a:defRPr>
            </a:lvl3pPr>
            <a:lvl4pPr marL="2743200" indent="0">
              <a:buNone/>
              <a:defRPr sz="4800">
                <a:latin typeface="Palatino Linotype" panose="02040502050505030304" pitchFamily="18" charset="0"/>
              </a:defRPr>
            </a:lvl4pPr>
            <a:lvl5pPr marL="0" indent="457200">
              <a:buClr>
                <a:srgbClr val="0984AF"/>
              </a:buClr>
              <a:defRPr sz="4800" baseline="0">
                <a:latin typeface="Palatino Linotype" panose="02040502050505030304" pitchFamily="18" charset="0"/>
              </a:defRPr>
            </a:lvl5pPr>
          </a:lstStyle>
          <a:p>
            <a:pPr lvl="0"/>
            <a:r>
              <a:rPr lang="en-US"/>
              <a:t>Bullet 1</a:t>
            </a:r>
          </a:p>
          <a:p>
            <a:pPr lvl="0"/>
            <a:r>
              <a:rPr lang="en-US"/>
              <a:t>Bullet 2</a:t>
            </a:r>
          </a:p>
          <a:p>
            <a:pPr lvl="0"/>
            <a:r>
              <a:rPr lang="en-US"/>
              <a:t>Bullet 3</a:t>
            </a:r>
          </a:p>
          <a:p>
            <a:pPr lvl="0"/>
            <a:r>
              <a:rPr lang="en-US"/>
              <a:t>Bullet 4</a:t>
            </a:r>
          </a:p>
        </p:txBody>
      </p:sp>
      <p:sp>
        <p:nvSpPr>
          <p:cNvPr id="4" name="Text Placeholder 3"/>
          <p:cNvSpPr>
            <a:spLocks noGrp="1"/>
          </p:cNvSpPr>
          <p:nvPr>
            <p:ph type="body" sz="quarter" idx="14" hasCustomPrompt="1"/>
          </p:nvPr>
        </p:nvSpPr>
        <p:spPr>
          <a:xfrm>
            <a:off x="12514731" y="2957611"/>
            <a:ext cx="10192869" cy="6618190"/>
          </a:xfrm>
          <a:prstGeom prst="rect">
            <a:avLst/>
          </a:prstGeom>
        </p:spPr>
        <p:txBody>
          <a:bodyPr/>
          <a:lstStyle>
            <a:lvl1pPr marL="685800" indent="-685800" algn="l">
              <a:buClr>
                <a:srgbClr val="0984AF"/>
              </a:buClr>
              <a:buFont typeface="Arial" panose="020B0604020202020204" pitchFamily="34" charset="0"/>
              <a:buChar char="•"/>
              <a:defRPr sz="3600" baseline="0">
                <a:latin typeface="Palatino Linotype" panose="02040502050505030304" pitchFamily="18" charset="0"/>
              </a:defRPr>
            </a:lvl1pPr>
            <a:lvl2pPr marL="914400" indent="0" algn="l">
              <a:buFont typeface="Arial" panose="020B0604020202020204" pitchFamily="34" charset="0"/>
              <a:buNone/>
              <a:defRPr sz="4800">
                <a:latin typeface="Palatino Linotype" panose="02040502050505030304" pitchFamily="18" charset="0"/>
              </a:defRPr>
            </a:lvl2pPr>
            <a:lvl3pPr marL="1828800" indent="0" algn="l">
              <a:buFont typeface="Arial" panose="020B0604020202020204" pitchFamily="34" charset="0"/>
              <a:buNone/>
              <a:defRPr sz="4800">
                <a:latin typeface="Palatino Linotype" panose="02040502050505030304" pitchFamily="18" charset="0"/>
              </a:defRPr>
            </a:lvl3pPr>
            <a:lvl4pPr marL="2743200" indent="0" algn="l">
              <a:buFont typeface="Arial" panose="020B0604020202020204" pitchFamily="34" charset="0"/>
              <a:buNone/>
              <a:defRPr sz="4800">
                <a:latin typeface="Palatino Linotype" panose="02040502050505030304" pitchFamily="18" charset="0"/>
              </a:defRPr>
            </a:lvl4pPr>
            <a:lvl5pPr marL="3657600" indent="0" algn="l">
              <a:buFont typeface="Arial" panose="020B0604020202020204" pitchFamily="34" charset="0"/>
              <a:buNone/>
              <a:defRPr sz="4800">
                <a:latin typeface="Palatino Linotype" panose="02040502050505030304" pitchFamily="18" charset="0"/>
              </a:defRPr>
            </a:lvl5pPr>
          </a:lstStyle>
          <a:p>
            <a:pPr lvl="0"/>
            <a:r>
              <a:rPr lang="en-US"/>
              <a:t>Bullet 1</a:t>
            </a:r>
          </a:p>
          <a:p>
            <a:pPr lvl="0"/>
            <a:r>
              <a:rPr lang="en-US"/>
              <a:t>Bullet 2</a:t>
            </a:r>
          </a:p>
          <a:p>
            <a:pPr lvl="0"/>
            <a:r>
              <a:rPr lang="en-US"/>
              <a:t>Bullet 3</a:t>
            </a:r>
          </a:p>
          <a:p>
            <a:pPr lvl="0"/>
            <a:r>
              <a:rPr lang="en-US"/>
              <a:t>Bullet 4</a:t>
            </a:r>
          </a:p>
        </p:txBody>
      </p:sp>
      <p:sp>
        <p:nvSpPr>
          <p:cNvPr id="7" name="Slide Number Placeholder 5"/>
          <p:cNvSpPr>
            <a:spLocks noGrp="1"/>
          </p:cNvSpPr>
          <p:nvPr>
            <p:ph type="sldNum" sz="quarter" idx="4"/>
          </p:nvPr>
        </p:nvSpPr>
        <p:spPr>
          <a:xfrm>
            <a:off x="18292227" y="12495591"/>
            <a:ext cx="5486400" cy="730250"/>
          </a:xfrm>
          <a:prstGeom prst="rect">
            <a:avLst/>
          </a:prstGeom>
        </p:spPr>
        <p:txBody>
          <a:bodyPr/>
          <a:lstStyle>
            <a:lvl1pPr algn="r">
              <a:defRPr sz="2400" baseline="0"/>
            </a:lvl1pPr>
          </a:lstStyle>
          <a:p>
            <a:r>
              <a:rPr lang="en-US"/>
              <a:t>Page </a:t>
            </a:r>
            <a:fld id="{C8303BCE-995F-4709-9859-41737DB22DB5}" type="slidenum">
              <a:rPr lang="en-US" smtClean="0"/>
              <a:pPr/>
              <a:t>‹#›</a:t>
            </a:fld>
            <a:endParaRPr lang="en-US"/>
          </a:p>
        </p:txBody>
      </p:sp>
      <p:pic>
        <p:nvPicPr>
          <p:cNvPr id="6" name="Picture 5">
            <a:extLst>
              <a:ext uri="{FF2B5EF4-FFF2-40B4-BE49-F238E27FC236}">
                <a16:creationId xmlns:a16="http://schemas.microsoft.com/office/drawing/2014/main" id="{F65C623D-9A0D-4BD5-AFC4-8596FE2FC981}"/>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85688" y="12394889"/>
            <a:ext cx="2354524" cy="931654"/>
          </a:xfrm>
          <a:prstGeom prst="rect">
            <a:avLst/>
          </a:prstGeom>
        </p:spPr>
      </p:pic>
      <p:cxnSp>
        <p:nvCxnSpPr>
          <p:cNvPr id="8" name="Straight Connector 7">
            <a:extLst>
              <a:ext uri="{FF2B5EF4-FFF2-40B4-BE49-F238E27FC236}">
                <a16:creationId xmlns:a16="http://schemas.microsoft.com/office/drawing/2014/main" id="{73CB5715-C1E1-4F70-B437-00B304498C62}"/>
              </a:ext>
            </a:extLst>
          </p:cNvPr>
          <p:cNvCxnSpPr>
            <a:cxnSpLocks/>
          </p:cNvCxnSpPr>
          <p:nvPr userDrawn="1"/>
        </p:nvCxnSpPr>
        <p:spPr>
          <a:xfrm>
            <a:off x="680936" y="12125527"/>
            <a:ext cx="22937821" cy="0"/>
          </a:xfrm>
          <a:prstGeom prst="line">
            <a:avLst/>
          </a:prstGeom>
          <a:ln w="12700">
            <a:solidFill>
              <a:schemeClr val="accent4">
                <a:alpha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452009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jpeg"/><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slideLayout" Target="../slideLayouts/slideLayout5.xml"/><Relationship Id="rId1" Type="http://schemas.openxmlformats.org/officeDocument/2006/relationships/slideLayout" Target="../slideLayouts/slideLayout4.xml"/><Relationship Id="rId6" Type="http://schemas.openxmlformats.org/officeDocument/2006/relationships/image" Target="../media/image3.jpeg"/><Relationship Id="rId5" Type="http://schemas.openxmlformats.org/officeDocument/2006/relationships/image" Target="../media/image2.jpeg"/><Relationship Id="rId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14.xml"/><Relationship Id="rId13" Type="http://schemas.openxmlformats.org/officeDocument/2006/relationships/slideLayout" Target="../slideLayouts/slideLayout19.xml"/><Relationship Id="rId18" Type="http://schemas.openxmlformats.org/officeDocument/2006/relationships/slideLayout" Target="../slideLayouts/slideLayout24.xml"/><Relationship Id="rId3" Type="http://schemas.openxmlformats.org/officeDocument/2006/relationships/slideLayout" Target="../slideLayouts/slideLayout9.xml"/><Relationship Id="rId7" Type="http://schemas.openxmlformats.org/officeDocument/2006/relationships/slideLayout" Target="../slideLayouts/slideLayout13.xml"/><Relationship Id="rId12" Type="http://schemas.openxmlformats.org/officeDocument/2006/relationships/slideLayout" Target="../slideLayouts/slideLayout18.xml"/><Relationship Id="rId17" Type="http://schemas.openxmlformats.org/officeDocument/2006/relationships/slideLayout" Target="../slideLayouts/slideLayout23.xml"/><Relationship Id="rId2" Type="http://schemas.openxmlformats.org/officeDocument/2006/relationships/slideLayout" Target="../slideLayouts/slideLayout8.xml"/><Relationship Id="rId16" Type="http://schemas.openxmlformats.org/officeDocument/2006/relationships/slideLayout" Target="../slideLayouts/slideLayout22.xml"/><Relationship Id="rId1" Type="http://schemas.openxmlformats.org/officeDocument/2006/relationships/slideLayout" Target="../slideLayouts/slideLayout7.xml"/><Relationship Id="rId6" Type="http://schemas.openxmlformats.org/officeDocument/2006/relationships/slideLayout" Target="../slideLayouts/slideLayout12.xml"/><Relationship Id="rId11" Type="http://schemas.openxmlformats.org/officeDocument/2006/relationships/slideLayout" Target="../slideLayouts/slideLayout17.xml"/><Relationship Id="rId5" Type="http://schemas.openxmlformats.org/officeDocument/2006/relationships/slideLayout" Target="../slideLayouts/slideLayout11.xml"/><Relationship Id="rId15" Type="http://schemas.openxmlformats.org/officeDocument/2006/relationships/slideLayout" Target="../slideLayouts/slideLayout21.xml"/><Relationship Id="rId10" Type="http://schemas.openxmlformats.org/officeDocument/2006/relationships/slideLayout" Target="../slideLayouts/slideLayout16.xml"/><Relationship Id="rId19" Type="http://schemas.openxmlformats.org/officeDocument/2006/relationships/theme" Target="../theme/theme3.xml"/><Relationship Id="rId4" Type="http://schemas.openxmlformats.org/officeDocument/2006/relationships/slideLayout" Target="../slideLayouts/slideLayout10.xml"/><Relationship Id="rId9" Type="http://schemas.openxmlformats.org/officeDocument/2006/relationships/slideLayout" Target="../slideLayouts/slideLayout15.xml"/><Relationship Id="rId14" Type="http://schemas.openxmlformats.org/officeDocument/2006/relationships/slideLayout" Target="../slideLayouts/slideLayout20.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2.xml"/><Relationship Id="rId3" Type="http://schemas.openxmlformats.org/officeDocument/2006/relationships/slideLayout" Target="../slideLayouts/slideLayout27.xml"/><Relationship Id="rId7" Type="http://schemas.openxmlformats.org/officeDocument/2006/relationships/slideLayout" Target="../slideLayouts/slideLayout31.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5" Type="http://schemas.openxmlformats.org/officeDocument/2006/relationships/slideLayout" Target="../slideLayouts/slideLayout29.xml"/><Relationship Id="rId10" Type="http://schemas.openxmlformats.org/officeDocument/2006/relationships/theme" Target="../theme/theme4.xml"/><Relationship Id="rId4" Type="http://schemas.openxmlformats.org/officeDocument/2006/relationships/slideLayout" Target="../slideLayouts/slideLayout28.xml"/><Relationship Id="rId9" Type="http://schemas.openxmlformats.org/officeDocument/2006/relationships/slideLayout" Target="../slideLayouts/slideLayout3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CC45E7C2-127F-4A16-AD7D-822654B6C4E5}"/>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0" y="0"/>
            <a:ext cx="24505920" cy="13784580"/>
          </a:xfrm>
          <a:prstGeom prst="rect">
            <a:avLst/>
          </a:prstGeom>
        </p:spPr>
      </p:pic>
    </p:spTree>
    <p:extLst>
      <p:ext uri="{BB962C8B-B14F-4D97-AF65-F5344CB8AC3E}">
        <p14:creationId xmlns:p14="http://schemas.microsoft.com/office/powerpoint/2010/main" val="3107416836"/>
      </p:ext>
    </p:extLst>
  </p:cSld>
  <p:clrMap bg1="lt1" tx1="dk1" bg2="lt2" tx2="dk2" accent1="accent1" accent2="accent2" accent3="accent3" accent4="accent4" accent5="accent5" accent6="accent6" hlink="hlink" folHlink="folHlink"/>
  <p:sldLayoutIdLst>
    <p:sldLayoutId id="2147483721" r:id="rId1"/>
    <p:sldLayoutId id="2147483956" r:id="rId2"/>
    <p:sldLayoutId id="2147483958" r:id="rId3"/>
  </p:sldLayoutIdLst>
  <p:txStyles>
    <p:titleStyle>
      <a:lvl1pPr algn="l" defTabSz="1828800" rtl="0" eaLnBrk="1" latinLnBrk="0" hangingPunct="1">
        <a:lnSpc>
          <a:spcPct val="90000"/>
        </a:lnSpc>
        <a:spcBef>
          <a:spcPct val="0"/>
        </a:spcBef>
        <a:buNone/>
        <a:defRPr sz="8800" kern="1200">
          <a:solidFill>
            <a:schemeClr val="tx1"/>
          </a:solidFill>
          <a:latin typeface="+mj-lt"/>
          <a:ea typeface="+mj-ea"/>
          <a:cs typeface="+mj-cs"/>
        </a:defRPr>
      </a:lvl1pPr>
    </p:titleStyle>
    <p:bodyStyle>
      <a:lvl1pPr marL="457200" indent="-457200" algn="l" defTabSz="1828800" rtl="0" eaLnBrk="1" latinLnBrk="0" hangingPunct="1">
        <a:lnSpc>
          <a:spcPct val="90000"/>
        </a:lnSpc>
        <a:spcBef>
          <a:spcPts val="2000"/>
        </a:spcBef>
        <a:buFont typeface="Arial" panose="020B0604020202020204" pitchFamily="34" charset="0"/>
        <a:buChar char="•"/>
        <a:defRPr sz="5600" kern="1200">
          <a:solidFill>
            <a:schemeClr val="tx1"/>
          </a:solidFill>
          <a:latin typeface="+mn-lt"/>
          <a:ea typeface="+mn-ea"/>
          <a:cs typeface="+mn-cs"/>
        </a:defRPr>
      </a:lvl1pPr>
      <a:lvl2pPr marL="1371600" indent="-457200" algn="l" defTabSz="1828800" rtl="0" eaLnBrk="1" latinLnBrk="0" hangingPunct="1">
        <a:lnSpc>
          <a:spcPct val="90000"/>
        </a:lnSpc>
        <a:spcBef>
          <a:spcPts val="1000"/>
        </a:spcBef>
        <a:buFont typeface="Arial" panose="020B0604020202020204" pitchFamily="34" charset="0"/>
        <a:buChar char="•"/>
        <a:defRPr sz="4800" kern="1200">
          <a:solidFill>
            <a:schemeClr val="tx1"/>
          </a:solidFill>
          <a:latin typeface="+mn-lt"/>
          <a:ea typeface="+mn-ea"/>
          <a:cs typeface="+mn-cs"/>
        </a:defRPr>
      </a:lvl2pPr>
      <a:lvl3pPr marL="2286000" indent="-457200" algn="l" defTabSz="1828800" rtl="0" eaLnBrk="1" latinLnBrk="0" hangingPunct="1">
        <a:lnSpc>
          <a:spcPct val="90000"/>
        </a:lnSpc>
        <a:spcBef>
          <a:spcPts val="1000"/>
        </a:spcBef>
        <a:buFont typeface="Arial" panose="020B0604020202020204" pitchFamily="34" charset="0"/>
        <a:buChar char="•"/>
        <a:defRPr sz="4000" kern="1200">
          <a:solidFill>
            <a:schemeClr val="tx1"/>
          </a:solidFill>
          <a:latin typeface="+mn-lt"/>
          <a:ea typeface="+mn-ea"/>
          <a:cs typeface="+mn-cs"/>
        </a:defRPr>
      </a:lvl3pPr>
      <a:lvl4pPr marL="32004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4pPr>
      <a:lvl5pPr marL="41148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5pPr>
      <a:lvl6pPr marL="50292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36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80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24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p:bodyStyle>
    <p:otherStyle>
      <a:defPPr>
        <a:defRPr lang="en-US"/>
      </a:defPPr>
      <a:lvl1pPr marL="0" algn="l" defTabSz="1828800" rtl="0" eaLnBrk="1" latinLnBrk="0" hangingPunct="1">
        <a:defRPr sz="3600" kern="1200">
          <a:solidFill>
            <a:schemeClr val="tx1"/>
          </a:solidFill>
          <a:latin typeface="+mn-lt"/>
          <a:ea typeface="+mn-ea"/>
          <a:cs typeface="+mn-cs"/>
        </a:defRPr>
      </a:lvl1pPr>
      <a:lvl2pPr marL="914400" algn="l" defTabSz="1828800" rtl="0" eaLnBrk="1" latinLnBrk="0" hangingPunct="1">
        <a:defRPr sz="3600" kern="1200">
          <a:solidFill>
            <a:schemeClr val="tx1"/>
          </a:solidFill>
          <a:latin typeface="+mn-lt"/>
          <a:ea typeface="+mn-ea"/>
          <a:cs typeface="+mn-cs"/>
        </a:defRPr>
      </a:lvl2pPr>
      <a:lvl3pPr marL="1828800" algn="l" defTabSz="1828800" rtl="0" eaLnBrk="1" latinLnBrk="0" hangingPunct="1">
        <a:defRPr sz="3600" kern="1200">
          <a:solidFill>
            <a:schemeClr val="tx1"/>
          </a:solidFill>
          <a:latin typeface="+mn-lt"/>
          <a:ea typeface="+mn-ea"/>
          <a:cs typeface="+mn-cs"/>
        </a:defRPr>
      </a:lvl3pPr>
      <a:lvl4pPr marL="2743200" algn="l" defTabSz="1828800" rtl="0" eaLnBrk="1" latinLnBrk="0" hangingPunct="1">
        <a:defRPr sz="3600" kern="1200">
          <a:solidFill>
            <a:schemeClr val="tx1"/>
          </a:solidFill>
          <a:latin typeface="+mn-lt"/>
          <a:ea typeface="+mn-ea"/>
          <a:cs typeface="+mn-cs"/>
        </a:defRPr>
      </a:lvl4pPr>
      <a:lvl5pPr marL="3657600" algn="l" defTabSz="1828800" rtl="0" eaLnBrk="1" latinLnBrk="0" hangingPunct="1">
        <a:defRPr sz="3600" kern="1200">
          <a:solidFill>
            <a:schemeClr val="tx1"/>
          </a:solidFill>
          <a:latin typeface="+mn-lt"/>
          <a:ea typeface="+mn-ea"/>
          <a:cs typeface="+mn-cs"/>
        </a:defRPr>
      </a:lvl5pPr>
      <a:lvl6pPr marL="4572000" algn="l" defTabSz="1828800" rtl="0" eaLnBrk="1" latinLnBrk="0" hangingPunct="1">
        <a:defRPr sz="3600" kern="1200">
          <a:solidFill>
            <a:schemeClr val="tx1"/>
          </a:solidFill>
          <a:latin typeface="+mn-lt"/>
          <a:ea typeface="+mn-ea"/>
          <a:cs typeface="+mn-cs"/>
        </a:defRPr>
      </a:lvl6pPr>
      <a:lvl7pPr marL="5486400" algn="l" defTabSz="1828800" rtl="0" eaLnBrk="1" latinLnBrk="0" hangingPunct="1">
        <a:defRPr sz="3600" kern="1200">
          <a:solidFill>
            <a:schemeClr val="tx1"/>
          </a:solidFill>
          <a:latin typeface="+mn-lt"/>
          <a:ea typeface="+mn-ea"/>
          <a:cs typeface="+mn-cs"/>
        </a:defRPr>
      </a:lvl7pPr>
      <a:lvl8pPr marL="6400800" algn="l" defTabSz="1828800" rtl="0" eaLnBrk="1" latinLnBrk="0" hangingPunct="1">
        <a:defRPr sz="3600" kern="1200">
          <a:solidFill>
            <a:schemeClr val="tx1"/>
          </a:solidFill>
          <a:latin typeface="+mn-lt"/>
          <a:ea typeface="+mn-ea"/>
          <a:cs typeface="+mn-cs"/>
        </a:defRPr>
      </a:lvl8pPr>
      <a:lvl9pPr marL="7315200" algn="l" defTabSz="1828800" rtl="0" eaLnBrk="1" latinLnBrk="0" hangingPunct="1">
        <a:defRPr sz="36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cstate="screen">
            <a:alphaModFix amt="99000"/>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E41B1727-C6A5-42D7-83C7-D0716EA18958}"/>
              </a:ext>
            </a:extLst>
          </p:cNvPr>
          <p:cNvSpPr/>
          <p:nvPr userDrawn="1"/>
        </p:nvSpPr>
        <p:spPr>
          <a:xfrm>
            <a:off x="360218" y="332509"/>
            <a:ext cx="6400800" cy="207818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49E3F741-F170-4271-AFAB-471F95D56071}"/>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1062050" y="325615"/>
            <a:ext cx="4997135" cy="2085076"/>
          </a:xfrm>
          <a:prstGeom prst="rect">
            <a:avLst/>
          </a:prstGeom>
        </p:spPr>
      </p:pic>
    </p:spTree>
    <p:extLst>
      <p:ext uri="{BB962C8B-B14F-4D97-AF65-F5344CB8AC3E}">
        <p14:creationId xmlns:p14="http://schemas.microsoft.com/office/powerpoint/2010/main" val="1680685074"/>
      </p:ext>
    </p:extLst>
  </p:cSld>
  <p:clrMap bg1="lt1" tx1="dk1" bg2="lt2" tx2="dk2" accent1="accent1" accent2="accent2" accent3="accent3" accent4="accent4" accent5="accent5" accent6="accent6" hlink="hlink" folHlink="folHlink"/>
  <p:sldLayoutIdLst>
    <p:sldLayoutId id="2147483742" r:id="rId1"/>
    <p:sldLayoutId id="2147483743" r:id="rId2"/>
    <p:sldLayoutId id="2147483744" r:id="rId3"/>
  </p:sldLayoutIdLst>
  <p:txStyles>
    <p:titleStyle>
      <a:lvl1pPr algn="l" defTabSz="1828800" rtl="0" eaLnBrk="1" latinLnBrk="0" hangingPunct="1">
        <a:lnSpc>
          <a:spcPct val="90000"/>
        </a:lnSpc>
        <a:spcBef>
          <a:spcPct val="0"/>
        </a:spcBef>
        <a:buNone/>
        <a:defRPr sz="8800" kern="1200">
          <a:solidFill>
            <a:schemeClr val="tx1"/>
          </a:solidFill>
          <a:latin typeface="+mj-lt"/>
          <a:ea typeface="+mj-ea"/>
          <a:cs typeface="+mj-cs"/>
        </a:defRPr>
      </a:lvl1pPr>
    </p:titleStyle>
    <p:bodyStyle>
      <a:lvl1pPr marL="457200" indent="-457200" algn="l" defTabSz="1828800" rtl="0" eaLnBrk="1" latinLnBrk="0" hangingPunct="1">
        <a:lnSpc>
          <a:spcPct val="90000"/>
        </a:lnSpc>
        <a:spcBef>
          <a:spcPts val="2000"/>
        </a:spcBef>
        <a:buFont typeface="Arial" panose="020B0604020202020204" pitchFamily="34" charset="0"/>
        <a:buChar char="•"/>
        <a:defRPr sz="5600" kern="1200">
          <a:solidFill>
            <a:schemeClr val="tx1"/>
          </a:solidFill>
          <a:latin typeface="+mn-lt"/>
          <a:ea typeface="+mn-ea"/>
          <a:cs typeface="+mn-cs"/>
        </a:defRPr>
      </a:lvl1pPr>
      <a:lvl2pPr marL="1371600" indent="-457200" algn="l" defTabSz="1828800" rtl="0" eaLnBrk="1" latinLnBrk="0" hangingPunct="1">
        <a:lnSpc>
          <a:spcPct val="90000"/>
        </a:lnSpc>
        <a:spcBef>
          <a:spcPts val="1000"/>
        </a:spcBef>
        <a:buFont typeface="Arial" panose="020B0604020202020204" pitchFamily="34" charset="0"/>
        <a:buChar char="•"/>
        <a:defRPr sz="4800" kern="1200">
          <a:solidFill>
            <a:schemeClr val="tx1"/>
          </a:solidFill>
          <a:latin typeface="+mn-lt"/>
          <a:ea typeface="+mn-ea"/>
          <a:cs typeface="+mn-cs"/>
        </a:defRPr>
      </a:lvl2pPr>
      <a:lvl3pPr marL="2286000" indent="-457200" algn="l" defTabSz="1828800" rtl="0" eaLnBrk="1" latinLnBrk="0" hangingPunct="1">
        <a:lnSpc>
          <a:spcPct val="90000"/>
        </a:lnSpc>
        <a:spcBef>
          <a:spcPts val="1000"/>
        </a:spcBef>
        <a:buFont typeface="Arial" panose="020B0604020202020204" pitchFamily="34" charset="0"/>
        <a:buChar char="•"/>
        <a:defRPr sz="4000" kern="1200">
          <a:solidFill>
            <a:schemeClr val="tx1"/>
          </a:solidFill>
          <a:latin typeface="+mn-lt"/>
          <a:ea typeface="+mn-ea"/>
          <a:cs typeface="+mn-cs"/>
        </a:defRPr>
      </a:lvl3pPr>
      <a:lvl4pPr marL="32004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4pPr>
      <a:lvl5pPr marL="41148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5pPr>
      <a:lvl6pPr marL="50292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36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80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24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p:bodyStyle>
    <p:otherStyle>
      <a:defPPr>
        <a:defRPr lang="en-US"/>
      </a:defPPr>
      <a:lvl1pPr marL="0" algn="l" defTabSz="1828800" rtl="0" eaLnBrk="1" latinLnBrk="0" hangingPunct="1">
        <a:defRPr sz="3600" kern="1200">
          <a:solidFill>
            <a:schemeClr val="tx1"/>
          </a:solidFill>
          <a:latin typeface="+mn-lt"/>
          <a:ea typeface="+mn-ea"/>
          <a:cs typeface="+mn-cs"/>
        </a:defRPr>
      </a:lvl1pPr>
      <a:lvl2pPr marL="914400" algn="l" defTabSz="1828800" rtl="0" eaLnBrk="1" latinLnBrk="0" hangingPunct="1">
        <a:defRPr sz="3600" kern="1200">
          <a:solidFill>
            <a:schemeClr val="tx1"/>
          </a:solidFill>
          <a:latin typeface="+mn-lt"/>
          <a:ea typeface="+mn-ea"/>
          <a:cs typeface="+mn-cs"/>
        </a:defRPr>
      </a:lvl2pPr>
      <a:lvl3pPr marL="1828800" algn="l" defTabSz="1828800" rtl="0" eaLnBrk="1" latinLnBrk="0" hangingPunct="1">
        <a:defRPr sz="3600" kern="1200">
          <a:solidFill>
            <a:schemeClr val="tx1"/>
          </a:solidFill>
          <a:latin typeface="+mn-lt"/>
          <a:ea typeface="+mn-ea"/>
          <a:cs typeface="+mn-cs"/>
        </a:defRPr>
      </a:lvl3pPr>
      <a:lvl4pPr marL="2743200" algn="l" defTabSz="1828800" rtl="0" eaLnBrk="1" latinLnBrk="0" hangingPunct="1">
        <a:defRPr sz="3600" kern="1200">
          <a:solidFill>
            <a:schemeClr val="tx1"/>
          </a:solidFill>
          <a:latin typeface="+mn-lt"/>
          <a:ea typeface="+mn-ea"/>
          <a:cs typeface="+mn-cs"/>
        </a:defRPr>
      </a:lvl4pPr>
      <a:lvl5pPr marL="3657600" algn="l" defTabSz="1828800" rtl="0" eaLnBrk="1" latinLnBrk="0" hangingPunct="1">
        <a:defRPr sz="3600" kern="1200">
          <a:solidFill>
            <a:schemeClr val="tx1"/>
          </a:solidFill>
          <a:latin typeface="+mn-lt"/>
          <a:ea typeface="+mn-ea"/>
          <a:cs typeface="+mn-cs"/>
        </a:defRPr>
      </a:lvl5pPr>
      <a:lvl6pPr marL="4572000" algn="l" defTabSz="1828800" rtl="0" eaLnBrk="1" latinLnBrk="0" hangingPunct="1">
        <a:defRPr sz="3600" kern="1200">
          <a:solidFill>
            <a:schemeClr val="tx1"/>
          </a:solidFill>
          <a:latin typeface="+mn-lt"/>
          <a:ea typeface="+mn-ea"/>
          <a:cs typeface="+mn-cs"/>
        </a:defRPr>
      </a:lvl6pPr>
      <a:lvl7pPr marL="5486400" algn="l" defTabSz="1828800" rtl="0" eaLnBrk="1" latinLnBrk="0" hangingPunct="1">
        <a:defRPr sz="3600" kern="1200">
          <a:solidFill>
            <a:schemeClr val="tx1"/>
          </a:solidFill>
          <a:latin typeface="+mn-lt"/>
          <a:ea typeface="+mn-ea"/>
          <a:cs typeface="+mn-cs"/>
        </a:defRPr>
      </a:lvl7pPr>
      <a:lvl8pPr marL="6400800" algn="l" defTabSz="1828800" rtl="0" eaLnBrk="1" latinLnBrk="0" hangingPunct="1">
        <a:defRPr sz="3600" kern="1200">
          <a:solidFill>
            <a:schemeClr val="tx1"/>
          </a:solidFill>
          <a:latin typeface="+mn-lt"/>
          <a:ea typeface="+mn-ea"/>
          <a:cs typeface="+mn-cs"/>
        </a:defRPr>
      </a:lvl8pPr>
      <a:lvl9pPr marL="7315200" algn="l" defTabSz="1828800" rtl="0" eaLnBrk="1" latinLnBrk="0" hangingPunct="1">
        <a:defRPr sz="36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4" name="Slide Number Placeholder 5"/>
          <p:cNvSpPr>
            <a:spLocks noGrp="1"/>
          </p:cNvSpPr>
          <p:nvPr>
            <p:ph type="sldNum" sz="quarter" idx="4"/>
          </p:nvPr>
        </p:nvSpPr>
        <p:spPr>
          <a:xfrm>
            <a:off x="18292227" y="12495591"/>
            <a:ext cx="5486400" cy="730250"/>
          </a:xfrm>
          <a:prstGeom prst="rect">
            <a:avLst/>
          </a:prstGeom>
        </p:spPr>
        <p:txBody>
          <a:bodyPr/>
          <a:lstStyle>
            <a:lvl1pPr algn="r">
              <a:defRPr sz="2400" baseline="0"/>
            </a:lvl1pPr>
          </a:lstStyle>
          <a:p>
            <a:r>
              <a:rPr lang="en-US"/>
              <a:t>Page </a:t>
            </a:r>
            <a:fld id="{C8303BCE-995F-4709-9859-41737DB22DB5}" type="slidenum">
              <a:rPr lang="en-US" smtClean="0"/>
              <a:pPr/>
              <a:t>‹#›</a:t>
            </a:fld>
            <a:endParaRPr lang="en-US"/>
          </a:p>
        </p:txBody>
      </p:sp>
    </p:spTree>
    <p:extLst>
      <p:ext uri="{BB962C8B-B14F-4D97-AF65-F5344CB8AC3E}">
        <p14:creationId xmlns:p14="http://schemas.microsoft.com/office/powerpoint/2010/main" val="156876289"/>
      </p:ext>
    </p:extLst>
  </p:cSld>
  <p:clrMap bg1="lt1" tx1="dk1" bg2="lt2" tx2="dk2" accent1="accent1" accent2="accent2" accent3="accent3" accent4="accent4" accent5="accent5" accent6="accent6" hlink="hlink" folHlink="folHlink"/>
  <p:sldLayoutIdLst>
    <p:sldLayoutId id="2147483728" r:id="rId1"/>
    <p:sldLayoutId id="2147483729" r:id="rId2"/>
    <p:sldLayoutId id="2147483730" r:id="rId3"/>
    <p:sldLayoutId id="2147483731" r:id="rId4"/>
    <p:sldLayoutId id="2147483732" r:id="rId5"/>
    <p:sldLayoutId id="2147483733" r:id="rId6"/>
    <p:sldLayoutId id="2147483734" r:id="rId7"/>
    <p:sldLayoutId id="2147483735" r:id="rId8"/>
    <p:sldLayoutId id="2147483933" r:id="rId9"/>
    <p:sldLayoutId id="2147483934" r:id="rId10"/>
    <p:sldLayoutId id="2147483935" r:id="rId11"/>
    <p:sldLayoutId id="2147483936" r:id="rId12"/>
    <p:sldLayoutId id="2147483937" r:id="rId13"/>
    <p:sldLayoutId id="2147483938" r:id="rId14"/>
    <p:sldLayoutId id="2147483939" r:id="rId15"/>
    <p:sldLayoutId id="2147483940" r:id="rId16"/>
    <p:sldLayoutId id="2147483941" r:id="rId17"/>
    <p:sldLayoutId id="2147483959" r:id="rId18"/>
  </p:sldLayoutIdLst>
  <p:txStyles>
    <p:titleStyle>
      <a:lvl1pPr algn="l" defTabSz="1828800" rtl="0" eaLnBrk="1" latinLnBrk="0" hangingPunct="1">
        <a:lnSpc>
          <a:spcPct val="90000"/>
        </a:lnSpc>
        <a:spcBef>
          <a:spcPct val="0"/>
        </a:spcBef>
        <a:buNone/>
        <a:defRPr sz="8800" kern="1200">
          <a:solidFill>
            <a:schemeClr val="tx1"/>
          </a:solidFill>
          <a:latin typeface="+mj-lt"/>
          <a:ea typeface="+mj-ea"/>
          <a:cs typeface="+mj-cs"/>
        </a:defRPr>
      </a:lvl1pPr>
    </p:titleStyle>
    <p:bodyStyle>
      <a:lvl1pPr marL="457200" indent="-457200" algn="l" defTabSz="1828800" rtl="0" eaLnBrk="1" latinLnBrk="0" hangingPunct="1">
        <a:lnSpc>
          <a:spcPct val="90000"/>
        </a:lnSpc>
        <a:spcBef>
          <a:spcPts val="2000"/>
        </a:spcBef>
        <a:buFont typeface="Arial" panose="020B0604020202020204" pitchFamily="34" charset="0"/>
        <a:buChar char="•"/>
        <a:defRPr sz="5600" kern="1200">
          <a:solidFill>
            <a:schemeClr val="tx1"/>
          </a:solidFill>
          <a:latin typeface="+mn-lt"/>
          <a:ea typeface="+mn-ea"/>
          <a:cs typeface="+mn-cs"/>
        </a:defRPr>
      </a:lvl1pPr>
      <a:lvl2pPr marL="1371600" indent="-457200" algn="l" defTabSz="1828800" rtl="0" eaLnBrk="1" latinLnBrk="0" hangingPunct="1">
        <a:lnSpc>
          <a:spcPct val="90000"/>
        </a:lnSpc>
        <a:spcBef>
          <a:spcPts val="1000"/>
        </a:spcBef>
        <a:buFont typeface="Arial" panose="020B0604020202020204" pitchFamily="34" charset="0"/>
        <a:buChar char="•"/>
        <a:defRPr sz="4800" kern="1200">
          <a:solidFill>
            <a:schemeClr val="tx1"/>
          </a:solidFill>
          <a:latin typeface="+mn-lt"/>
          <a:ea typeface="+mn-ea"/>
          <a:cs typeface="+mn-cs"/>
        </a:defRPr>
      </a:lvl2pPr>
      <a:lvl3pPr marL="2286000" indent="-457200" algn="l" defTabSz="1828800" rtl="0" eaLnBrk="1" latinLnBrk="0" hangingPunct="1">
        <a:lnSpc>
          <a:spcPct val="90000"/>
        </a:lnSpc>
        <a:spcBef>
          <a:spcPts val="1000"/>
        </a:spcBef>
        <a:buFont typeface="Arial" panose="020B0604020202020204" pitchFamily="34" charset="0"/>
        <a:buChar char="•"/>
        <a:defRPr sz="4000" kern="1200">
          <a:solidFill>
            <a:schemeClr val="tx1"/>
          </a:solidFill>
          <a:latin typeface="+mn-lt"/>
          <a:ea typeface="+mn-ea"/>
          <a:cs typeface="+mn-cs"/>
        </a:defRPr>
      </a:lvl3pPr>
      <a:lvl4pPr marL="32004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4pPr>
      <a:lvl5pPr marL="41148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5pPr>
      <a:lvl6pPr marL="50292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36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80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24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p:bodyStyle>
    <p:otherStyle>
      <a:defPPr>
        <a:defRPr lang="en-US"/>
      </a:defPPr>
      <a:lvl1pPr marL="0" algn="l" defTabSz="1828800" rtl="0" eaLnBrk="1" latinLnBrk="0" hangingPunct="1">
        <a:defRPr sz="3600" kern="1200">
          <a:solidFill>
            <a:schemeClr val="tx1"/>
          </a:solidFill>
          <a:latin typeface="+mn-lt"/>
          <a:ea typeface="+mn-ea"/>
          <a:cs typeface="+mn-cs"/>
        </a:defRPr>
      </a:lvl1pPr>
      <a:lvl2pPr marL="914400" algn="l" defTabSz="1828800" rtl="0" eaLnBrk="1" latinLnBrk="0" hangingPunct="1">
        <a:defRPr sz="3600" kern="1200">
          <a:solidFill>
            <a:schemeClr val="tx1"/>
          </a:solidFill>
          <a:latin typeface="+mn-lt"/>
          <a:ea typeface="+mn-ea"/>
          <a:cs typeface="+mn-cs"/>
        </a:defRPr>
      </a:lvl2pPr>
      <a:lvl3pPr marL="1828800" algn="l" defTabSz="1828800" rtl="0" eaLnBrk="1" latinLnBrk="0" hangingPunct="1">
        <a:defRPr sz="3600" kern="1200">
          <a:solidFill>
            <a:schemeClr val="tx1"/>
          </a:solidFill>
          <a:latin typeface="+mn-lt"/>
          <a:ea typeface="+mn-ea"/>
          <a:cs typeface="+mn-cs"/>
        </a:defRPr>
      </a:lvl3pPr>
      <a:lvl4pPr marL="2743200" algn="l" defTabSz="1828800" rtl="0" eaLnBrk="1" latinLnBrk="0" hangingPunct="1">
        <a:defRPr sz="3600" kern="1200">
          <a:solidFill>
            <a:schemeClr val="tx1"/>
          </a:solidFill>
          <a:latin typeface="+mn-lt"/>
          <a:ea typeface="+mn-ea"/>
          <a:cs typeface="+mn-cs"/>
        </a:defRPr>
      </a:lvl4pPr>
      <a:lvl5pPr marL="3657600" algn="l" defTabSz="1828800" rtl="0" eaLnBrk="1" latinLnBrk="0" hangingPunct="1">
        <a:defRPr sz="3600" kern="1200">
          <a:solidFill>
            <a:schemeClr val="tx1"/>
          </a:solidFill>
          <a:latin typeface="+mn-lt"/>
          <a:ea typeface="+mn-ea"/>
          <a:cs typeface="+mn-cs"/>
        </a:defRPr>
      </a:lvl5pPr>
      <a:lvl6pPr marL="4572000" algn="l" defTabSz="1828800" rtl="0" eaLnBrk="1" latinLnBrk="0" hangingPunct="1">
        <a:defRPr sz="3600" kern="1200">
          <a:solidFill>
            <a:schemeClr val="tx1"/>
          </a:solidFill>
          <a:latin typeface="+mn-lt"/>
          <a:ea typeface="+mn-ea"/>
          <a:cs typeface="+mn-cs"/>
        </a:defRPr>
      </a:lvl6pPr>
      <a:lvl7pPr marL="5486400" algn="l" defTabSz="1828800" rtl="0" eaLnBrk="1" latinLnBrk="0" hangingPunct="1">
        <a:defRPr sz="3600" kern="1200">
          <a:solidFill>
            <a:schemeClr val="tx1"/>
          </a:solidFill>
          <a:latin typeface="+mn-lt"/>
          <a:ea typeface="+mn-ea"/>
          <a:cs typeface="+mn-cs"/>
        </a:defRPr>
      </a:lvl7pPr>
      <a:lvl8pPr marL="6400800" algn="l" defTabSz="1828800" rtl="0" eaLnBrk="1" latinLnBrk="0" hangingPunct="1">
        <a:defRPr sz="3600" kern="1200">
          <a:solidFill>
            <a:schemeClr val="tx1"/>
          </a:solidFill>
          <a:latin typeface="+mn-lt"/>
          <a:ea typeface="+mn-ea"/>
          <a:cs typeface="+mn-cs"/>
        </a:defRPr>
      </a:lvl8pPr>
      <a:lvl9pPr marL="7315200" algn="l" defTabSz="1828800" rtl="0" eaLnBrk="1" latinLnBrk="0" hangingPunct="1">
        <a:defRPr sz="36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lt1">
            <a:alpha val="0"/>
          </a:schemeClr>
        </a:solidFill>
        <a:effectLst/>
      </p:bgPr>
    </p:bg>
    <p:spTree>
      <p:nvGrpSpPr>
        <p:cNvPr id="1" name=""/>
        <p:cNvGrpSpPr/>
        <p:nvPr/>
      </p:nvGrpSpPr>
      <p:grpSpPr>
        <a:xfrm>
          <a:off x="0" y="0"/>
          <a:ext cx="0" cy="0"/>
          <a:chOff x="0" y="0"/>
          <a:chExt cx="0" cy="0"/>
        </a:xfrm>
      </p:grpSpPr>
      <p:sp>
        <p:nvSpPr>
          <p:cNvPr id="4" name="Slide Number Placeholder 5"/>
          <p:cNvSpPr>
            <a:spLocks noGrp="1"/>
          </p:cNvSpPr>
          <p:nvPr>
            <p:ph type="sldNum" sz="quarter" idx="4"/>
          </p:nvPr>
        </p:nvSpPr>
        <p:spPr>
          <a:xfrm>
            <a:off x="18292227" y="12495591"/>
            <a:ext cx="5486400" cy="730250"/>
          </a:xfrm>
          <a:prstGeom prst="rect">
            <a:avLst/>
          </a:prstGeom>
        </p:spPr>
        <p:txBody>
          <a:bodyPr/>
          <a:lstStyle>
            <a:lvl1pPr algn="r">
              <a:defRPr sz="2400" baseline="0"/>
            </a:lvl1pPr>
          </a:lstStyle>
          <a:p>
            <a:r>
              <a:rPr lang="en-US"/>
              <a:t>Page </a:t>
            </a:r>
            <a:fld id="{C8303BCE-995F-4709-9859-41737DB22DB5}" type="slidenum">
              <a:rPr lang="en-US" smtClean="0"/>
              <a:pPr/>
              <a:t>‹#›</a:t>
            </a:fld>
            <a:endParaRPr lang="en-US"/>
          </a:p>
        </p:txBody>
      </p:sp>
    </p:spTree>
    <p:extLst>
      <p:ext uri="{BB962C8B-B14F-4D97-AF65-F5344CB8AC3E}">
        <p14:creationId xmlns:p14="http://schemas.microsoft.com/office/powerpoint/2010/main" val="514411065"/>
      </p:ext>
    </p:extLst>
  </p:cSld>
  <p:clrMap bg1="lt1" tx1="dk1" bg2="lt2" tx2="dk2" accent1="accent1" accent2="accent2" accent3="accent3" accent4="accent4" accent5="accent5" accent6="accent6" hlink="hlink" folHlink="folHlink"/>
  <p:sldLayoutIdLst>
    <p:sldLayoutId id="2147483945" r:id="rId1"/>
    <p:sldLayoutId id="2147483946" r:id="rId2"/>
    <p:sldLayoutId id="2147483947" r:id="rId3"/>
    <p:sldLayoutId id="2147483948" r:id="rId4"/>
    <p:sldLayoutId id="2147483949" r:id="rId5"/>
    <p:sldLayoutId id="2147483950" r:id="rId6"/>
    <p:sldLayoutId id="2147483951" r:id="rId7"/>
    <p:sldLayoutId id="2147483952" r:id="rId8"/>
    <p:sldLayoutId id="2147483953" r:id="rId9"/>
  </p:sldLayoutIdLst>
  <p:txStyles>
    <p:titleStyle>
      <a:lvl1pPr algn="l" defTabSz="1828800" rtl="0" eaLnBrk="1" latinLnBrk="0" hangingPunct="1">
        <a:lnSpc>
          <a:spcPct val="90000"/>
        </a:lnSpc>
        <a:spcBef>
          <a:spcPct val="0"/>
        </a:spcBef>
        <a:buNone/>
        <a:defRPr sz="8800" kern="1200">
          <a:solidFill>
            <a:schemeClr val="tx1"/>
          </a:solidFill>
          <a:latin typeface="+mj-lt"/>
          <a:ea typeface="+mj-ea"/>
          <a:cs typeface="+mj-cs"/>
        </a:defRPr>
      </a:lvl1pPr>
    </p:titleStyle>
    <p:bodyStyle>
      <a:lvl1pPr marL="457200" indent="-457200" algn="l" defTabSz="1828800" rtl="0" eaLnBrk="1" latinLnBrk="0" hangingPunct="1">
        <a:lnSpc>
          <a:spcPct val="90000"/>
        </a:lnSpc>
        <a:spcBef>
          <a:spcPts val="2000"/>
        </a:spcBef>
        <a:buFont typeface="Arial" panose="020B0604020202020204" pitchFamily="34" charset="0"/>
        <a:buChar char="•"/>
        <a:defRPr sz="5600" kern="1200">
          <a:solidFill>
            <a:schemeClr val="tx1"/>
          </a:solidFill>
          <a:latin typeface="+mn-lt"/>
          <a:ea typeface="+mn-ea"/>
          <a:cs typeface="+mn-cs"/>
        </a:defRPr>
      </a:lvl1pPr>
      <a:lvl2pPr marL="1371600" indent="-457200" algn="l" defTabSz="1828800" rtl="0" eaLnBrk="1" latinLnBrk="0" hangingPunct="1">
        <a:lnSpc>
          <a:spcPct val="90000"/>
        </a:lnSpc>
        <a:spcBef>
          <a:spcPts val="1000"/>
        </a:spcBef>
        <a:buFont typeface="Arial" panose="020B0604020202020204" pitchFamily="34" charset="0"/>
        <a:buChar char="•"/>
        <a:defRPr sz="4800" kern="1200">
          <a:solidFill>
            <a:schemeClr val="tx1"/>
          </a:solidFill>
          <a:latin typeface="+mn-lt"/>
          <a:ea typeface="+mn-ea"/>
          <a:cs typeface="+mn-cs"/>
        </a:defRPr>
      </a:lvl2pPr>
      <a:lvl3pPr marL="2286000" indent="-457200" algn="l" defTabSz="1828800" rtl="0" eaLnBrk="1" latinLnBrk="0" hangingPunct="1">
        <a:lnSpc>
          <a:spcPct val="90000"/>
        </a:lnSpc>
        <a:spcBef>
          <a:spcPts val="1000"/>
        </a:spcBef>
        <a:buFont typeface="Arial" panose="020B0604020202020204" pitchFamily="34" charset="0"/>
        <a:buChar char="•"/>
        <a:defRPr sz="4000" kern="1200">
          <a:solidFill>
            <a:schemeClr val="tx1"/>
          </a:solidFill>
          <a:latin typeface="+mn-lt"/>
          <a:ea typeface="+mn-ea"/>
          <a:cs typeface="+mn-cs"/>
        </a:defRPr>
      </a:lvl3pPr>
      <a:lvl4pPr marL="32004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4pPr>
      <a:lvl5pPr marL="41148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5pPr>
      <a:lvl6pPr marL="50292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36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80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24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p:bodyStyle>
    <p:otherStyle>
      <a:defPPr>
        <a:defRPr lang="en-US"/>
      </a:defPPr>
      <a:lvl1pPr marL="0" algn="l" defTabSz="1828800" rtl="0" eaLnBrk="1" latinLnBrk="0" hangingPunct="1">
        <a:defRPr sz="3600" kern="1200">
          <a:solidFill>
            <a:schemeClr val="tx1"/>
          </a:solidFill>
          <a:latin typeface="+mn-lt"/>
          <a:ea typeface="+mn-ea"/>
          <a:cs typeface="+mn-cs"/>
        </a:defRPr>
      </a:lvl1pPr>
      <a:lvl2pPr marL="914400" algn="l" defTabSz="1828800" rtl="0" eaLnBrk="1" latinLnBrk="0" hangingPunct="1">
        <a:defRPr sz="3600" kern="1200">
          <a:solidFill>
            <a:schemeClr val="tx1"/>
          </a:solidFill>
          <a:latin typeface="+mn-lt"/>
          <a:ea typeface="+mn-ea"/>
          <a:cs typeface="+mn-cs"/>
        </a:defRPr>
      </a:lvl2pPr>
      <a:lvl3pPr marL="1828800" algn="l" defTabSz="1828800" rtl="0" eaLnBrk="1" latinLnBrk="0" hangingPunct="1">
        <a:defRPr sz="3600" kern="1200">
          <a:solidFill>
            <a:schemeClr val="tx1"/>
          </a:solidFill>
          <a:latin typeface="+mn-lt"/>
          <a:ea typeface="+mn-ea"/>
          <a:cs typeface="+mn-cs"/>
        </a:defRPr>
      </a:lvl3pPr>
      <a:lvl4pPr marL="2743200" algn="l" defTabSz="1828800" rtl="0" eaLnBrk="1" latinLnBrk="0" hangingPunct="1">
        <a:defRPr sz="3600" kern="1200">
          <a:solidFill>
            <a:schemeClr val="tx1"/>
          </a:solidFill>
          <a:latin typeface="+mn-lt"/>
          <a:ea typeface="+mn-ea"/>
          <a:cs typeface="+mn-cs"/>
        </a:defRPr>
      </a:lvl4pPr>
      <a:lvl5pPr marL="3657600" algn="l" defTabSz="1828800" rtl="0" eaLnBrk="1" latinLnBrk="0" hangingPunct="1">
        <a:defRPr sz="3600" kern="1200">
          <a:solidFill>
            <a:schemeClr val="tx1"/>
          </a:solidFill>
          <a:latin typeface="+mn-lt"/>
          <a:ea typeface="+mn-ea"/>
          <a:cs typeface="+mn-cs"/>
        </a:defRPr>
      </a:lvl5pPr>
      <a:lvl6pPr marL="4572000" algn="l" defTabSz="1828800" rtl="0" eaLnBrk="1" latinLnBrk="0" hangingPunct="1">
        <a:defRPr sz="3600" kern="1200">
          <a:solidFill>
            <a:schemeClr val="tx1"/>
          </a:solidFill>
          <a:latin typeface="+mn-lt"/>
          <a:ea typeface="+mn-ea"/>
          <a:cs typeface="+mn-cs"/>
        </a:defRPr>
      </a:lvl6pPr>
      <a:lvl7pPr marL="5486400" algn="l" defTabSz="1828800" rtl="0" eaLnBrk="1" latinLnBrk="0" hangingPunct="1">
        <a:defRPr sz="3600" kern="1200">
          <a:solidFill>
            <a:schemeClr val="tx1"/>
          </a:solidFill>
          <a:latin typeface="+mn-lt"/>
          <a:ea typeface="+mn-ea"/>
          <a:cs typeface="+mn-cs"/>
        </a:defRPr>
      </a:lvl7pPr>
      <a:lvl8pPr marL="6400800" algn="l" defTabSz="1828800" rtl="0" eaLnBrk="1" latinLnBrk="0" hangingPunct="1">
        <a:defRPr sz="3600" kern="1200">
          <a:solidFill>
            <a:schemeClr val="tx1"/>
          </a:solidFill>
          <a:latin typeface="+mn-lt"/>
          <a:ea typeface="+mn-ea"/>
          <a:cs typeface="+mn-cs"/>
        </a:defRPr>
      </a:lvl8pPr>
      <a:lvl9pPr marL="7315200" algn="l" defTabSz="1828800" rtl="0" eaLnBrk="1" latinLnBrk="0" hangingPunct="1">
        <a:defRPr sz="3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4.xml"/><Relationship Id="rId1" Type="http://schemas.openxmlformats.org/officeDocument/2006/relationships/tags" Target="../tags/tag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tags" Target="../tags/tag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tags" Target="../tags/tag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tags" Target="../tags/tag5.xml"/></Relationships>
</file>

<file path=ppt/slides/_rels/slide6.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25.xml"/></Relationships>
</file>

<file path=ppt/slides/_rels/slide7.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2A7828BC-2E01-2587-4B56-22CF7A5A5DD8}"/>
              </a:ext>
            </a:extLst>
          </p:cNvPr>
          <p:cNvSpPr>
            <a:spLocks noGrp="1"/>
          </p:cNvSpPr>
          <p:nvPr>
            <p:ph type="title"/>
          </p:nvPr>
        </p:nvSpPr>
        <p:spPr/>
        <p:txBody>
          <a:bodyPr/>
          <a:lstStyle/>
          <a:p>
            <a:r>
              <a:rPr lang="en-US" dirty="0"/>
              <a:t>SEEA CF Update</a:t>
            </a:r>
          </a:p>
        </p:txBody>
      </p:sp>
      <p:sp>
        <p:nvSpPr>
          <p:cNvPr id="2" name="Text Placeholder 1">
            <a:extLst>
              <a:ext uri="{FF2B5EF4-FFF2-40B4-BE49-F238E27FC236}">
                <a16:creationId xmlns:a16="http://schemas.microsoft.com/office/drawing/2014/main" id="{5FC55D5F-B19D-F04C-5C88-38939C5FA962}"/>
              </a:ext>
            </a:extLst>
          </p:cNvPr>
          <p:cNvSpPr>
            <a:spLocks noGrp="1"/>
          </p:cNvSpPr>
          <p:nvPr>
            <p:ph type="body" sz="quarter" idx="10"/>
          </p:nvPr>
        </p:nvSpPr>
        <p:spPr>
          <a:xfrm>
            <a:off x="1425389" y="6232359"/>
            <a:ext cx="21031200" cy="5293894"/>
          </a:xfrm>
          <a:prstGeom prst="rect">
            <a:avLst/>
          </a:prstGeom>
        </p:spPr>
        <p:txBody>
          <a:bodyPr/>
          <a:lstStyle/>
          <a:p>
            <a:r>
              <a:rPr lang="en-US" sz="4800" dirty="0"/>
              <a:t>Joint London Group &amp; SEEA CF Technical Committee Meeting</a:t>
            </a:r>
          </a:p>
          <a:p>
            <a:endParaRPr lang="en-US" sz="4800" dirty="0"/>
          </a:p>
          <a:p>
            <a:r>
              <a:rPr lang="en-US" sz="4800" dirty="0"/>
              <a:t>Guidance note discussion : Issue A9.4 – Consistency with 2025 SNA – Other issues</a:t>
            </a:r>
          </a:p>
          <a:p>
            <a:endParaRPr lang="en-US" sz="4800" dirty="0"/>
          </a:p>
          <a:p>
            <a:r>
              <a:rPr lang="en-US" sz="4800" dirty="0"/>
              <a:t>9 September 2026</a:t>
            </a:r>
          </a:p>
        </p:txBody>
      </p:sp>
    </p:spTree>
    <p:custDataLst>
      <p:tags r:id="rId1"/>
    </p:custDataLst>
    <p:extLst>
      <p:ext uri="{BB962C8B-B14F-4D97-AF65-F5344CB8AC3E}">
        <p14:creationId xmlns:p14="http://schemas.microsoft.com/office/powerpoint/2010/main" val="39726378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8EB391-C283-CB01-7FED-29C1CF592F8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35E5EEF-2538-C610-05BF-2E0C9CCAF300}"/>
              </a:ext>
            </a:extLst>
          </p:cNvPr>
          <p:cNvSpPr>
            <a:spLocks noGrp="1"/>
          </p:cNvSpPr>
          <p:nvPr>
            <p:ph type="ctrTitle"/>
          </p:nvPr>
        </p:nvSpPr>
        <p:spPr>
          <a:xfrm>
            <a:off x="697831" y="120315"/>
            <a:ext cx="22988337" cy="1491917"/>
          </a:xfrm>
        </p:spPr>
        <p:txBody>
          <a:bodyPr/>
          <a:lstStyle/>
          <a:p>
            <a:r>
              <a:rPr lang="en-GB" dirty="0"/>
              <a:t>Distinction between rent, taxes and services</a:t>
            </a:r>
            <a:r>
              <a:rPr lang="en-AU" dirty="0"/>
              <a:t> </a:t>
            </a:r>
            <a:endParaRPr lang="en-US" dirty="0"/>
          </a:p>
        </p:txBody>
      </p:sp>
      <p:sp>
        <p:nvSpPr>
          <p:cNvPr id="3" name="Text Placeholder 2">
            <a:extLst>
              <a:ext uri="{FF2B5EF4-FFF2-40B4-BE49-F238E27FC236}">
                <a16:creationId xmlns:a16="http://schemas.microsoft.com/office/drawing/2014/main" id="{7FFD0AEB-BAB9-EE77-7121-4E4AF989CA76}"/>
              </a:ext>
            </a:extLst>
          </p:cNvPr>
          <p:cNvSpPr>
            <a:spLocks noGrp="1"/>
          </p:cNvSpPr>
          <p:nvPr>
            <p:ph type="body" sz="quarter" idx="13"/>
          </p:nvPr>
        </p:nvSpPr>
        <p:spPr>
          <a:xfrm>
            <a:off x="930442" y="1804736"/>
            <a:ext cx="22988337" cy="10515601"/>
          </a:xfrm>
        </p:spPr>
        <p:txBody>
          <a:bodyPr/>
          <a:lstStyle/>
          <a:p>
            <a:r>
              <a:rPr lang="en-GB" b="1" dirty="0"/>
              <a:t>Current SEEA CF treatment</a:t>
            </a:r>
          </a:p>
          <a:p>
            <a:pPr lvl="1"/>
            <a:r>
              <a:rPr lang="en-GB" sz="3200" b="1" dirty="0"/>
              <a:t>SEEA CF 4.150: </a:t>
            </a:r>
            <a:r>
              <a:rPr lang="en-AU" sz="3200" dirty="0"/>
              <a:t>The decision on whether a payment regarded by the SNA as a tax is environmental is based on consideration of the tax base. Specifically, </a:t>
            </a:r>
            <a:r>
              <a:rPr lang="en-AU" sz="3200" b="1" i="1" dirty="0"/>
              <a:t>an environmental tax is a tax whose tax base is a physical unit (or a proxy of it) of something that has a proven, specific, negative impact on the environment.</a:t>
            </a:r>
            <a:r>
              <a:rPr lang="en-AU" sz="3200" dirty="0"/>
              <a:t> </a:t>
            </a:r>
          </a:p>
          <a:p>
            <a:pPr lvl="1"/>
            <a:r>
              <a:rPr lang="en-AU" sz="3200" b="1" dirty="0"/>
              <a:t>4.155 (d) </a:t>
            </a:r>
            <a:r>
              <a:rPr lang="en-AU" sz="3200" i="1" dirty="0"/>
              <a:t>Resource taxes</a:t>
            </a:r>
            <a:r>
              <a:rPr lang="en-AU" sz="3200" dirty="0"/>
              <a:t>. This category typically includes taxes on water abstraction, extraction of raw materials and other resources (e.g., sand and gravel). Consistent with the general scope of environmental taxes, payments to government for the use of land or natural resources are treated as rent and are therefore excluded from resource taxes. For a detailed discussion of the treatment of rent, see paras. 4.160-4.163.</a:t>
            </a:r>
          </a:p>
          <a:p>
            <a:pPr lvl="1"/>
            <a:r>
              <a:rPr lang="en-US" sz="3200" b="1" dirty="0"/>
              <a:t>4.163 </a:t>
            </a:r>
            <a:r>
              <a:rPr lang="en-AU" sz="3200" dirty="0"/>
              <a:t>As the government is the taxation authority, it is possible for different arrangements to be established by which the government collects the rent that is due to it as owner of the environmental asset. Some of these arrangements may be in the nature of taxes on profits, as defined in the SNA. In principle, amounts of taxes on profits that relate to the income earned from the extraction of environmental assets should be treated as rent. In practice, separating the taxes on profits that relate to income from extraction activity as opposed to other income earned by the extracting company may be difficult. </a:t>
            </a:r>
          </a:p>
          <a:p>
            <a:r>
              <a:rPr lang="en-AU" sz="3200" b="1" dirty="0"/>
              <a:t>Questions</a:t>
            </a:r>
          </a:p>
          <a:p>
            <a:pPr lvl="1"/>
            <a:r>
              <a:rPr lang="en-AU" sz="3200" dirty="0"/>
              <a:t>To what extent does the changed 2025 SNA treatment of rent reduce environmental taxes? </a:t>
            </a:r>
          </a:p>
          <a:p>
            <a:pPr lvl="1"/>
            <a:r>
              <a:rPr lang="en-AU" sz="3200" dirty="0"/>
              <a:t>Does the SNA provide a more consistent approach, e.g. should the abstraction of water/raw materials be treated differently from minerals? </a:t>
            </a:r>
            <a:endParaRPr lang="en-US" sz="3200" dirty="0"/>
          </a:p>
          <a:p>
            <a:pPr lvl="1"/>
            <a:endParaRPr lang="en-US" dirty="0"/>
          </a:p>
          <a:p>
            <a:endParaRPr lang="en-US" dirty="0"/>
          </a:p>
        </p:txBody>
      </p:sp>
    </p:spTree>
    <p:extLst>
      <p:ext uri="{BB962C8B-B14F-4D97-AF65-F5344CB8AC3E}">
        <p14:creationId xmlns:p14="http://schemas.microsoft.com/office/powerpoint/2010/main" val="427766568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32E3FD6-180A-F468-9E6C-B53C13A15D3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BA89D38-8756-6AB8-EC0A-51F02492AFC0}"/>
              </a:ext>
            </a:extLst>
          </p:cNvPr>
          <p:cNvSpPr>
            <a:spLocks noGrp="1"/>
          </p:cNvSpPr>
          <p:nvPr>
            <p:ph type="ctrTitle"/>
          </p:nvPr>
        </p:nvSpPr>
        <p:spPr>
          <a:xfrm>
            <a:off x="954505" y="577516"/>
            <a:ext cx="22988337" cy="1491917"/>
          </a:xfrm>
        </p:spPr>
        <p:txBody>
          <a:bodyPr/>
          <a:lstStyle/>
          <a:p>
            <a:r>
              <a:rPr lang="en-GB" b="1" dirty="0"/>
              <a:t>Changes in SUT and IOT entries</a:t>
            </a:r>
            <a:r>
              <a:rPr lang="en-AU" dirty="0"/>
              <a:t>  </a:t>
            </a:r>
            <a:endParaRPr lang="en-US" dirty="0"/>
          </a:p>
        </p:txBody>
      </p:sp>
      <p:sp>
        <p:nvSpPr>
          <p:cNvPr id="3" name="Text Placeholder 2">
            <a:extLst>
              <a:ext uri="{FF2B5EF4-FFF2-40B4-BE49-F238E27FC236}">
                <a16:creationId xmlns:a16="http://schemas.microsoft.com/office/drawing/2014/main" id="{8732243A-2075-F859-96B8-102FE2AFA52D}"/>
              </a:ext>
            </a:extLst>
          </p:cNvPr>
          <p:cNvSpPr>
            <a:spLocks noGrp="1"/>
          </p:cNvSpPr>
          <p:nvPr>
            <p:ph type="body" sz="quarter" idx="13"/>
          </p:nvPr>
        </p:nvSpPr>
        <p:spPr>
          <a:xfrm>
            <a:off x="974557" y="2634916"/>
            <a:ext cx="22434885" cy="8446167"/>
          </a:xfrm>
        </p:spPr>
        <p:txBody>
          <a:bodyPr/>
          <a:lstStyle/>
          <a:p>
            <a:r>
              <a:rPr lang="en-US" b="1" dirty="0"/>
              <a:t>Changes in the 2025 SNA</a:t>
            </a:r>
          </a:p>
          <a:p>
            <a:pPr lvl="1"/>
            <a:r>
              <a:rPr lang="en-AU" dirty="0"/>
              <a:t>In the 2025 SNA, further guidance is provided on the recording of global production arrangements, in line with the </a:t>
            </a:r>
            <a:r>
              <a:rPr lang="en-AU" i="1" dirty="0"/>
              <a:t>UNECE Guide to measuring global production</a:t>
            </a:r>
            <a:r>
              <a:rPr lang="en-AU" dirty="0"/>
              <a:t>. </a:t>
            </a:r>
          </a:p>
          <a:p>
            <a:pPr lvl="1"/>
            <a:r>
              <a:rPr lang="en-AU" dirty="0"/>
              <a:t>Guidance is also provided for the recording of inverse merchanting, which concerns, for example, a merchanting enterprise resident in country A that is buying goods in country B and is selling the goods without physical transformation to another economic agent in country B</a:t>
            </a:r>
            <a:r>
              <a:rPr lang="en-GB" dirty="0"/>
              <a:t>. </a:t>
            </a:r>
          </a:p>
          <a:p>
            <a:pPr lvl="1"/>
            <a:endParaRPr lang="en-GB" dirty="0"/>
          </a:p>
          <a:p>
            <a:r>
              <a:rPr lang="en-GB" b="1" dirty="0"/>
              <a:t>Proposed approach for SEEA CF</a:t>
            </a:r>
          </a:p>
          <a:p>
            <a:pPr lvl="1"/>
            <a:r>
              <a:rPr lang="en-GB" dirty="0"/>
              <a:t>The implications for the conceptual design of PSUT and the application to various physical flow accounts, especially concerning inverse merchanting, needs to be investigated – TT-B.</a:t>
            </a:r>
            <a:endParaRPr lang="en-US" dirty="0"/>
          </a:p>
          <a:p>
            <a:pPr lvl="1"/>
            <a:endParaRPr lang="en-US" dirty="0"/>
          </a:p>
          <a:p>
            <a:endParaRPr lang="en-US" dirty="0"/>
          </a:p>
        </p:txBody>
      </p:sp>
    </p:spTree>
    <p:extLst>
      <p:ext uri="{BB962C8B-B14F-4D97-AF65-F5344CB8AC3E}">
        <p14:creationId xmlns:p14="http://schemas.microsoft.com/office/powerpoint/2010/main" val="314254645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9B8464-B8F2-C0BE-C108-A2C18B6970F3}"/>
              </a:ext>
            </a:extLst>
          </p:cNvPr>
          <p:cNvSpPr>
            <a:spLocks noGrp="1"/>
          </p:cNvSpPr>
          <p:nvPr>
            <p:ph type="ctrTitle"/>
          </p:nvPr>
        </p:nvSpPr>
        <p:spPr>
          <a:xfrm>
            <a:off x="954505" y="577516"/>
            <a:ext cx="22988337" cy="2151528"/>
          </a:xfrm>
        </p:spPr>
        <p:txBody>
          <a:bodyPr/>
          <a:lstStyle/>
          <a:p>
            <a:r>
              <a:rPr lang="en-GB" dirty="0"/>
              <a:t>Application of the concept of enterprises and establishments and defining statistical units</a:t>
            </a:r>
            <a:endParaRPr lang="en-US" dirty="0"/>
          </a:p>
        </p:txBody>
      </p:sp>
      <p:sp>
        <p:nvSpPr>
          <p:cNvPr id="3" name="Text Placeholder 2">
            <a:extLst>
              <a:ext uri="{FF2B5EF4-FFF2-40B4-BE49-F238E27FC236}">
                <a16:creationId xmlns:a16="http://schemas.microsoft.com/office/drawing/2014/main" id="{58118A47-DE03-2FCC-0D1B-4061156923C4}"/>
              </a:ext>
            </a:extLst>
          </p:cNvPr>
          <p:cNvSpPr>
            <a:spLocks noGrp="1"/>
          </p:cNvSpPr>
          <p:nvPr>
            <p:ph type="body" sz="quarter" idx="13"/>
          </p:nvPr>
        </p:nvSpPr>
        <p:spPr>
          <a:xfrm>
            <a:off x="954505" y="3031958"/>
            <a:ext cx="22988337" cy="9240253"/>
          </a:xfrm>
        </p:spPr>
        <p:txBody>
          <a:bodyPr/>
          <a:lstStyle/>
          <a:p>
            <a:r>
              <a:rPr lang="en-US" b="1" dirty="0"/>
              <a:t>Changes in the 2025 SNA</a:t>
            </a:r>
            <a:endParaRPr lang="en-AU" sz="2000" dirty="0"/>
          </a:p>
          <a:p>
            <a:pPr lvl="1"/>
            <a:r>
              <a:rPr lang="en-GB" dirty="0"/>
              <a:t>6.35 </a:t>
            </a:r>
            <a:r>
              <a:rPr lang="en-AU" dirty="0"/>
              <a:t>One of the challenges brought about by the rapidly changing nature of production and particular the ways in which enterprises produce goods and services has put into question the SNA’s preference for the use of the establishment as the preferred unit to compile industrial statistics, and in particular, supply and use tables. In addition, there are diverging practices across countries……</a:t>
            </a:r>
          </a:p>
          <a:p>
            <a:pPr lvl="1"/>
            <a:r>
              <a:rPr lang="en-AU" dirty="0"/>
              <a:t>6.36 The above considerations have led to a renewed interest in the question of which guidance to provide in relation to the use of units in the description of the process of production and generation of earned income. It was however not possible to arrive at an agreed response to change the SNA’s preference for establishments … [Therefore] the issue of statistical units has been put on the research agenda</a:t>
            </a:r>
            <a:br>
              <a:rPr lang="en-GB" dirty="0"/>
            </a:br>
            <a:endParaRPr lang="en-GB" dirty="0"/>
          </a:p>
          <a:p>
            <a:r>
              <a:rPr lang="en-GB" b="1" dirty="0"/>
              <a:t>Proposed approach for SEEA CF</a:t>
            </a:r>
          </a:p>
          <a:p>
            <a:pPr lvl="1"/>
            <a:r>
              <a:rPr lang="en-US" dirty="0"/>
              <a:t>Note the issue and ensure connection to the discussion of the issue as part of the 2025 SNA research agenda</a:t>
            </a:r>
          </a:p>
          <a:p>
            <a:pPr lvl="1"/>
            <a:endParaRPr lang="en-US" dirty="0"/>
          </a:p>
          <a:p>
            <a:endParaRPr lang="en-US" dirty="0"/>
          </a:p>
        </p:txBody>
      </p:sp>
    </p:spTree>
    <p:extLst>
      <p:ext uri="{BB962C8B-B14F-4D97-AF65-F5344CB8AC3E}">
        <p14:creationId xmlns:p14="http://schemas.microsoft.com/office/powerpoint/2010/main" val="161965182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9A4FDC-1430-BCAD-AB06-244F96C23AC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6FC349C-70D8-B900-1782-519F1558DF73}"/>
              </a:ext>
            </a:extLst>
          </p:cNvPr>
          <p:cNvSpPr>
            <a:spLocks noGrp="1"/>
          </p:cNvSpPr>
          <p:nvPr>
            <p:ph type="ctrTitle"/>
          </p:nvPr>
        </p:nvSpPr>
        <p:spPr>
          <a:xfrm>
            <a:off x="954505" y="577516"/>
            <a:ext cx="22988337" cy="2189747"/>
          </a:xfrm>
        </p:spPr>
        <p:txBody>
          <a:bodyPr/>
          <a:lstStyle/>
          <a:p>
            <a:r>
              <a:rPr lang="en-GB" b="1" dirty="0"/>
              <a:t>Household production and consumption of electricity and heating</a:t>
            </a:r>
            <a:r>
              <a:rPr lang="en-AU" dirty="0"/>
              <a:t>   </a:t>
            </a:r>
            <a:endParaRPr lang="en-US" dirty="0"/>
          </a:p>
        </p:txBody>
      </p:sp>
      <p:sp>
        <p:nvSpPr>
          <p:cNvPr id="3" name="Text Placeholder 2">
            <a:extLst>
              <a:ext uri="{FF2B5EF4-FFF2-40B4-BE49-F238E27FC236}">
                <a16:creationId xmlns:a16="http://schemas.microsoft.com/office/drawing/2014/main" id="{4B6B9BF0-33DA-241E-F578-B6044B0EDBAC}"/>
              </a:ext>
            </a:extLst>
          </p:cNvPr>
          <p:cNvSpPr>
            <a:spLocks noGrp="1"/>
          </p:cNvSpPr>
          <p:nvPr>
            <p:ph type="body" sz="quarter" idx="13"/>
          </p:nvPr>
        </p:nvSpPr>
        <p:spPr>
          <a:xfrm>
            <a:off x="954505" y="2767263"/>
            <a:ext cx="22073938" cy="9119937"/>
          </a:xfrm>
        </p:spPr>
        <p:txBody>
          <a:bodyPr/>
          <a:lstStyle/>
          <a:p>
            <a:r>
              <a:rPr lang="en-US" b="1" dirty="0"/>
              <a:t>Changes in the 2025 SNA</a:t>
            </a:r>
          </a:p>
          <a:p>
            <a:pPr lvl="1"/>
            <a:r>
              <a:rPr lang="en-AU" sz="3200" dirty="0"/>
              <a:t>The 2025 SNA (7.154) provides guidance on the recording of production, by households, of electricity through the use of solar panels and wind power plants and the production of heat through geothermal heat or heat pumps is to be treated as own-account production of goods. </a:t>
            </a:r>
          </a:p>
          <a:p>
            <a:pPr lvl="1"/>
            <a:r>
              <a:rPr lang="en-AU" sz="3200" dirty="0"/>
              <a:t>Household production of electricity can be used directly by the producing household for own final consumption, can be sold to the local grid, or a mix of the two (with complicated price structures involved). Household production of heat through geothermal heat or heat pumps is normally used for own final consumption. </a:t>
            </a:r>
          </a:p>
          <a:p>
            <a:pPr lvl="1"/>
            <a:r>
              <a:rPr lang="en-AU" sz="3200" dirty="0"/>
              <a:t>The production of electricity and heat by households for own final consumption is also considered to be part of the production boundary applied in the integrated framework of national accounts</a:t>
            </a:r>
            <a:r>
              <a:rPr lang="en-GB" sz="3200" dirty="0"/>
              <a:t>.</a:t>
            </a:r>
          </a:p>
          <a:p>
            <a:r>
              <a:rPr lang="en-GB" b="1" dirty="0"/>
              <a:t>Proposed approach for SEEA CF and questions</a:t>
            </a:r>
          </a:p>
          <a:p>
            <a:pPr lvl="1"/>
            <a:r>
              <a:rPr lang="en-GB" sz="3200" dirty="0"/>
              <a:t>The 2012 SEEA CF (3.163) already treats production of electricity by households for either own final consumption or sale to the grid as within scope of the physical flow accounts for energy. No changes to align with the 2025 SNA treatment are required.</a:t>
            </a:r>
          </a:p>
          <a:p>
            <a:pPr lvl="1"/>
            <a:r>
              <a:rPr lang="en-GB" sz="3200" dirty="0"/>
              <a:t>The discussion on the valuation of electricity produced by households in the 2025 SNA could be incorporated in the SEEA CF to support the compilation of PSUT for energy in monetary terms.</a:t>
            </a:r>
            <a:endParaRPr lang="en-US" sz="3200" dirty="0"/>
          </a:p>
          <a:p>
            <a:pPr lvl="1"/>
            <a:endParaRPr lang="en-US" sz="3200" dirty="0"/>
          </a:p>
          <a:p>
            <a:endParaRPr lang="en-US" dirty="0"/>
          </a:p>
        </p:txBody>
      </p:sp>
    </p:spTree>
    <p:extLst>
      <p:ext uri="{BB962C8B-B14F-4D97-AF65-F5344CB8AC3E}">
        <p14:creationId xmlns:p14="http://schemas.microsoft.com/office/powerpoint/2010/main" val="260408044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989F1C-75A6-9B38-0D73-AE659AFB726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B02DC91-87EE-379B-C223-5F0BC69A879F}"/>
              </a:ext>
            </a:extLst>
          </p:cNvPr>
          <p:cNvSpPr>
            <a:spLocks noGrp="1"/>
          </p:cNvSpPr>
          <p:nvPr>
            <p:ph type="ctrTitle"/>
          </p:nvPr>
        </p:nvSpPr>
        <p:spPr>
          <a:xfrm>
            <a:off x="697831" y="818148"/>
            <a:ext cx="22988337" cy="1299410"/>
          </a:xfrm>
        </p:spPr>
        <p:txBody>
          <a:bodyPr/>
          <a:lstStyle/>
          <a:p>
            <a:r>
              <a:rPr lang="en-GB" b="1" dirty="0"/>
              <a:t>Treatment of catastrophes in recording non-life insurance</a:t>
            </a:r>
            <a:r>
              <a:rPr lang="en-AU" dirty="0"/>
              <a:t>  </a:t>
            </a:r>
            <a:endParaRPr lang="en-US" dirty="0"/>
          </a:p>
        </p:txBody>
      </p:sp>
      <p:sp>
        <p:nvSpPr>
          <p:cNvPr id="3" name="Text Placeholder 2">
            <a:extLst>
              <a:ext uri="{FF2B5EF4-FFF2-40B4-BE49-F238E27FC236}">
                <a16:creationId xmlns:a16="http://schemas.microsoft.com/office/drawing/2014/main" id="{B20402A5-2C65-457A-CA47-151419FDCE2C}"/>
              </a:ext>
            </a:extLst>
          </p:cNvPr>
          <p:cNvSpPr>
            <a:spLocks noGrp="1"/>
          </p:cNvSpPr>
          <p:nvPr>
            <p:ph type="body" sz="quarter" idx="13"/>
          </p:nvPr>
        </p:nvSpPr>
        <p:spPr>
          <a:xfrm>
            <a:off x="697831" y="2334126"/>
            <a:ext cx="22988337" cy="9047747"/>
          </a:xfrm>
        </p:spPr>
        <p:txBody>
          <a:bodyPr/>
          <a:lstStyle/>
          <a:p>
            <a:r>
              <a:rPr lang="en-US" b="1" dirty="0"/>
              <a:t>Changes in the 2025 SNA</a:t>
            </a:r>
            <a:endParaRPr lang="en-AU" sz="3200" dirty="0"/>
          </a:p>
          <a:p>
            <a:pPr lvl="1"/>
            <a:r>
              <a:rPr lang="en-AU" sz="3200" dirty="0"/>
              <a:t>In the 2025 SNA sequence of accounts non-life insurance claims should be recorded as capital transfers in the case of catastrophic losses</a:t>
            </a:r>
          </a:p>
          <a:p>
            <a:pPr lvl="1"/>
            <a:r>
              <a:rPr lang="en-AU" sz="3200" dirty="0"/>
              <a:t>In dealing with catastrophes, the 2025 SNA recommends determining at the national level whether a catastrophe is an exceptional event (including the classification of claims arising from a catastrophe), while recognizing that this may lead to inconsistencies in the recording of international transfers [associated with reinsurance flows which may be treated as current transfers}. </a:t>
            </a:r>
          </a:p>
          <a:p>
            <a:pPr lvl="1"/>
            <a:r>
              <a:rPr lang="en-AU" sz="3200" dirty="0"/>
              <a:t>To avoid such inconsistencies, it is recommended to apply a relatively strict delineation of major catastrophic events. </a:t>
            </a:r>
          </a:p>
          <a:p>
            <a:pPr lvl="1"/>
            <a:r>
              <a:rPr lang="en-AU" sz="3200" dirty="0"/>
              <a:t>The 2025 SNA also extends the recording of capital transfers in the case of catastrophic events to claims related to inventories and non-financial assets other than dwellings, buildings and structures. </a:t>
            </a:r>
            <a:br>
              <a:rPr lang="en-GB" sz="3200" dirty="0"/>
            </a:br>
            <a:endParaRPr lang="en-GB" sz="3200" dirty="0"/>
          </a:p>
          <a:p>
            <a:r>
              <a:rPr lang="en-GB" b="1" dirty="0"/>
              <a:t>Proposed approach for SEEA CF and questions</a:t>
            </a:r>
          </a:p>
          <a:p>
            <a:pPr lvl="1"/>
            <a:r>
              <a:rPr lang="en-GB" sz="3200" dirty="0"/>
              <a:t>To ensure coherent recording of changes in environmental assets, co-ordination with national accounts compilers in identifying and delineating catastrophic events should be encouraged.</a:t>
            </a:r>
            <a:endParaRPr lang="en-US" sz="3200" dirty="0"/>
          </a:p>
          <a:p>
            <a:pPr lvl="1"/>
            <a:endParaRPr lang="en-US" sz="3200" dirty="0"/>
          </a:p>
          <a:p>
            <a:endParaRPr lang="en-US" dirty="0"/>
          </a:p>
        </p:txBody>
      </p:sp>
    </p:spTree>
    <p:extLst>
      <p:ext uri="{BB962C8B-B14F-4D97-AF65-F5344CB8AC3E}">
        <p14:creationId xmlns:p14="http://schemas.microsoft.com/office/powerpoint/2010/main" val="311689303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92C596-AC63-592A-AFAD-50F7B3BDA66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AB43842-50D5-C387-40D0-6D29EBB750BC}"/>
              </a:ext>
            </a:extLst>
          </p:cNvPr>
          <p:cNvSpPr>
            <a:spLocks noGrp="1"/>
          </p:cNvSpPr>
          <p:nvPr>
            <p:ph type="ctrTitle"/>
          </p:nvPr>
        </p:nvSpPr>
        <p:spPr>
          <a:xfrm>
            <a:off x="697831" y="553453"/>
            <a:ext cx="22988337" cy="1251284"/>
          </a:xfrm>
        </p:spPr>
        <p:txBody>
          <a:bodyPr/>
          <a:lstStyle/>
          <a:p>
            <a:r>
              <a:rPr lang="en-GB" b="1" dirty="0"/>
              <a:t>Leasing of land under buildings</a:t>
            </a:r>
            <a:r>
              <a:rPr lang="en-AU" dirty="0"/>
              <a:t>   </a:t>
            </a:r>
            <a:endParaRPr lang="en-US" dirty="0"/>
          </a:p>
        </p:txBody>
      </p:sp>
      <p:sp>
        <p:nvSpPr>
          <p:cNvPr id="3" name="Text Placeholder 2">
            <a:extLst>
              <a:ext uri="{FF2B5EF4-FFF2-40B4-BE49-F238E27FC236}">
                <a16:creationId xmlns:a16="http://schemas.microsoft.com/office/drawing/2014/main" id="{8E2948E7-BF4F-B31B-16AA-7DF00153F61A}"/>
              </a:ext>
            </a:extLst>
          </p:cNvPr>
          <p:cNvSpPr>
            <a:spLocks noGrp="1"/>
          </p:cNvSpPr>
          <p:nvPr>
            <p:ph type="body" sz="quarter" idx="13"/>
          </p:nvPr>
        </p:nvSpPr>
        <p:spPr>
          <a:xfrm>
            <a:off x="882314" y="2213811"/>
            <a:ext cx="22803854" cy="8446167"/>
          </a:xfrm>
        </p:spPr>
        <p:txBody>
          <a:bodyPr/>
          <a:lstStyle/>
          <a:p>
            <a:r>
              <a:rPr lang="en-US" b="1" dirty="0"/>
              <a:t>Changes in the 2025 SNA</a:t>
            </a:r>
          </a:p>
          <a:p>
            <a:pPr lvl="1"/>
            <a:r>
              <a:rPr lang="en-GB" dirty="0"/>
              <a:t>In the 2025 SNA long term leases are now treated as transactions in land not capital formation. </a:t>
            </a:r>
            <a:r>
              <a:rPr lang="en-AU" dirty="0"/>
              <a:t>In the 2008 SNA such payments were recorded as capital formation and an acquisition of an asset in a manner similar to costs of ownership transfer on purchase and sale of an asset.</a:t>
            </a:r>
            <a:br>
              <a:rPr lang="en-GB" dirty="0"/>
            </a:br>
            <a:endParaRPr lang="en-GB" dirty="0"/>
          </a:p>
          <a:p>
            <a:r>
              <a:rPr lang="en-GB" b="1" dirty="0"/>
              <a:t>Proposed approach for SEEA CF</a:t>
            </a:r>
          </a:p>
          <a:p>
            <a:pPr lvl="1"/>
            <a:r>
              <a:rPr lang="en-GB" dirty="0"/>
              <a:t>There are no direct implications for the SEEA CF from this change. It concerns detailed entries in the capital account in the institutional sector accounts in monetary terms which is not a focus of measurement in the SEEA CF. </a:t>
            </a:r>
          </a:p>
          <a:p>
            <a:pPr lvl="1"/>
            <a:r>
              <a:rPr lang="en-GB" dirty="0"/>
              <a:t>The SEEA CF land accounts in monetary terms will not be affected as it records acquisitions and disposals of land as a non-produced asset.</a:t>
            </a:r>
            <a:endParaRPr lang="en-US" dirty="0"/>
          </a:p>
          <a:p>
            <a:endParaRPr lang="en-US" dirty="0"/>
          </a:p>
        </p:txBody>
      </p:sp>
    </p:spTree>
    <p:extLst>
      <p:ext uri="{BB962C8B-B14F-4D97-AF65-F5344CB8AC3E}">
        <p14:creationId xmlns:p14="http://schemas.microsoft.com/office/powerpoint/2010/main" val="330049873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48CFFA-3BB0-4AC7-B9E3-9BC6BD8931D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B02601E-F04D-F57E-0B78-203128DBF490}"/>
              </a:ext>
            </a:extLst>
          </p:cNvPr>
          <p:cNvSpPr>
            <a:spLocks noGrp="1"/>
          </p:cNvSpPr>
          <p:nvPr>
            <p:ph type="ctrTitle"/>
          </p:nvPr>
        </p:nvSpPr>
        <p:spPr>
          <a:xfrm>
            <a:off x="954505" y="577516"/>
            <a:ext cx="22988337" cy="1491917"/>
          </a:xfrm>
        </p:spPr>
        <p:txBody>
          <a:bodyPr/>
          <a:lstStyle/>
          <a:p>
            <a:r>
              <a:rPr lang="en-GB" b="1" dirty="0"/>
              <a:t>Scope of mineral and energy resources</a:t>
            </a:r>
            <a:r>
              <a:rPr lang="en-AU" dirty="0"/>
              <a:t>   </a:t>
            </a:r>
            <a:endParaRPr lang="en-US" dirty="0"/>
          </a:p>
        </p:txBody>
      </p:sp>
      <p:sp>
        <p:nvSpPr>
          <p:cNvPr id="3" name="Text Placeholder 2">
            <a:extLst>
              <a:ext uri="{FF2B5EF4-FFF2-40B4-BE49-F238E27FC236}">
                <a16:creationId xmlns:a16="http://schemas.microsoft.com/office/drawing/2014/main" id="{0B58C133-68B8-ACFB-D6C6-BD528E6A9277}"/>
              </a:ext>
            </a:extLst>
          </p:cNvPr>
          <p:cNvSpPr>
            <a:spLocks noGrp="1"/>
          </p:cNvSpPr>
          <p:nvPr>
            <p:ph type="body" sz="quarter" idx="13"/>
          </p:nvPr>
        </p:nvSpPr>
        <p:spPr>
          <a:xfrm>
            <a:off x="954505" y="2634916"/>
            <a:ext cx="22675516" cy="8446167"/>
          </a:xfrm>
        </p:spPr>
        <p:txBody>
          <a:bodyPr/>
          <a:lstStyle/>
          <a:p>
            <a:r>
              <a:rPr lang="en-US" b="1" dirty="0"/>
              <a:t>Changes in the 2025 SNA</a:t>
            </a:r>
          </a:p>
          <a:p>
            <a:pPr lvl="1"/>
            <a:endParaRPr lang="en-AU" sz="800" dirty="0"/>
          </a:p>
          <a:p>
            <a:pPr lvl="1"/>
            <a:r>
              <a:rPr lang="en-AU" dirty="0"/>
              <a:t>To facilitate the delineation and international comparability of non-renewable mineral and energy resources, the 2025 SNA uses the same three resource classes as in the SEEA Central Framework (i.e. “commercially recoverable resources”, “potentially commercially recoverable resources”, and “non-commercial and other known deposits”). However, the measurement of monetary estimates is restricted to the first class, which in practice could be approximated by those resources for which permissions to exploit have been granted, and/or those for which the existence is explicitly recognized by (past) monetary transactions.</a:t>
            </a:r>
            <a:br>
              <a:rPr lang="en-AU" dirty="0"/>
            </a:br>
            <a:endParaRPr lang="en-AU" dirty="0"/>
          </a:p>
          <a:p>
            <a:r>
              <a:rPr lang="en-GB" b="1" dirty="0"/>
              <a:t>Proposed approach for SEEA CF and questions</a:t>
            </a:r>
          </a:p>
          <a:p>
            <a:pPr lvl="1"/>
            <a:r>
              <a:rPr lang="en-GB" dirty="0"/>
              <a:t>The scope of measurement in monetary terms in the 2012 SEEA CF aligns with the 2025 SNA – see 5.193. No changes is proposed or required.</a:t>
            </a:r>
            <a:endParaRPr lang="en-US" dirty="0"/>
          </a:p>
          <a:p>
            <a:pPr lvl="1"/>
            <a:endParaRPr lang="en-US" dirty="0"/>
          </a:p>
          <a:p>
            <a:endParaRPr lang="en-US" dirty="0"/>
          </a:p>
        </p:txBody>
      </p:sp>
    </p:spTree>
    <p:extLst>
      <p:ext uri="{BB962C8B-B14F-4D97-AF65-F5344CB8AC3E}">
        <p14:creationId xmlns:p14="http://schemas.microsoft.com/office/powerpoint/2010/main" val="373749996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0AE17B4-50A0-72CB-AEB5-E3E1C010D70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C2F9CAD-267E-934F-C2A7-9648A3A74F4C}"/>
              </a:ext>
            </a:extLst>
          </p:cNvPr>
          <p:cNvSpPr>
            <a:spLocks noGrp="1"/>
          </p:cNvSpPr>
          <p:nvPr>
            <p:ph type="ctrTitle"/>
          </p:nvPr>
        </p:nvSpPr>
        <p:spPr>
          <a:xfrm>
            <a:off x="954505" y="577517"/>
            <a:ext cx="22988337" cy="1251284"/>
          </a:xfrm>
        </p:spPr>
        <p:txBody>
          <a:bodyPr/>
          <a:lstStyle/>
          <a:p>
            <a:r>
              <a:rPr lang="en-AU" b="1" dirty="0"/>
              <a:t>Stranded assets</a:t>
            </a:r>
            <a:r>
              <a:rPr lang="en-AU" dirty="0"/>
              <a:t> </a:t>
            </a:r>
            <a:endParaRPr lang="en-US" dirty="0"/>
          </a:p>
        </p:txBody>
      </p:sp>
      <p:sp>
        <p:nvSpPr>
          <p:cNvPr id="3" name="Text Placeholder 2">
            <a:extLst>
              <a:ext uri="{FF2B5EF4-FFF2-40B4-BE49-F238E27FC236}">
                <a16:creationId xmlns:a16="http://schemas.microsoft.com/office/drawing/2014/main" id="{0B53EE0C-6805-2D4B-4038-45B9A8E453A1}"/>
              </a:ext>
            </a:extLst>
          </p:cNvPr>
          <p:cNvSpPr>
            <a:spLocks noGrp="1"/>
          </p:cNvSpPr>
          <p:nvPr>
            <p:ph type="body" sz="quarter" idx="13"/>
          </p:nvPr>
        </p:nvSpPr>
        <p:spPr>
          <a:xfrm>
            <a:off x="954505" y="2093495"/>
            <a:ext cx="22771769" cy="9841831"/>
          </a:xfrm>
        </p:spPr>
        <p:txBody>
          <a:bodyPr/>
          <a:lstStyle/>
          <a:p>
            <a:r>
              <a:rPr lang="en-US" b="1" dirty="0"/>
              <a:t>Changes in the 2025 SNA</a:t>
            </a:r>
          </a:p>
          <a:p>
            <a:pPr lvl="1"/>
            <a:r>
              <a:rPr lang="en-AU" dirty="0"/>
              <a:t>Exits of natural resources from the balance sheets are shown as negative entries on the left-hand side of the other changes in the volume of assets and liabilities account. </a:t>
            </a:r>
          </a:p>
          <a:p>
            <a:pPr lvl="1"/>
            <a:r>
              <a:rPr lang="en-AU" dirty="0"/>
              <a:t>Concerning downwards reappraisals of mineral and energy resources, 2025 SNA 13.28 notes that “Mitigation objectives related to climate change may lead to worldwide reductions in fossil fuel consumption, which may cause losses in the values of corresponding energy resources due to falls in commodity prices. In addition, downwardly bended extraction path projections may give rise to declining energy resource asset values. This phenomenon is also known as stranded assets. Such downward appraisals of the value of energy resources should also be recorded as other changes in the volume of assets, similar to the treatment of reappraisals more generally.”</a:t>
            </a:r>
            <a:br>
              <a:rPr lang="en-AU" dirty="0"/>
            </a:br>
            <a:endParaRPr lang="en-AU" dirty="0"/>
          </a:p>
          <a:p>
            <a:r>
              <a:rPr lang="en-GB" b="1" dirty="0"/>
              <a:t>Proposed approach for SEEA CF</a:t>
            </a:r>
          </a:p>
          <a:p>
            <a:pPr lvl="1"/>
            <a:r>
              <a:rPr lang="en-GB" dirty="0"/>
              <a:t>It is proposed to incorporate a similar description of the recognition of stranded assets in the updated SEEA CF.</a:t>
            </a:r>
          </a:p>
          <a:p>
            <a:pPr lvl="1"/>
            <a:r>
              <a:rPr lang="en-GB" dirty="0"/>
              <a:t>Are there other resources which may be subject to becoming “stranded”?</a:t>
            </a:r>
            <a:endParaRPr lang="en-US" dirty="0"/>
          </a:p>
          <a:p>
            <a:endParaRPr lang="en-US" dirty="0"/>
          </a:p>
        </p:txBody>
      </p:sp>
    </p:spTree>
    <p:extLst>
      <p:ext uri="{BB962C8B-B14F-4D97-AF65-F5344CB8AC3E}">
        <p14:creationId xmlns:p14="http://schemas.microsoft.com/office/powerpoint/2010/main" val="206670183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7662C4-AE5E-714E-71F5-B37DDC6704EF}"/>
              </a:ext>
            </a:extLst>
          </p:cNvPr>
          <p:cNvSpPr>
            <a:spLocks noGrp="1"/>
          </p:cNvSpPr>
          <p:nvPr>
            <p:ph type="ctrTitle"/>
          </p:nvPr>
        </p:nvSpPr>
        <p:spPr>
          <a:xfrm>
            <a:off x="1676400" y="4716379"/>
            <a:ext cx="18288000" cy="2384226"/>
          </a:xfrm>
        </p:spPr>
        <p:txBody>
          <a:bodyPr/>
          <a:lstStyle/>
          <a:p>
            <a:r>
              <a:rPr lang="en-US" dirty="0"/>
              <a:t>2025 SNA Research agenda: Outstanding natural resource related issues</a:t>
            </a:r>
          </a:p>
        </p:txBody>
      </p:sp>
    </p:spTree>
    <p:extLst>
      <p:ext uri="{BB962C8B-B14F-4D97-AF65-F5344CB8AC3E}">
        <p14:creationId xmlns:p14="http://schemas.microsoft.com/office/powerpoint/2010/main" val="114732002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5807E5-4E5C-77AC-9CE6-719B3BBE8D8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76BD00E-D9F7-FBFC-E052-104D73B4A821}"/>
              </a:ext>
            </a:extLst>
          </p:cNvPr>
          <p:cNvSpPr>
            <a:spLocks noGrp="1"/>
          </p:cNvSpPr>
          <p:nvPr>
            <p:ph type="ctrTitle"/>
          </p:nvPr>
        </p:nvSpPr>
        <p:spPr>
          <a:xfrm>
            <a:off x="1002631" y="529391"/>
            <a:ext cx="22988337" cy="2093493"/>
          </a:xfrm>
        </p:spPr>
        <p:txBody>
          <a:bodyPr/>
          <a:lstStyle/>
          <a:p>
            <a:r>
              <a:rPr lang="en-GB" sz="6600" b="1" dirty="0"/>
              <a:t>Accounting for the economic activities of non-resident units making use of quota established for fishing in a country’s EEZ</a:t>
            </a:r>
            <a:r>
              <a:rPr lang="en-AU" sz="6600" dirty="0"/>
              <a:t> </a:t>
            </a:r>
            <a:endParaRPr lang="en-US" sz="6600" dirty="0"/>
          </a:p>
        </p:txBody>
      </p:sp>
      <p:sp>
        <p:nvSpPr>
          <p:cNvPr id="3" name="Text Placeholder 2">
            <a:extLst>
              <a:ext uri="{FF2B5EF4-FFF2-40B4-BE49-F238E27FC236}">
                <a16:creationId xmlns:a16="http://schemas.microsoft.com/office/drawing/2014/main" id="{6D356264-CA11-B4C6-C46F-C51BEFE1267F}"/>
              </a:ext>
            </a:extLst>
          </p:cNvPr>
          <p:cNvSpPr>
            <a:spLocks noGrp="1"/>
          </p:cNvSpPr>
          <p:nvPr>
            <p:ph type="body" sz="quarter" idx="13"/>
          </p:nvPr>
        </p:nvSpPr>
        <p:spPr>
          <a:xfrm>
            <a:off x="1002630" y="2815389"/>
            <a:ext cx="22988337" cy="9529011"/>
          </a:xfrm>
        </p:spPr>
        <p:txBody>
          <a:bodyPr/>
          <a:lstStyle/>
          <a:p>
            <a:r>
              <a:rPr lang="en-US" b="1" dirty="0"/>
              <a:t>Options for treatment being considered by ISWGNA Task Team on Natural Resources</a:t>
            </a:r>
          </a:p>
          <a:p>
            <a:pPr lvl="1"/>
            <a:r>
              <a:rPr lang="en-AU" sz="3200" dirty="0"/>
              <a:t>Maintain SNA treatment – no allocation of depletion to non-resident (NR) units, value of fish stock limited to residents</a:t>
            </a:r>
          </a:p>
          <a:p>
            <a:pPr lvl="1"/>
            <a:r>
              <a:rPr lang="en-AU" sz="3200" dirty="0"/>
              <a:t>Create a notional resident unit that holds the fish stock on behalf of the NR unit. All stocks and depletion are resident.</a:t>
            </a:r>
          </a:p>
          <a:p>
            <a:pPr lvl="1"/>
            <a:r>
              <a:rPr lang="en-GB" sz="3200" dirty="0"/>
              <a:t>Estimate the total value of the fish stock and use the split ownership approach to allocate the value to all economic owners including non-residents (NR). The value of the fish stock held by NR units may equal quotas issued to NR units. Depletion split between residents (incl. government) and NR units.</a:t>
            </a:r>
            <a:br>
              <a:rPr lang="en-GB" sz="3200" dirty="0"/>
            </a:br>
            <a:endParaRPr lang="en-GB" sz="3200" dirty="0"/>
          </a:p>
          <a:p>
            <a:r>
              <a:rPr lang="en-GB" b="1" dirty="0"/>
              <a:t>Implications for the SEEA CF</a:t>
            </a:r>
          </a:p>
          <a:p>
            <a:pPr lvl="1"/>
            <a:r>
              <a:rPr lang="en-GB" sz="3200" dirty="0"/>
              <a:t>Key question concerns the entry point for accounting. SEEA CF starts at total fish stock in physical terms before considering ownership. This information is important for fish stock management, including assessment of overall depletion. No reason to change this entry point in the SEEA CF.</a:t>
            </a:r>
          </a:p>
          <a:p>
            <a:pPr lvl="1"/>
            <a:r>
              <a:rPr lang="en-GB" sz="3200" dirty="0"/>
              <a:t>However, this approach does not allocate depletion to extracting units. The NR ownership approach allows for this allocation and can complement the SEEA CF.</a:t>
            </a:r>
          </a:p>
          <a:p>
            <a:pPr lvl="1"/>
            <a:r>
              <a:rPr lang="en-GB" sz="3200" dirty="0"/>
              <a:t>Key question is to what extent quotas are viable method for measuring total value and what other methods should be considered.</a:t>
            </a:r>
            <a:endParaRPr lang="en-US" dirty="0"/>
          </a:p>
        </p:txBody>
      </p:sp>
    </p:spTree>
    <p:extLst>
      <p:ext uri="{BB962C8B-B14F-4D97-AF65-F5344CB8AC3E}">
        <p14:creationId xmlns:p14="http://schemas.microsoft.com/office/powerpoint/2010/main" val="246612332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03E14B8-31FD-928C-6C45-C363420E579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012AB01-9E13-7775-76D3-B544196DB065}"/>
              </a:ext>
            </a:extLst>
          </p:cNvPr>
          <p:cNvSpPr>
            <a:spLocks noGrp="1"/>
          </p:cNvSpPr>
          <p:nvPr>
            <p:ph type="ctrTitle"/>
          </p:nvPr>
        </p:nvSpPr>
        <p:spPr>
          <a:xfrm>
            <a:off x="690880" y="579434"/>
            <a:ext cx="22369346" cy="1183340"/>
          </a:xfrm>
        </p:spPr>
        <p:txBody>
          <a:bodyPr/>
          <a:lstStyle/>
          <a:p>
            <a:r>
              <a:rPr lang="en-US" sz="6600" dirty="0"/>
              <a:t>Issue A9: Consistency with the 2025 SNA update issues</a:t>
            </a:r>
          </a:p>
        </p:txBody>
      </p:sp>
      <p:sp>
        <p:nvSpPr>
          <p:cNvPr id="3" name="Text Placeholder 2">
            <a:extLst>
              <a:ext uri="{FF2B5EF4-FFF2-40B4-BE49-F238E27FC236}">
                <a16:creationId xmlns:a16="http://schemas.microsoft.com/office/drawing/2014/main" id="{4C8779D9-B37E-ECF2-5349-3D6E3B391EF1}"/>
              </a:ext>
            </a:extLst>
          </p:cNvPr>
          <p:cNvSpPr>
            <a:spLocks noGrp="1"/>
          </p:cNvSpPr>
          <p:nvPr>
            <p:ph type="body" sz="quarter" idx="13"/>
          </p:nvPr>
        </p:nvSpPr>
        <p:spPr>
          <a:xfrm>
            <a:off x="1023186" y="2346505"/>
            <a:ext cx="22751214" cy="9642296"/>
          </a:xfrm>
        </p:spPr>
        <p:txBody>
          <a:bodyPr/>
          <a:lstStyle/>
          <a:p>
            <a:pPr marL="0" indent="0">
              <a:buNone/>
            </a:pPr>
            <a:r>
              <a:rPr lang="en-US" b="1" dirty="0"/>
              <a:t>Issue description October 2024</a:t>
            </a:r>
            <a:r>
              <a:rPr lang="en-US" dirty="0"/>
              <a:t>:</a:t>
            </a:r>
            <a:br>
              <a:rPr lang="en-US" dirty="0"/>
            </a:br>
            <a:endParaRPr lang="en-US" dirty="0"/>
          </a:p>
          <a:p>
            <a:pPr marL="1377950" marR="459740" lvl="1" indent="-20638">
              <a:spcAft>
                <a:spcPts val="600"/>
              </a:spcAft>
              <a:buNone/>
            </a:pPr>
            <a:r>
              <a:rPr lang="en-GB" sz="3200" dirty="0">
                <a:effectLst/>
                <a:ea typeface="Times New Roman" panose="02020603050405020304" pitchFamily="18" charset="0"/>
              </a:rPr>
              <a:t>“In the 2025 SNA revision, several issues have been addressed in the area of natural capital and the environment, and the updated SEEA CF must consider the implications. The issues include a) Biological resources, b) Economic ownership / depletion natural resources, c) Treatment of emission trading schemes, d) Treatment of renewable energy resources as assets, e) Valuation of natural resources, and f) Distinction between taxes and services. In addition, there is a need to understand the implications of changes to the asset classification of the 2025 SNA, as there is a need for a harmonized asset classification for the SNA/SEEA from a SEEA perspective, i.e. the inclusion of natural resources / ecosystems / renewable energy resources etc. In addition, there may be overlaps in terminology between the SEEA CF and 2025 SNA which need to be clarified. </a:t>
            </a:r>
            <a:endParaRPr lang="en-AU" sz="3200" dirty="0">
              <a:effectLst/>
              <a:ea typeface="PMingLiU" panose="02020500000000000000" pitchFamily="18" charset="-120"/>
            </a:endParaRPr>
          </a:p>
          <a:p>
            <a:pPr marR="459740" lvl="1" indent="0">
              <a:spcAft>
                <a:spcPts val="600"/>
              </a:spcAft>
              <a:buNone/>
            </a:pPr>
            <a:r>
              <a:rPr lang="en-GB" sz="3200" dirty="0">
                <a:effectLst/>
                <a:ea typeface="Times New Roman" panose="02020603050405020304" pitchFamily="18" charset="0"/>
              </a:rPr>
              <a:t>To ensure consistency with the SNA it should be investigated if the changes in the 2025 SNA have an impact on the SEEA. First an overall impact assessment of the proposed changes will be done. Based on this assessment, changes to the SEEA may be proposed. Some of the SNA changes do not impact the SEEA (i.e., cases where SNA will adopt SEEA 2012), but for other proposed changes there will be an impact. In addition, alternative (or additional) recordings may be proposed.”</a:t>
            </a:r>
            <a:br>
              <a:rPr lang="en-GB" sz="3200" dirty="0">
                <a:effectLst/>
                <a:ea typeface="Times New Roman" panose="02020603050405020304" pitchFamily="18" charset="0"/>
              </a:rPr>
            </a:br>
            <a:br>
              <a:rPr lang="en-AU" dirty="0">
                <a:effectLst/>
              </a:rPr>
            </a:br>
            <a:endParaRPr lang="en-US" dirty="0"/>
          </a:p>
        </p:txBody>
      </p:sp>
    </p:spTree>
    <p:custDataLst>
      <p:tags r:id="rId1"/>
    </p:custDataLst>
    <p:extLst>
      <p:ext uri="{BB962C8B-B14F-4D97-AF65-F5344CB8AC3E}">
        <p14:creationId xmlns:p14="http://schemas.microsoft.com/office/powerpoint/2010/main" val="17452983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B94BAD-BF9A-00FD-BB1B-79924E81C00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E194E9C-91CE-E1F0-B4D8-227F4AE1418A}"/>
              </a:ext>
            </a:extLst>
          </p:cNvPr>
          <p:cNvSpPr>
            <a:spLocks noGrp="1"/>
          </p:cNvSpPr>
          <p:nvPr>
            <p:ph type="ctrTitle"/>
          </p:nvPr>
        </p:nvSpPr>
        <p:spPr>
          <a:xfrm>
            <a:off x="425116" y="385012"/>
            <a:ext cx="22964274" cy="2695072"/>
          </a:xfrm>
        </p:spPr>
        <p:txBody>
          <a:bodyPr/>
          <a:lstStyle/>
          <a:p>
            <a:r>
              <a:rPr lang="en-GB" sz="6000" b="1" dirty="0"/>
              <a:t>Recording flows involving the harvest of biological resources by units other than the economic owner or where there is no economic ownership</a:t>
            </a:r>
            <a:r>
              <a:rPr lang="en-AU" sz="6000" dirty="0"/>
              <a:t>  </a:t>
            </a:r>
            <a:endParaRPr lang="en-US" sz="6000" dirty="0"/>
          </a:p>
        </p:txBody>
      </p:sp>
      <p:sp>
        <p:nvSpPr>
          <p:cNvPr id="3" name="Text Placeholder 2">
            <a:extLst>
              <a:ext uri="{FF2B5EF4-FFF2-40B4-BE49-F238E27FC236}">
                <a16:creationId xmlns:a16="http://schemas.microsoft.com/office/drawing/2014/main" id="{D971148B-44CA-7384-6B48-8E6E2AA6B8CC}"/>
              </a:ext>
            </a:extLst>
          </p:cNvPr>
          <p:cNvSpPr>
            <a:spLocks noGrp="1"/>
          </p:cNvSpPr>
          <p:nvPr>
            <p:ph type="body" sz="quarter" idx="13"/>
          </p:nvPr>
        </p:nvSpPr>
        <p:spPr>
          <a:xfrm>
            <a:off x="834189" y="3080083"/>
            <a:ext cx="21279853" cy="9119937"/>
          </a:xfrm>
        </p:spPr>
        <p:txBody>
          <a:bodyPr/>
          <a:lstStyle/>
          <a:p>
            <a:r>
              <a:rPr lang="en-US" b="1" dirty="0"/>
              <a:t>Context</a:t>
            </a:r>
          </a:p>
          <a:p>
            <a:pPr lvl="1"/>
            <a:r>
              <a:rPr lang="en-US" sz="3200" dirty="0"/>
              <a:t>The 2025 SNA commenced consideration of the recording of the harvest of biological resources in a range of contexts including subsistence and illegal harvesting.</a:t>
            </a:r>
          </a:p>
          <a:p>
            <a:pPr lvl="1"/>
            <a:r>
              <a:rPr lang="en-US" sz="3200" dirty="0"/>
              <a:t>Subsistence / illegal use of resources (including illegal mining) is highly significant in some countries both in terms of its size as well as its environmental impact</a:t>
            </a:r>
          </a:p>
          <a:p>
            <a:pPr lvl="1"/>
            <a:r>
              <a:rPr lang="en-US" sz="3200" dirty="0"/>
              <a:t>All production associated with this harvesting is included as part of output. </a:t>
            </a:r>
          </a:p>
          <a:p>
            <a:pPr lvl="1"/>
            <a:r>
              <a:rPr lang="en-US" sz="3200" dirty="0"/>
              <a:t>However, if the harvesting unit is not a recognized economic owner, then an asset is not recorded on the balance sheet and no depletion can be recorded.</a:t>
            </a:r>
          </a:p>
          <a:p>
            <a:pPr lvl="1"/>
            <a:r>
              <a:rPr lang="en-US" sz="3200" dirty="0"/>
              <a:t>The general principle included in the 2025 SNA was to support asset recognition if the harvesting activity was commercial in scale.</a:t>
            </a:r>
          </a:p>
          <a:p>
            <a:pPr lvl="1"/>
            <a:r>
              <a:rPr lang="en-US" sz="3200" dirty="0"/>
              <a:t>This was considered an interim treatment and the development of a more complete treatment was placed on the SNA research agenda.</a:t>
            </a:r>
          </a:p>
          <a:p>
            <a:pPr lvl="1"/>
            <a:r>
              <a:rPr lang="en-US" sz="3200" dirty="0"/>
              <a:t>The ISWGNA Task Team on Natural Resources has drafted an initial note on the issues for discussion ahead of the AEG meeting in October.</a:t>
            </a:r>
            <a:endParaRPr lang="en-US" dirty="0"/>
          </a:p>
          <a:p>
            <a:pPr lvl="1"/>
            <a:endParaRPr lang="en-GB" sz="2000" dirty="0"/>
          </a:p>
          <a:p>
            <a:pPr lvl="1"/>
            <a:endParaRPr lang="en-US" dirty="0"/>
          </a:p>
          <a:p>
            <a:endParaRPr lang="en-US" dirty="0"/>
          </a:p>
        </p:txBody>
      </p:sp>
    </p:spTree>
    <p:extLst>
      <p:ext uri="{BB962C8B-B14F-4D97-AF65-F5344CB8AC3E}">
        <p14:creationId xmlns:p14="http://schemas.microsoft.com/office/powerpoint/2010/main" val="326803228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72982CC-2774-3D4D-814E-A6213A36866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DD4508E-C4BC-2764-142E-11761D947CA4}"/>
              </a:ext>
            </a:extLst>
          </p:cNvPr>
          <p:cNvSpPr>
            <a:spLocks noGrp="1"/>
          </p:cNvSpPr>
          <p:nvPr>
            <p:ph type="ctrTitle"/>
          </p:nvPr>
        </p:nvSpPr>
        <p:spPr>
          <a:xfrm>
            <a:off x="425116" y="385012"/>
            <a:ext cx="22964274" cy="1876925"/>
          </a:xfrm>
        </p:spPr>
        <p:txBody>
          <a:bodyPr/>
          <a:lstStyle/>
          <a:p>
            <a:r>
              <a:rPr lang="en-GB" sz="6000" b="1" dirty="0"/>
              <a:t>Recording flows involving the harvest of biological resources by units other than the economic owner (cont.)</a:t>
            </a:r>
            <a:endParaRPr lang="en-US" sz="6000" dirty="0"/>
          </a:p>
        </p:txBody>
      </p:sp>
      <p:sp>
        <p:nvSpPr>
          <p:cNvPr id="3" name="Text Placeholder 2">
            <a:extLst>
              <a:ext uri="{FF2B5EF4-FFF2-40B4-BE49-F238E27FC236}">
                <a16:creationId xmlns:a16="http://schemas.microsoft.com/office/drawing/2014/main" id="{3B35BF98-CA58-F41C-7699-9685555C4A12}"/>
              </a:ext>
            </a:extLst>
          </p:cNvPr>
          <p:cNvSpPr>
            <a:spLocks noGrp="1"/>
          </p:cNvSpPr>
          <p:nvPr>
            <p:ph type="body" sz="quarter" idx="13"/>
          </p:nvPr>
        </p:nvSpPr>
        <p:spPr>
          <a:xfrm>
            <a:off x="613610" y="2442411"/>
            <a:ext cx="23156780" cy="9829800"/>
          </a:xfrm>
        </p:spPr>
        <p:txBody>
          <a:bodyPr/>
          <a:lstStyle/>
          <a:p>
            <a:r>
              <a:rPr lang="en-US" b="1" dirty="0"/>
              <a:t>Issues being considered</a:t>
            </a:r>
          </a:p>
          <a:p>
            <a:pPr lvl="1"/>
            <a:r>
              <a:rPr lang="en-US" sz="3200" dirty="0"/>
              <a:t>What constitutes illegal harvesting – theft, disallowed activities, condoned / unenforced illegal activity, under-reporting of legal activity</a:t>
            </a:r>
          </a:p>
          <a:p>
            <a:pPr lvl="1"/>
            <a:r>
              <a:rPr lang="en-US" sz="3200" dirty="0"/>
              <a:t>What is the relevant economic asset – the resources harvested and/or the underlying asset (usually land)?</a:t>
            </a:r>
          </a:p>
          <a:p>
            <a:pPr lvl="1"/>
            <a:r>
              <a:rPr lang="en-US" sz="3200" dirty="0"/>
              <a:t>Is the commercial scale criteria appropriate for recognition of an economic asset?</a:t>
            </a:r>
          </a:p>
          <a:p>
            <a:pPr lvl="1"/>
            <a:r>
              <a:rPr lang="en-US" sz="3200" dirty="0"/>
              <a:t>Is the criteria “evidence of non-sustainable harvesting” relevant for recognition? Should this consider only depletion of biological resources or ecosystem degradation more broadly?</a:t>
            </a:r>
          </a:p>
          <a:p>
            <a:pPr lvl="1"/>
            <a:r>
              <a:rPr lang="en-US" sz="3200" dirty="0"/>
              <a:t>How should national parks / protected areas be treated?</a:t>
            </a:r>
          </a:p>
          <a:p>
            <a:pPr lvl="1"/>
            <a:r>
              <a:rPr lang="en-US" sz="3200" dirty="0"/>
              <a:t>What time of recording and accounting entries are required if an asset is to be recognized?</a:t>
            </a:r>
            <a:br>
              <a:rPr lang="en-US" sz="3200" dirty="0"/>
            </a:br>
            <a:endParaRPr lang="en-US" sz="3200" dirty="0"/>
          </a:p>
          <a:p>
            <a:r>
              <a:rPr lang="en-US" b="1" dirty="0"/>
              <a:t>Proposed approach for the SEEA CF</a:t>
            </a:r>
          </a:p>
          <a:p>
            <a:pPr lvl="1"/>
            <a:r>
              <a:rPr lang="en-US" sz="3200" dirty="0"/>
              <a:t>Determining appropriate and aligned treatments for these harvesting situations is a core purpose of the SEEA.</a:t>
            </a:r>
          </a:p>
          <a:p>
            <a:pPr lvl="1"/>
            <a:r>
              <a:rPr lang="en-US" sz="3200" dirty="0"/>
              <a:t>A specific focus must be coherent recording of flows in physical terms both in PSUT and asset accounts</a:t>
            </a:r>
          </a:p>
          <a:p>
            <a:pPr lvl="1"/>
            <a:r>
              <a:rPr lang="en-US" sz="3200" dirty="0"/>
              <a:t>It is proposed that close engagement with the ISWGNA Task Team should occur and appropriate consultation processes followed to engage with the SEEA community.</a:t>
            </a:r>
          </a:p>
          <a:p>
            <a:pPr lvl="1"/>
            <a:endParaRPr lang="en-US" dirty="0"/>
          </a:p>
          <a:p>
            <a:pPr lvl="1"/>
            <a:endParaRPr lang="en-GB" sz="2000" dirty="0"/>
          </a:p>
          <a:p>
            <a:pPr lvl="1"/>
            <a:endParaRPr lang="en-US" dirty="0"/>
          </a:p>
          <a:p>
            <a:endParaRPr lang="en-US" dirty="0"/>
          </a:p>
        </p:txBody>
      </p:sp>
    </p:spTree>
    <p:extLst>
      <p:ext uri="{BB962C8B-B14F-4D97-AF65-F5344CB8AC3E}">
        <p14:creationId xmlns:p14="http://schemas.microsoft.com/office/powerpoint/2010/main" val="111814313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0D3072-5384-6F03-01E4-884474FC844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6204F68-DC39-1407-8DCB-44D6424F9F0A}"/>
              </a:ext>
            </a:extLst>
          </p:cNvPr>
          <p:cNvSpPr>
            <a:spLocks noGrp="1"/>
          </p:cNvSpPr>
          <p:nvPr>
            <p:ph type="ctrTitle"/>
          </p:nvPr>
        </p:nvSpPr>
        <p:spPr>
          <a:xfrm>
            <a:off x="697831" y="505328"/>
            <a:ext cx="22988337" cy="1323472"/>
          </a:xfrm>
        </p:spPr>
        <p:txBody>
          <a:bodyPr/>
          <a:lstStyle/>
          <a:p>
            <a:r>
              <a:rPr lang="en-GB" b="1" dirty="0"/>
              <a:t>Treatment of radio spectra</a:t>
            </a:r>
            <a:r>
              <a:rPr lang="en-AU" dirty="0"/>
              <a:t>  </a:t>
            </a:r>
            <a:endParaRPr lang="en-US" dirty="0"/>
          </a:p>
        </p:txBody>
      </p:sp>
      <p:sp>
        <p:nvSpPr>
          <p:cNvPr id="3" name="Text Placeholder 2">
            <a:extLst>
              <a:ext uri="{FF2B5EF4-FFF2-40B4-BE49-F238E27FC236}">
                <a16:creationId xmlns:a16="http://schemas.microsoft.com/office/drawing/2014/main" id="{767089AC-E8AB-B5DC-FED6-6AAB2E172B4A}"/>
              </a:ext>
            </a:extLst>
          </p:cNvPr>
          <p:cNvSpPr>
            <a:spLocks noGrp="1"/>
          </p:cNvSpPr>
          <p:nvPr>
            <p:ph type="body" sz="quarter" idx="13"/>
          </p:nvPr>
        </p:nvSpPr>
        <p:spPr>
          <a:xfrm>
            <a:off x="1022683" y="2189748"/>
            <a:ext cx="22988337" cy="9865894"/>
          </a:xfrm>
        </p:spPr>
        <p:txBody>
          <a:bodyPr/>
          <a:lstStyle/>
          <a:p>
            <a:r>
              <a:rPr lang="en-US" b="1" dirty="0"/>
              <a:t>Context</a:t>
            </a:r>
          </a:p>
          <a:p>
            <a:pPr lvl="1"/>
            <a:r>
              <a:rPr lang="en-GB" sz="3200" dirty="0"/>
              <a:t>The 2008 SNA introduced the radio spectra as a natural resource but it was not included as an environmental asset in the 2012 SEEA CF</a:t>
            </a:r>
          </a:p>
          <a:p>
            <a:pPr lvl="1"/>
            <a:r>
              <a:rPr lang="en-GB" sz="3200" dirty="0"/>
              <a:t>Under the 2008 SNA treatment, the value of licences to use the radio spectra (mobile phone licences) were treated as a contract type asset. </a:t>
            </a:r>
          </a:p>
          <a:p>
            <a:pPr lvl="1"/>
            <a:r>
              <a:rPr lang="en-GB" sz="3200" dirty="0"/>
              <a:t>The 2025 SNA changed the treatment of recognising rights to use natural resources as separate assets however this change was not applied to radio spectra and hence the 2008 SNA treatment remains in the 2025 SNA.</a:t>
            </a:r>
          </a:p>
          <a:p>
            <a:pPr lvl="1"/>
            <a:r>
              <a:rPr lang="en-GB" sz="3200" dirty="0"/>
              <a:t>Recognised in the 2025 SNA research agenda that this needs to be reconsidered. Not currently under investigation.</a:t>
            </a:r>
            <a:br>
              <a:rPr lang="en-GB" dirty="0"/>
            </a:br>
            <a:endParaRPr lang="en-GB" dirty="0"/>
          </a:p>
          <a:p>
            <a:r>
              <a:rPr lang="en-GB" b="1" dirty="0"/>
              <a:t>Proposed approach for SEEA CF</a:t>
            </a:r>
          </a:p>
          <a:p>
            <a:pPr lvl="1"/>
            <a:r>
              <a:rPr lang="en-GB" sz="3200" dirty="0"/>
              <a:t>Propose to recognise the radio spectra as a new and distinct environmental asset (see GN D8 also)</a:t>
            </a:r>
          </a:p>
          <a:p>
            <a:pPr lvl="1"/>
            <a:r>
              <a:rPr lang="en-GB" sz="3200" dirty="0"/>
              <a:t>Propose to apply the 2025 SNA general natural resource approach, i.e. the total asset value is treated as a natural resource and no value is assigned to the contract/licence</a:t>
            </a:r>
          </a:p>
          <a:p>
            <a:pPr lvl="1"/>
            <a:r>
              <a:rPr lang="en-GB" sz="3200" dirty="0"/>
              <a:t>Further investigate the recording of the radio spectra in physical terms </a:t>
            </a:r>
          </a:p>
          <a:p>
            <a:pPr marL="914400" lvl="1" indent="0">
              <a:buNone/>
            </a:pPr>
            <a:endParaRPr lang="en-GB" b="1" dirty="0"/>
          </a:p>
          <a:p>
            <a:pPr lvl="1"/>
            <a:endParaRPr lang="en-US" dirty="0"/>
          </a:p>
          <a:p>
            <a:endParaRPr lang="en-US" dirty="0"/>
          </a:p>
        </p:txBody>
      </p:sp>
    </p:spTree>
    <p:extLst>
      <p:ext uri="{BB962C8B-B14F-4D97-AF65-F5344CB8AC3E}">
        <p14:creationId xmlns:p14="http://schemas.microsoft.com/office/powerpoint/2010/main" val="161084062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73716BB-6DEA-1F1C-C520-BE35636EADC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EAE6A74-586A-6DA4-E7A4-255DD9FE9780}"/>
              </a:ext>
            </a:extLst>
          </p:cNvPr>
          <p:cNvSpPr>
            <a:spLocks noGrp="1"/>
          </p:cNvSpPr>
          <p:nvPr>
            <p:ph type="ctrTitle"/>
          </p:nvPr>
        </p:nvSpPr>
        <p:spPr>
          <a:xfrm>
            <a:off x="930442" y="529390"/>
            <a:ext cx="22988337" cy="1130968"/>
          </a:xfrm>
        </p:spPr>
        <p:txBody>
          <a:bodyPr/>
          <a:lstStyle/>
          <a:p>
            <a:r>
              <a:rPr lang="en-AU" sz="6000" b="1" dirty="0"/>
              <a:t>Accounting for depletion and degradation of land use change</a:t>
            </a:r>
            <a:r>
              <a:rPr lang="en-AU" sz="6000" dirty="0"/>
              <a:t> </a:t>
            </a:r>
            <a:endParaRPr lang="en-US" sz="6000" dirty="0"/>
          </a:p>
        </p:txBody>
      </p:sp>
      <p:sp>
        <p:nvSpPr>
          <p:cNvPr id="3" name="Text Placeholder 2">
            <a:extLst>
              <a:ext uri="{FF2B5EF4-FFF2-40B4-BE49-F238E27FC236}">
                <a16:creationId xmlns:a16="http://schemas.microsoft.com/office/drawing/2014/main" id="{F200FFBC-48D3-1061-3441-D77F5EDC5EA5}"/>
              </a:ext>
            </a:extLst>
          </p:cNvPr>
          <p:cNvSpPr>
            <a:spLocks noGrp="1"/>
          </p:cNvSpPr>
          <p:nvPr>
            <p:ph type="body" sz="quarter" idx="13"/>
          </p:nvPr>
        </p:nvSpPr>
        <p:spPr>
          <a:xfrm>
            <a:off x="697831" y="2129589"/>
            <a:ext cx="23686169" cy="9456821"/>
          </a:xfrm>
        </p:spPr>
        <p:txBody>
          <a:bodyPr/>
          <a:lstStyle/>
          <a:p>
            <a:r>
              <a:rPr lang="en-US" b="1" dirty="0"/>
              <a:t>Context</a:t>
            </a:r>
          </a:p>
          <a:p>
            <a:pPr lvl="1"/>
            <a:r>
              <a:rPr lang="en-GB" sz="3200" dirty="0"/>
              <a:t>Unlike other natural resources, land as space does not deplete or degrade.</a:t>
            </a:r>
          </a:p>
          <a:p>
            <a:pPr lvl="1"/>
            <a:r>
              <a:rPr lang="en-GB" sz="3200" dirty="0"/>
              <a:t>However, as land use changes the characteristics of a given area will change often leading to</a:t>
            </a:r>
          </a:p>
          <a:p>
            <a:pPr marL="2571750" lvl="2" indent="-742950">
              <a:buFont typeface="+mj-lt"/>
              <a:buAutoNum type="alphaLcPeriod"/>
            </a:pPr>
            <a:r>
              <a:rPr lang="en-GB" sz="3200" dirty="0"/>
              <a:t>Increases in land value under the new land use (e.g. agriculture; housing)</a:t>
            </a:r>
          </a:p>
          <a:p>
            <a:pPr marL="2571750" lvl="2" indent="-742950">
              <a:buFont typeface="+mj-lt"/>
              <a:buAutoNum type="alphaLcPeriod"/>
            </a:pPr>
            <a:r>
              <a:rPr lang="en-GB" sz="3200" dirty="0"/>
              <a:t>Decreases in land value for the previous land use (e.g. forest land)</a:t>
            </a:r>
          </a:p>
          <a:p>
            <a:pPr marL="2571750" lvl="2" indent="-742950">
              <a:buFont typeface="+mj-lt"/>
              <a:buAutoNum type="alphaLcPeriod"/>
            </a:pPr>
            <a:r>
              <a:rPr lang="en-GB" sz="3200" dirty="0"/>
              <a:t>Losses of environmental assets (e.g. timber resources) and ecosystem condition generally, including ecosystem conversion</a:t>
            </a:r>
          </a:p>
          <a:p>
            <a:pPr lvl="1"/>
            <a:r>
              <a:rPr lang="en-GB" sz="3200" dirty="0"/>
              <a:t>Question for SEEA CF is how the loss of environmental assets should be recorded and who the cost might be attributed to.</a:t>
            </a:r>
          </a:p>
          <a:p>
            <a:pPr marL="914400" lvl="1" indent="0">
              <a:buNone/>
            </a:pPr>
            <a:endParaRPr lang="en-GB" dirty="0"/>
          </a:p>
          <a:p>
            <a:r>
              <a:rPr lang="en-GB" b="1" dirty="0"/>
              <a:t>Options to be considered for SEEA CF</a:t>
            </a:r>
          </a:p>
          <a:p>
            <a:pPr lvl="1"/>
            <a:r>
              <a:rPr lang="en-GB" sz="3200" dirty="0"/>
              <a:t>Loss of environmental assets recorded as:</a:t>
            </a:r>
          </a:p>
          <a:p>
            <a:pPr lvl="2"/>
            <a:r>
              <a:rPr lang="en-GB" sz="3200" dirty="0"/>
              <a:t>Depletion against the economic owner (extractor) of the assets</a:t>
            </a:r>
          </a:p>
          <a:p>
            <a:pPr lvl="2"/>
            <a:r>
              <a:rPr lang="en-GB" sz="3200" dirty="0"/>
              <a:t>Depletion against the new economic owner (e.g. agriculture)</a:t>
            </a:r>
          </a:p>
          <a:p>
            <a:pPr lvl="2"/>
            <a:r>
              <a:rPr lang="en-GB" sz="3200" dirty="0"/>
              <a:t>Degradation against the new economic owner</a:t>
            </a:r>
            <a:endParaRPr lang="en-US" sz="3200" dirty="0"/>
          </a:p>
          <a:p>
            <a:pPr lvl="1"/>
            <a:endParaRPr lang="en-US" dirty="0"/>
          </a:p>
          <a:p>
            <a:endParaRPr lang="en-US" dirty="0"/>
          </a:p>
        </p:txBody>
      </p:sp>
    </p:spTree>
    <p:extLst>
      <p:ext uri="{BB962C8B-B14F-4D97-AF65-F5344CB8AC3E}">
        <p14:creationId xmlns:p14="http://schemas.microsoft.com/office/powerpoint/2010/main" val="401251854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9B9D05-FC34-C2CA-8816-4BDC9E2E83C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212163B-F85A-CA0A-BAD1-714A1D98AAAF}"/>
              </a:ext>
            </a:extLst>
          </p:cNvPr>
          <p:cNvSpPr>
            <a:spLocks noGrp="1"/>
          </p:cNvSpPr>
          <p:nvPr>
            <p:ph type="ctrTitle"/>
          </p:nvPr>
        </p:nvSpPr>
        <p:spPr>
          <a:xfrm>
            <a:off x="697831" y="601579"/>
            <a:ext cx="22988337" cy="2069433"/>
          </a:xfrm>
        </p:spPr>
        <p:txBody>
          <a:bodyPr/>
          <a:lstStyle/>
          <a:p>
            <a:r>
              <a:rPr lang="en-AU" b="1" dirty="0"/>
              <a:t>Conceptualisation of degradation across the SEEA CF, SNA and SEEA EA</a:t>
            </a:r>
            <a:r>
              <a:rPr lang="en-AU" dirty="0"/>
              <a:t>  </a:t>
            </a:r>
            <a:endParaRPr lang="en-US" dirty="0"/>
          </a:p>
        </p:txBody>
      </p:sp>
      <p:sp>
        <p:nvSpPr>
          <p:cNvPr id="3" name="Text Placeholder 2">
            <a:extLst>
              <a:ext uri="{FF2B5EF4-FFF2-40B4-BE49-F238E27FC236}">
                <a16:creationId xmlns:a16="http://schemas.microsoft.com/office/drawing/2014/main" id="{AB84F4DC-DF99-6C00-4405-92399461E17B}"/>
              </a:ext>
            </a:extLst>
          </p:cNvPr>
          <p:cNvSpPr>
            <a:spLocks noGrp="1"/>
          </p:cNvSpPr>
          <p:nvPr>
            <p:ph type="body" sz="quarter" idx="13"/>
          </p:nvPr>
        </p:nvSpPr>
        <p:spPr>
          <a:xfrm>
            <a:off x="788067" y="2671011"/>
            <a:ext cx="22807863" cy="9480883"/>
          </a:xfrm>
        </p:spPr>
        <p:txBody>
          <a:bodyPr/>
          <a:lstStyle/>
          <a:p>
            <a:r>
              <a:rPr lang="en-US" b="1" dirty="0"/>
              <a:t>Current situation</a:t>
            </a:r>
          </a:p>
          <a:p>
            <a:pPr lvl="1"/>
            <a:r>
              <a:rPr lang="en-GB" sz="3200" dirty="0"/>
              <a:t>Degradation is defined and understood in different ways across the SEEA CF, SEEA EA and SNA</a:t>
            </a:r>
          </a:p>
          <a:p>
            <a:pPr lvl="1"/>
            <a:r>
              <a:rPr lang="en-GB" sz="3200" dirty="0"/>
              <a:t>A particular challenge is the distinction between depletion and degradation in the context of changes in land quality and land use change</a:t>
            </a:r>
          </a:p>
          <a:p>
            <a:pPr lvl="1"/>
            <a:r>
              <a:rPr lang="en-GB" sz="3200" dirty="0"/>
              <a:t>Recent IARIW paper (Obst, Edens &amp; Van de Ven) proposes a framework to discuss the options for definition and recording. Key considerations are:</a:t>
            </a:r>
          </a:p>
          <a:p>
            <a:pPr lvl="2"/>
            <a:r>
              <a:rPr lang="en-GB" sz="3200" dirty="0"/>
              <a:t>Drivers for change in characteristics – extraction, pollution, natural causes</a:t>
            </a:r>
          </a:p>
          <a:p>
            <a:pPr lvl="2"/>
            <a:r>
              <a:rPr lang="en-GB" sz="3200" dirty="0"/>
              <a:t>Perspective on allocation of costs – costs borne vs costs caused </a:t>
            </a:r>
          </a:p>
          <a:p>
            <a:pPr lvl="2"/>
            <a:r>
              <a:rPr lang="en-GB" sz="3200" dirty="0"/>
              <a:t>Extent of the production boundary – SNA vs SEEA EA with ecosystem services</a:t>
            </a:r>
            <a:br>
              <a:rPr lang="en-GB" dirty="0"/>
            </a:br>
            <a:endParaRPr lang="en-GB" dirty="0"/>
          </a:p>
          <a:p>
            <a:r>
              <a:rPr lang="en-GB" b="1" dirty="0"/>
              <a:t>Proposed approach for SEEA CF</a:t>
            </a:r>
          </a:p>
          <a:p>
            <a:pPr lvl="1"/>
            <a:r>
              <a:rPr lang="en-US" sz="3200" dirty="0"/>
              <a:t>Proposals in the IARIW paper to be considered by a working group ahead of wider discussion</a:t>
            </a:r>
          </a:p>
          <a:p>
            <a:pPr lvl="1"/>
            <a:r>
              <a:rPr lang="en-US" sz="3200" dirty="0"/>
              <a:t>Aim to ensure consistent application across types of natural resources</a:t>
            </a:r>
          </a:p>
          <a:p>
            <a:pPr lvl="1"/>
            <a:r>
              <a:rPr lang="en-US" sz="3200" dirty="0"/>
              <a:t>Aim to ensure alignment across SNA and SEEA</a:t>
            </a:r>
          </a:p>
          <a:p>
            <a:pPr lvl="1"/>
            <a:endParaRPr lang="en-US" sz="3200" dirty="0"/>
          </a:p>
          <a:p>
            <a:endParaRPr lang="en-US" dirty="0"/>
          </a:p>
        </p:txBody>
      </p:sp>
    </p:spTree>
    <p:extLst>
      <p:ext uri="{BB962C8B-B14F-4D97-AF65-F5344CB8AC3E}">
        <p14:creationId xmlns:p14="http://schemas.microsoft.com/office/powerpoint/2010/main" val="230301514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638C13C-4A22-CE51-F93B-58AA36744F2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9594FDB-D4BC-4BE4-4ABB-AD10D06F2221}"/>
              </a:ext>
            </a:extLst>
          </p:cNvPr>
          <p:cNvSpPr>
            <a:spLocks noGrp="1"/>
          </p:cNvSpPr>
          <p:nvPr>
            <p:ph type="ctrTitle"/>
          </p:nvPr>
        </p:nvSpPr>
        <p:spPr>
          <a:xfrm>
            <a:off x="1002631" y="529391"/>
            <a:ext cx="22988337" cy="1540042"/>
          </a:xfrm>
        </p:spPr>
        <p:txBody>
          <a:bodyPr/>
          <a:lstStyle/>
          <a:p>
            <a:r>
              <a:rPr lang="en-GB" b="1" dirty="0"/>
              <a:t>Accounting for land</a:t>
            </a:r>
            <a:r>
              <a:rPr lang="en-AU" dirty="0"/>
              <a:t>   </a:t>
            </a:r>
            <a:endParaRPr lang="en-US" dirty="0"/>
          </a:p>
        </p:txBody>
      </p:sp>
      <p:sp>
        <p:nvSpPr>
          <p:cNvPr id="3" name="Text Placeholder 2">
            <a:extLst>
              <a:ext uri="{FF2B5EF4-FFF2-40B4-BE49-F238E27FC236}">
                <a16:creationId xmlns:a16="http://schemas.microsoft.com/office/drawing/2014/main" id="{AA3C60AC-759F-29ED-92A3-6B766DDC7D98}"/>
              </a:ext>
            </a:extLst>
          </p:cNvPr>
          <p:cNvSpPr>
            <a:spLocks noGrp="1"/>
          </p:cNvSpPr>
          <p:nvPr>
            <p:ph type="body" sz="quarter" idx="13"/>
          </p:nvPr>
        </p:nvSpPr>
        <p:spPr>
          <a:xfrm>
            <a:off x="866273" y="2550696"/>
            <a:ext cx="22651453" cy="9384630"/>
          </a:xfrm>
        </p:spPr>
        <p:txBody>
          <a:bodyPr/>
          <a:lstStyle/>
          <a:p>
            <a:r>
              <a:rPr lang="en-GB" sz="3200" dirty="0"/>
              <a:t>During the 2025 SNA update process it became clear that a range of issues concerning the valuation of land and changes in the value of land were not fully reconciled in the SNA. </a:t>
            </a:r>
            <a:endParaRPr lang="en-AU" sz="3200" dirty="0"/>
          </a:p>
          <a:p>
            <a:r>
              <a:rPr lang="en-AU" sz="3200" dirty="0"/>
              <a:t>A particular issue that needs to be addressed is the term “land improvements” defined as “the result of actions that lead to major improvements in the quantity, quality or productivity of land, or prevent its deterioration. Activities such as land clearance, land contouring, creation of wells and watering holes that are integral to the land in question are to be treated as resulting in land improvements” (2025 SNA 11.88)</a:t>
            </a:r>
          </a:p>
          <a:p>
            <a:r>
              <a:rPr lang="en-AU" sz="3200" dirty="0"/>
              <a:t>These activities listed may have a negative impact on natural resources and ecosystems.</a:t>
            </a:r>
          </a:p>
          <a:p>
            <a:r>
              <a:rPr lang="en-AU" sz="3200" dirty="0"/>
              <a:t>A comprehensive assessment of a full accounting for land, including all changes in the value of land, would be of significant benefit. Such an assessment would consider issues such as: </a:t>
            </a:r>
          </a:p>
          <a:p>
            <a:pPr lvl="1"/>
            <a:r>
              <a:rPr lang="en-AU" sz="2800" dirty="0"/>
              <a:t>the link between the future rents earned on land and the market price of land, </a:t>
            </a:r>
          </a:p>
          <a:p>
            <a:pPr lvl="1"/>
            <a:r>
              <a:rPr lang="en-AU" sz="2800" dirty="0"/>
              <a:t>the treatment of holding gains and losses on land, </a:t>
            </a:r>
          </a:p>
          <a:p>
            <a:pPr lvl="1"/>
            <a:r>
              <a:rPr lang="en-AU" sz="2800" dirty="0"/>
              <a:t>the potential for recording depletion of land due to changes in its physical characteristics (e.g., soil fertility, risks of soil subsidence), </a:t>
            </a:r>
          </a:p>
          <a:p>
            <a:pPr lvl="1"/>
            <a:r>
              <a:rPr lang="en-AU" sz="2800" dirty="0"/>
              <a:t>the accounting for land improvements in the integrated accounts (currently recorded as gross fixed capital formation)</a:t>
            </a:r>
          </a:p>
          <a:p>
            <a:pPr lvl="1"/>
            <a:r>
              <a:rPr lang="en-AU" sz="2800" dirty="0"/>
              <a:t>the treatment of expenditures that are aimed at restoring the ecological condition of areas of land (e.g., restoration of riparian zones to reduce costs of sedimentation in the generation of hydropower).</a:t>
            </a:r>
            <a:endParaRPr lang="en-US" sz="2800" dirty="0"/>
          </a:p>
          <a:p>
            <a:endParaRPr lang="en-US" dirty="0"/>
          </a:p>
        </p:txBody>
      </p:sp>
    </p:spTree>
    <p:extLst>
      <p:ext uri="{BB962C8B-B14F-4D97-AF65-F5344CB8AC3E}">
        <p14:creationId xmlns:p14="http://schemas.microsoft.com/office/powerpoint/2010/main" val="385878469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1A35E2-11AA-19AE-851B-843D810BB3C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D00DB5E-1D2A-55C9-7384-A4B42F754BEF}"/>
              </a:ext>
            </a:extLst>
          </p:cNvPr>
          <p:cNvSpPr>
            <a:spLocks noGrp="1"/>
          </p:cNvSpPr>
          <p:nvPr>
            <p:ph type="ctrTitle"/>
          </p:nvPr>
        </p:nvSpPr>
        <p:spPr>
          <a:xfrm>
            <a:off x="1002631" y="529391"/>
            <a:ext cx="22988337" cy="1540042"/>
          </a:xfrm>
        </p:spPr>
        <p:txBody>
          <a:bodyPr/>
          <a:lstStyle/>
          <a:p>
            <a:r>
              <a:rPr lang="en-US" dirty="0"/>
              <a:t>Recording of rent</a:t>
            </a:r>
          </a:p>
        </p:txBody>
      </p:sp>
      <p:sp>
        <p:nvSpPr>
          <p:cNvPr id="3" name="Text Placeholder 2">
            <a:extLst>
              <a:ext uri="{FF2B5EF4-FFF2-40B4-BE49-F238E27FC236}">
                <a16:creationId xmlns:a16="http://schemas.microsoft.com/office/drawing/2014/main" id="{52AB7D41-814C-8E30-9599-46FDE4BF0A4B}"/>
              </a:ext>
            </a:extLst>
          </p:cNvPr>
          <p:cNvSpPr>
            <a:spLocks noGrp="1"/>
          </p:cNvSpPr>
          <p:nvPr>
            <p:ph type="body" sz="quarter" idx="13"/>
          </p:nvPr>
        </p:nvSpPr>
        <p:spPr>
          <a:xfrm>
            <a:off x="866273" y="2550696"/>
            <a:ext cx="22651453" cy="9384630"/>
          </a:xfrm>
        </p:spPr>
        <p:txBody>
          <a:bodyPr/>
          <a:lstStyle/>
          <a:p>
            <a:r>
              <a:rPr lang="en-AU" b="1" dirty="0"/>
              <a:t>Research agenda item in 2025 SNA</a:t>
            </a:r>
          </a:p>
          <a:p>
            <a:pPr lvl="1"/>
            <a:r>
              <a:rPr lang="en-AU" dirty="0"/>
              <a:t>The 2025 SNA and BPM7 broadened the definition of rent to cover all revenues and expenditures related to putting non-produced non-financial assets (regardless of their life span) at the disposal of another institutional unit for use in production. This also includes revenues and expenditures related to obtaining observable phenomena (e.g. data assets). </a:t>
            </a:r>
          </a:p>
          <a:p>
            <a:pPr lvl="1"/>
            <a:r>
              <a:rPr lang="en-AU" dirty="0"/>
              <a:t>However, the current location [in the sequence of accounts] of the recording of rent is still under discussion. Various options for recording the revenues and expenditures related to rent in the sequence of economic accounts are still under investigation (i.e., allocation to the earned income account, generation of earned income account, or production account).</a:t>
            </a:r>
            <a:endParaRPr lang="en-AU" sz="3200" dirty="0"/>
          </a:p>
          <a:p>
            <a:endParaRPr lang="en-US" dirty="0"/>
          </a:p>
          <a:p>
            <a:r>
              <a:rPr lang="en-US" b="1" dirty="0"/>
              <a:t>Implications for SEEA CF</a:t>
            </a:r>
          </a:p>
          <a:p>
            <a:pPr lvl="1"/>
            <a:r>
              <a:rPr lang="en-US" dirty="0"/>
              <a:t>It is not proposed to make any changes in this update of the SEEA CF, i.e. it is proposed to continue to align with the 2025 SNA; but engagement with the advancement of the SNA research agenda is encouraged to ensure ongoing alignment.</a:t>
            </a:r>
          </a:p>
        </p:txBody>
      </p:sp>
    </p:spTree>
    <p:extLst>
      <p:ext uri="{BB962C8B-B14F-4D97-AF65-F5344CB8AC3E}">
        <p14:creationId xmlns:p14="http://schemas.microsoft.com/office/powerpoint/2010/main" val="62166823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B20FAE-EDB6-E064-1633-B0E836AE145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7AB5B82-3E94-4D4B-19E5-4EB0D80CFBA3}"/>
              </a:ext>
            </a:extLst>
          </p:cNvPr>
          <p:cNvSpPr>
            <a:spLocks noGrp="1"/>
          </p:cNvSpPr>
          <p:nvPr>
            <p:ph type="ctrTitle"/>
          </p:nvPr>
        </p:nvSpPr>
        <p:spPr>
          <a:xfrm>
            <a:off x="954505" y="577516"/>
            <a:ext cx="22988337" cy="1275347"/>
          </a:xfrm>
        </p:spPr>
        <p:txBody>
          <a:bodyPr/>
          <a:lstStyle/>
          <a:p>
            <a:r>
              <a:rPr lang="en-GB" b="1" dirty="0"/>
              <a:t>Sustainability related data</a:t>
            </a:r>
            <a:r>
              <a:rPr lang="en-AU" dirty="0"/>
              <a:t>  </a:t>
            </a:r>
            <a:endParaRPr lang="en-US" dirty="0"/>
          </a:p>
        </p:txBody>
      </p:sp>
      <p:sp>
        <p:nvSpPr>
          <p:cNvPr id="3" name="Text Placeholder 2">
            <a:extLst>
              <a:ext uri="{FF2B5EF4-FFF2-40B4-BE49-F238E27FC236}">
                <a16:creationId xmlns:a16="http://schemas.microsoft.com/office/drawing/2014/main" id="{9E9E531A-733E-0AE8-13FB-B4AD32552530}"/>
              </a:ext>
            </a:extLst>
          </p:cNvPr>
          <p:cNvSpPr>
            <a:spLocks noGrp="1"/>
          </p:cNvSpPr>
          <p:nvPr>
            <p:ph type="body" sz="quarter" idx="13"/>
          </p:nvPr>
        </p:nvSpPr>
        <p:spPr>
          <a:xfrm>
            <a:off x="1291388" y="2189747"/>
            <a:ext cx="22651454" cy="10106527"/>
          </a:xfrm>
        </p:spPr>
        <p:txBody>
          <a:bodyPr/>
          <a:lstStyle/>
          <a:p>
            <a:r>
              <a:rPr lang="en-AU" b="1" dirty="0"/>
              <a:t>Research agenda item in 2025 SNA </a:t>
            </a:r>
          </a:p>
          <a:p>
            <a:pPr lvl="1"/>
            <a:r>
              <a:rPr lang="en-AU" dirty="0"/>
              <a:t>Environment, Social and Governance (ESG) and green financial instruments are reported separately as “of which” lines/supplementary items in the financial accounts and balance sheets in the SNA and BPM.</a:t>
            </a:r>
          </a:p>
          <a:p>
            <a:pPr lvl="1"/>
            <a:r>
              <a:rPr lang="en-AU" dirty="0"/>
              <a:t>There may be scope to further develop the sustainability- and climate-related indicators and to add granularity. For example, the classification of ESG and green financial instruments should be monitored, and an internationally agreed classification of low-carbon technology products could be developed to analyse trends in global trade in these products, which is key for technology diffusion.</a:t>
            </a:r>
          </a:p>
          <a:p>
            <a:pPr lvl="1"/>
            <a:r>
              <a:rPr lang="en-AU" dirty="0"/>
              <a:t>Work on various environmental related classifications, such as environmental taxes and environmental subsides and a functional classification of environmental-purposed produced assets, are being undertaken in the context of the forthcoming update of SEEA and the G20 Data Gaps Initiative. The relevance of these classifications for a more granular presentation in the SNA needs to be investigated.</a:t>
            </a:r>
            <a:br>
              <a:rPr lang="en-GB" dirty="0"/>
            </a:br>
            <a:endParaRPr lang="en-GB" dirty="0"/>
          </a:p>
          <a:p>
            <a:r>
              <a:rPr lang="en-GB" b="1" dirty="0"/>
              <a:t>Proposed approach for SEEA CF</a:t>
            </a:r>
          </a:p>
          <a:p>
            <a:pPr lvl="1"/>
            <a:r>
              <a:rPr lang="en-GB" dirty="0"/>
              <a:t>Propose to incorporate a discussion on how the SEEA CF can provide more granular sustainability related information in the wider discussion of indicators in the SEEA CF.</a:t>
            </a:r>
            <a:endParaRPr lang="en-US" dirty="0"/>
          </a:p>
          <a:p>
            <a:pPr lvl="1"/>
            <a:endParaRPr lang="en-US" dirty="0"/>
          </a:p>
          <a:p>
            <a:endParaRPr lang="en-US" dirty="0"/>
          </a:p>
        </p:txBody>
      </p:sp>
    </p:spTree>
    <p:extLst>
      <p:ext uri="{BB962C8B-B14F-4D97-AF65-F5344CB8AC3E}">
        <p14:creationId xmlns:p14="http://schemas.microsoft.com/office/powerpoint/2010/main" val="258816732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ED91E9-4BCC-BF11-F15B-BD33A74F1ED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152B919-6327-5066-5AC4-0E32CAD45312}"/>
              </a:ext>
            </a:extLst>
          </p:cNvPr>
          <p:cNvSpPr>
            <a:spLocks noGrp="1"/>
          </p:cNvSpPr>
          <p:nvPr>
            <p:ph type="ctrTitle"/>
          </p:nvPr>
        </p:nvSpPr>
        <p:spPr/>
        <p:txBody>
          <a:bodyPr/>
          <a:lstStyle/>
          <a:p>
            <a:r>
              <a:rPr lang="en-US" dirty="0"/>
              <a:t>DISCUSSION</a:t>
            </a:r>
          </a:p>
        </p:txBody>
      </p:sp>
    </p:spTree>
    <p:extLst>
      <p:ext uri="{BB962C8B-B14F-4D97-AF65-F5344CB8AC3E}">
        <p14:creationId xmlns:p14="http://schemas.microsoft.com/office/powerpoint/2010/main" val="75328758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E1E5D4-CBEB-1C8F-B600-1C2B5193E7FC}"/>
              </a:ext>
            </a:extLst>
          </p:cNvPr>
          <p:cNvSpPr>
            <a:spLocks noGrp="1"/>
          </p:cNvSpPr>
          <p:nvPr>
            <p:ph type="ctrTitle"/>
          </p:nvPr>
        </p:nvSpPr>
        <p:spPr/>
        <p:txBody>
          <a:bodyPr/>
          <a:lstStyle/>
          <a:p>
            <a:r>
              <a:rPr lang="en-US" dirty="0"/>
              <a:t>Proposed items for discussion</a:t>
            </a:r>
          </a:p>
        </p:txBody>
      </p:sp>
      <p:sp>
        <p:nvSpPr>
          <p:cNvPr id="3" name="Text Placeholder 2">
            <a:extLst>
              <a:ext uri="{FF2B5EF4-FFF2-40B4-BE49-F238E27FC236}">
                <a16:creationId xmlns:a16="http://schemas.microsoft.com/office/drawing/2014/main" id="{67422E75-6CF3-BE39-5FFE-936F56EA6EBE}"/>
              </a:ext>
            </a:extLst>
          </p:cNvPr>
          <p:cNvSpPr>
            <a:spLocks noGrp="1"/>
          </p:cNvSpPr>
          <p:nvPr>
            <p:ph type="body" sz="quarter" idx="13"/>
          </p:nvPr>
        </p:nvSpPr>
        <p:spPr>
          <a:xfrm>
            <a:off x="1315451" y="2596663"/>
            <a:ext cx="21929559" cy="8929589"/>
          </a:xfrm>
        </p:spPr>
        <p:txBody>
          <a:bodyPr/>
          <a:lstStyle/>
          <a:p>
            <a:pPr marL="742950" indent="-742950">
              <a:buFont typeface="+mj-lt"/>
              <a:buAutoNum type="arabicPeriod"/>
            </a:pPr>
            <a:r>
              <a:rPr lang="en-US" dirty="0"/>
              <a:t>Is the changed definition of rent in the 2025 SNA a significant issue for the definition and scope of environmental taxes in the SEEA CF?</a:t>
            </a:r>
          </a:p>
          <a:p>
            <a:pPr marL="742950" indent="-742950">
              <a:buFont typeface="+mj-lt"/>
              <a:buAutoNum type="arabicPeriod"/>
            </a:pPr>
            <a:r>
              <a:rPr lang="en-US" dirty="0"/>
              <a:t>Do you have views on the appropriate approach to the recording of depletion for non-resident fishing in a country’s EEZ?</a:t>
            </a:r>
          </a:p>
          <a:p>
            <a:pPr marL="742950" indent="-742950">
              <a:buFont typeface="+mj-lt"/>
              <a:buAutoNum type="arabicPeriod"/>
            </a:pPr>
            <a:r>
              <a:rPr lang="en-US" dirty="0"/>
              <a:t>Do you have views on the appropriate approach to the recording of the harvest of biological resources by non-economic owners?</a:t>
            </a:r>
          </a:p>
          <a:p>
            <a:pPr marL="742950" indent="-742950">
              <a:buFont typeface="+mj-lt"/>
              <a:buAutoNum type="arabicPeriod"/>
            </a:pPr>
            <a:r>
              <a:rPr lang="en-US" dirty="0"/>
              <a:t>How do you think the depletion associated with land use change should be recorded?</a:t>
            </a:r>
          </a:p>
          <a:p>
            <a:pPr marL="742950" indent="-742950">
              <a:buFont typeface="+mj-lt"/>
              <a:buAutoNum type="arabicPeriod"/>
            </a:pPr>
            <a:r>
              <a:rPr lang="en-US" dirty="0"/>
              <a:t>Do you have suggestions for consideration in conceptualizing degradation across the SEEA CF, SEEA EA and SNA?</a:t>
            </a:r>
          </a:p>
          <a:p>
            <a:pPr marL="742950" indent="-742950">
              <a:buFont typeface="+mj-lt"/>
              <a:buAutoNum type="arabicPeriod"/>
            </a:pPr>
            <a:r>
              <a:rPr lang="en-US" dirty="0"/>
              <a:t>Do you have suggestions on how to best engage with the SNA research agenda and the national accounts community, especially in the short term?</a:t>
            </a:r>
          </a:p>
          <a:p>
            <a:pPr marL="742950" indent="-742950">
              <a:buFont typeface="+mj-lt"/>
              <a:buAutoNum type="arabicPeriod"/>
            </a:pPr>
            <a:endParaRPr lang="en-US" dirty="0"/>
          </a:p>
        </p:txBody>
      </p:sp>
    </p:spTree>
    <p:extLst>
      <p:ext uri="{BB962C8B-B14F-4D97-AF65-F5344CB8AC3E}">
        <p14:creationId xmlns:p14="http://schemas.microsoft.com/office/powerpoint/2010/main" val="295110946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BA9545-6E7E-28F3-FCCF-2F20FAD2732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F68BAD7-87A4-F4F4-5D00-A3BAF0E1BC7D}"/>
              </a:ext>
            </a:extLst>
          </p:cNvPr>
          <p:cNvSpPr>
            <a:spLocks noGrp="1"/>
          </p:cNvSpPr>
          <p:nvPr>
            <p:ph type="ctrTitle"/>
          </p:nvPr>
        </p:nvSpPr>
        <p:spPr>
          <a:xfrm>
            <a:off x="577516" y="968188"/>
            <a:ext cx="23461578" cy="1183340"/>
          </a:xfrm>
        </p:spPr>
        <p:txBody>
          <a:bodyPr/>
          <a:lstStyle/>
          <a:p>
            <a:r>
              <a:rPr lang="en-US" dirty="0"/>
              <a:t>Approach to the drafting of A9 Guidance Note</a:t>
            </a:r>
          </a:p>
        </p:txBody>
      </p:sp>
      <p:sp>
        <p:nvSpPr>
          <p:cNvPr id="3" name="Text Placeholder 2">
            <a:extLst>
              <a:ext uri="{FF2B5EF4-FFF2-40B4-BE49-F238E27FC236}">
                <a16:creationId xmlns:a16="http://schemas.microsoft.com/office/drawing/2014/main" id="{8CBFF2A8-B252-B6FF-3C65-EB88D26A1E52}"/>
              </a:ext>
            </a:extLst>
          </p:cNvPr>
          <p:cNvSpPr>
            <a:spLocks noGrp="1"/>
          </p:cNvSpPr>
          <p:nvPr>
            <p:ph type="body" sz="quarter" idx="13"/>
          </p:nvPr>
        </p:nvSpPr>
        <p:spPr>
          <a:xfrm>
            <a:off x="1046747" y="2514598"/>
            <a:ext cx="22523115" cy="9589169"/>
          </a:xfrm>
        </p:spPr>
        <p:txBody>
          <a:bodyPr/>
          <a:lstStyle/>
          <a:p>
            <a:pPr marL="1028700" marR="459740" lvl="1" indent="-571500">
              <a:spcAft>
                <a:spcPts val="600"/>
              </a:spcAft>
              <a:buFont typeface="Arial" panose="020B0604020202020204" pitchFamily="34" charset="0"/>
              <a:buChar char="•"/>
            </a:pPr>
            <a:r>
              <a:rPr lang="en-AU" dirty="0">
                <a:solidFill>
                  <a:schemeClr val="tx1"/>
                </a:solidFill>
                <a:effectLst/>
                <a:ea typeface="PMingLiU" panose="02020500000000000000" pitchFamily="18" charset="-120"/>
              </a:rPr>
              <a:t>Clear that there are many issues to examine and considering all within one Guidance Note (GN) appears too challenging for processes of review and consultation</a:t>
            </a:r>
          </a:p>
          <a:p>
            <a:pPr marL="1028700" marR="459740" lvl="1" indent="-571500">
              <a:spcAft>
                <a:spcPts val="600"/>
              </a:spcAft>
              <a:buFont typeface="Arial" panose="020B0604020202020204" pitchFamily="34" charset="0"/>
              <a:buChar char="•"/>
            </a:pPr>
            <a:r>
              <a:rPr lang="en-AU" dirty="0">
                <a:solidFill>
                  <a:schemeClr val="tx1"/>
                </a:solidFill>
                <a:ea typeface="PMingLiU" panose="02020500000000000000" pitchFamily="18" charset="-120"/>
              </a:rPr>
              <a:t>Propose to apply a four stream approach:</a:t>
            </a:r>
          </a:p>
          <a:p>
            <a:pPr marL="2228850" marR="459740" lvl="2" indent="-857250">
              <a:spcAft>
                <a:spcPts val="600"/>
              </a:spcAft>
              <a:buFont typeface="+mj-lt"/>
              <a:buAutoNum type="romanLcPeriod"/>
            </a:pPr>
            <a:r>
              <a:rPr lang="en-AU" dirty="0">
                <a:solidFill>
                  <a:schemeClr val="tx1"/>
                </a:solidFill>
                <a:effectLst/>
                <a:ea typeface="PMingLiU" panose="02020500000000000000" pitchFamily="18" charset="-120"/>
              </a:rPr>
              <a:t>GN A9.1: Focus on </a:t>
            </a:r>
            <a:r>
              <a:rPr lang="en-AU" b="1" dirty="0">
                <a:solidFill>
                  <a:schemeClr val="tx1"/>
                </a:solidFill>
                <a:effectLst/>
                <a:ea typeface="PMingLiU" panose="02020500000000000000" pitchFamily="18" charset="-120"/>
              </a:rPr>
              <a:t>accounting for natural resources</a:t>
            </a:r>
            <a:r>
              <a:rPr lang="en-AU" dirty="0">
                <a:solidFill>
                  <a:schemeClr val="tx1"/>
                </a:solidFill>
                <a:effectLst/>
                <a:ea typeface="PMingLiU" panose="02020500000000000000" pitchFamily="18" charset="-120"/>
              </a:rPr>
              <a:t> and in co-operation with TT-D</a:t>
            </a:r>
          </a:p>
          <a:p>
            <a:pPr marL="2686050" marR="459740" lvl="3" indent="-857250">
              <a:spcAft>
                <a:spcPts val="600"/>
              </a:spcAft>
              <a:buFont typeface="Courier New" panose="02070309020205020404" pitchFamily="49" charset="0"/>
              <a:buChar char="o"/>
            </a:pPr>
            <a:r>
              <a:rPr lang="en-AU" sz="3200" dirty="0">
                <a:ea typeface="PMingLiU" panose="02020500000000000000" pitchFamily="18" charset="-120"/>
              </a:rPr>
              <a:t>Cover biological resources (including research agenda topics), economic ownership and depletion, renewable energy resources, valuation of natural resources, specific taxes and subsidies</a:t>
            </a:r>
          </a:p>
          <a:p>
            <a:pPr marL="2686050" marR="459740" lvl="3" indent="-857250">
              <a:spcAft>
                <a:spcPts val="600"/>
              </a:spcAft>
              <a:buFont typeface="Courier New" panose="02070309020205020404" pitchFamily="49" charset="0"/>
              <a:buChar char="o"/>
            </a:pPr>
            <a:r>
              <a:rPr lang="en-AU" sz="3200" dirty="0">
                <a:effectLst/>
                <a:ea typeface="PMingLiU" panose="02020500000000000000" pitchFamily="18" charset="-120"/>
              </a:rPr>
              <a:t>Note </a:t>
            </a:r>
            <a:r>
              <a:rPr lang="en-AU" sz="3200" dirty="0">
                <a:ea typeface="PMingLiU" panose="02020500000000000000" pitchFamily="18" charset="-120"/>
              </a:rPr>
              <a:t>treatment of </a:t>
            </a:r>
            <a:r>
              <a:rPr lang="en-AU" sz="3200" dirty="0">
                <a:effectLst/>
                <a:ea typeface="PMingLiU" panose="02020500000000000000" pitchFamily="18" charset="-120"/>
              </a:rPr>
              <a:t>radio spectra and atmosphere already covered in Issue D8 </a:t>
            </a:r>
          </a:p>
          <a:p>
            <a:pPr marL="2228850" marR="459740" lvl="2" indent="-857250">
              <a:spcAft>
                <a:spcPts val="600"/>
              </a:spcAft>
              <a:buFont typeface="+mj-lt"/>
              <a:buAutoNum type="romanLcPeriod"/>
            </a:pPr>
            <a:r>
              <a:rPr lang="en-AU" dirty="0">
                <a:solidFill>
                  <a:schemeClr val="tx1"/>
                </a:solidFill>
                <a:ea typeface="PMingLiU" panose="02020500000000000000" pitchFamily="18" charset="-120"/>
              </a:rPr>
              <a:t>GN A9.2: Focus on </a:t>
            </a:r>
            <a:r>
              <a:rPr lang="en-AU" b="1" dirty="0">
                <a:solidFill>
                  <a:schemeClr val="tx1"/>
                </a:solidFill>
                <a:ea typeface="PMingLiU" panose="02020500000000000000" pitchFamily="18" charset="-120"/>
              </a:rPr>
              <a:t>accounting for environmental transactions </a:t>
            </a:r>
            <a:r>
              <a:rPr lang="en-AU" dirty="0">
                <a:solidFill>
                  <a:schemeClr val="tx1"/>
                </a:solidFill>
                <a:ea typeface="PMingLiU" panose="02020500000000000000" pitchFamily="18" charset="-120"/>
              </a:rPr>
              <a:t>and in co-operation with TT-C</a:t>
            </a:r>
          </a:p>
          <a:p>
            <a:pPr marL="2679700" marR="459740" lvl="3" indent="-846138">
              <a:spcAft>
                <a:spcPts val="600"/>
              </a:spcAft>
              <a:buFont typeface="Courier New" panose="02070309020205020404" pitchFamily="49" charset="0"/>
              <a:buChar char="o"/>
            </a:pPr>
            <a:r>
              <a:rPr lang="en-AU" sz="3200" dirty="0">
                <a:ea typeface="PMingLiU" panose="02020500000000000000" pitchFamily="18" charset="-120"/>
              </a:rPr>
              <a:t>Cover emission trading and emission permits, sustainable finance and climate offsets</a:t>
            </a:r>
          </a:p>
          <a:p>
            <a:pPr marL="2228850" marR="459740" lvl="2" indent="-857250">
              <a:spcAft>
                <a:spcPts val="600"/>
              </a:spcAft>
              <a:buFont typeface="+mj-lt"/>
              <a:buAutoNum type="romanLcPeriod"/>
            </a:pPr>
            <a:r>
              <a:rPr lang="en-AU" dirty="0">
                <a:solidFill>
                  <a:schemeClr val="tx1"/>
                </a:solidFill>
                <a:ea typeface="PMingLiU" panose="02020500000000000000" pitchFamily="18" charset="-120"/>
              </a:rPr>
              <a:t>GN A9.3: Focus on </a:t>
            </a:r>
            <a:r>
              <a:rPr lang="en-AU" b="1" dirty="0">
                <a:solidFill>
                  <a:schemeClr val="tx1"/>
                </a:solidFill>
                <a:ea typeface="PMingLiU" panose="02020500000000000000" pitchFamily="18" charset="-120"/>
              </a:rPr>
              <a:t>classifications, terminology and definitions</a:t>
            </a:r>
          </a:p>
          <a:p>
            <a:pPr marL="2679700" marR="459740" lvl="3" indent="-846138">
              <a:spcAft>
                <a:spcPts val="600"/>
              </a:spcAft>
              <a:buFont typeface="Courier New" panose="02070309020205020404" pitchFamily="49" charset="0"/>
              <a:buChar char="o"/>
            </a:pPr>
            <a:r>
              <a:rPr lang="en-AU" sz="3200" dirty="0">
                <a:ea typeface="PMingLiU" panose="02020500000000000000" pitchFamily="18" charset="-120"/>
              </a:rPr>
              <a:t>Cover </a:t>
            </a:r>
            <a:r>
              <a:rPr lang="en-AU" sz="3200" dirty="0">
                <a:solidFill>
                  <a:schemeClr val="tx1"/>
                </a:solidFill>
                <a:effectLst/>
                <a:ea typeface="PMingLiU" panose="02020500000000000000" pitchFamily="18" charset="-120"/>
              </a:rPr>
              <a:t>SNA asset classification, terminology and definitions, statistical units</a:t>
            </a:r>
            <a:endParaRPr lang="en-AU" sz="3200" dirty="0">
              <a:ea typeface="PMingLiU" panose="02020500000000000000" pitchFamily="18" charset="-120"/>
            </a:endParaRPr>
          </a:p>
          <a:p>
            <a:pPr marL="2228850" marR="459740" lvl="2" indent="-857250">
              <a:spcAft>
                <a:spcPts val="600"/>
              </a:spcAft>
              <a:buFont typeface="+mj-lt"/>
              <a:buAutoNum type="romanLcPeriod"/>
            </a:pPr>
            <a:r>
              <a:rPr lang="en-AU" dirty="0">
                <a:solidFill>
                  <a:schemeClr val="tx1"/>
                </a:solidFill>
                <a:effectLst/>
                <a:ea typeface="PMingLiU" panose="02020500000000000000" pitchFamily="18" charset="-120"/>
              </a:rPr>
              <a:t>GN A9.4: </a:t>
            </a:r>
            <a:r>
              <a:rPr lang="en-AU" b="1" dirty="0">
                <a:solidFill>
                  <a:schemeClr val="tx1"/>
                </a:solidFill>
                <a:effectLst/>
                <a:ea typeface="PMingLiU" panose="02020500000000000000" pitchFamily="18" charset="-120"/>
              </a:rPr>
              <a:t>All other issues</a:t>
            </a:r>
          </a:p>
          <a:p>
            <a:pPr marL="2679700" marR="459740" lvl="2" indent="-846138">
              <a:spcAft>
                <a:spcPts val="600"/>
              </a:spcAft>
              <a:buFont typeface="Courier New" panose="02070309020205020404" pitchFamily="49" charset="0"/>
              <a:buChar char="o"/>
            </a:pPr>
            <a:r>
              <a:rPr lang="en-AU" sz="3200" dirty="0">
                <a:solidFill>
                  <a:schemeClr val="tx1"/>
                </a:solidFill>
                <a:effectLst/>
                <a:ea typeface="PMingLiU" panose="02020500000000000000" pitchFamily="18" charset="-120"/>
              </a:rPr>
              <a:t>Cover recording of catastrophes, leasing of land, stranded assets, accounting for land, SUT/IOT globalisation, household electricity and sustainability data</a:t>
            </a:r>
          </a:p>
        </p:txBody>
      </p:sp>
    </p:spTree>
    <p:custDataLst>
      <p:tags r:id="rId1"/>
    </p:custDataLst>
    <p:extLst>
      <p:ext uri="{BB962C8B-B14F-4D97-AF65-F5344CB8AC3E}">
        <p14:creationId xmlns:p14="http://schemas.microsoft.com/office/powerpoint/2010/main" val="61326483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9FC007-0592-0700-9278-E4CACA4157D0}"/>
              </a:ext>
            </a:extLst>
          </p:cNvPr>
          <p:cNvSpPr>
            <a:spLocks noGrp="1"/>
          </p:cNvSpPr>
          <p:nvPr>
            <p:ph type="ctrTitle"/>
          </p:nvPr>
        </p:nvSpPr>
        <p:spPr/>
        <p:txBody>
          <a:bodyPr/>
          <a:lstStyle/>
          <a:p>
            <a:r>
              <a:rPr lang="en-US" dirty="0"/>
              <a:t>Specific topics for discussion in GN A9.4</a:t>
            </a:r>
          </a:p>
        </p:txBody>
      </p:sp>
    </p:spTree>
    <p:extLst>
      <p:ext uri="{BB962C8B-B14F-4D97-AF65-F5344CB8AC3E}">
        <p14:creationId xmlns:p14="http://schemas.microsoft.com/office/powerpoint/2010/main" val="176789360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C44D4E-CAE5-204B-C910-EA5AA2C7777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B1E48CD-26C6-8ADD-F46C-0F61E4A7553E}"/>
              </a:ext>
            </a:extLst>
          </p:cNvPr>
          <p:cNvSpPr>
            <a:spLocks noGrp="1"/>
          </p:cNvSpPr>
          <p:nvPr>
            <p:ph type="ctrTitle"/>
          </p:nvPr>
        </p:nvSpPr>
        <p:spPr>
          <a:xfrm>
            <a:off x="843127" y="384204"/>
            <a:ext cx="18288000" cy="1183340"/>
          </a:xfrm>
        </p:spPr>
        <p:txBody>
          <a:bodyPr/>
          <a:lstStyle/>
          <a:p>
            <a:r>
              <a:rPr lang="en-US" dirty="0"/>
              <a:t>Changes in terminology</a:t>
            </a:r>
          </a:p>
        </p:txBody>
      </p:sp>
      <p:sp>
        <p:nvSpPr>
          <p:cNvPr id="3" name="Text Placeholder 2">
            <a:extLst>
              <a:ext uri="{FF2B5EF4-FFF2-40B4-BE49-F238E27FC236}">
                <a16:creationId xmlns:a16="http://schemas.microsoft.com/office/drawing/2014/main" id="{655993D2-5B70-F327-A26A-2569BACD8BE8}"/>
              </a:ext>
            </a:extLst>
          </p:cNvPr>
          <p:cNvSpPr>
            <a:spLocks noGrp="1"/>
          </p:cNvSpPr>
          <p:nvPr>
            <p:ph type="body" sz="quarter" idx="13"/>
          </p:nvPr>
        </p:nvSpPr>
        <p:spPr>
          <a:xfrm>
            <a:off x="843127" y="2177145"/>
            <a:ext cx="23052504" cy="9883050"/>
          </a:xfrm>
        </p:spPr>
        <p:txBody>
          <a:bodyPr/>
          <a:lstStyle/>
          <a:p>
            <a:r>
              <a:rPr lang="en-US" b="1" dirty="0"/>
              <a:t>Changes in the 2025 SNA</a:t>
            </a:r>
          </a:p>
          <a:p>
            <a:pPr lvl="1"/>
            <a:r>
              <a:rPr lang="en-GB" dirty="0"/>
              <a:t>New terms such as depreciation (formerly </a:t>
            </a:r>
            <a:r>
              <a:rPr lang="en-GB" dirty="0" err="1"/>
              <a:t>CoFC</a:t>
            </a:r>
            <a:r>
              <a:rPr lang="en-GB" dirty="0"/>
              <a:t>), remuneration of employees (formerly compensation), and implicit financial services on loans and deposits (formerly FISIM). </a:t>
            </a:r>
          </a:p>
          <a:p>
            <a:pPr lvl="1"/>
            <a:r>
              <a:rPr lang="en-GB" dirty="0"/>
              <a:t>Names of accounts and tables in the sequence of economic accounts and the integrated framework of national accounts have been altered. </a:t>
            </a:r>
          </a:p>
          <a:p>
            <a:pPr lvl="1"/>
            <a:r>
              <a:rPr lang="en-GB" dirty="0"/>
              <a:t>The term “accounts” is now applied in the 2025 SNA in a narrow sense as referring to presentations that have balancing items, which does not apply to almost all SEEA accounts.</a:t>
            </a:r>
            <a:br>
              <a:rPr lang="en-GB" dirty="0"/>
            </a:br>
            <a:endParaRPr lang="en-GB" dirty="0"/>
          </a:p>
          <a:p>
            <a:r>
              <a:rPr lang="en-GB" b="1" dirty="0"/>
              <a:t>Proposed approach for SEEA CF</a:t>
            </a:r>
            <a:endParaRPr lang="en-US" b="1" dirty="0"/>
          </a:p>
          <a:p>
            <a:pPr lvl="1"/>
            <a:r>
              <a:rPr lang="en-US" dirty="0"/>
              <a:t>Adopt all new terms where concept unchanged</a:t>
            </a:r>
          </a:p>
          <a:p>
            <a:pPr lvl="1"/>
            <a:r>
              <a:rPr lang="en-US" dirty="0"/>
              <a:t>Adopt all new names for accounts and tables in the sequence of economic accounts</a:t>
            </a:r>
          </a:p>
          <a:p>
            <a:pPr lvl="1"/>
            <a:r>
              <a:rPr lang="en-US" dirty="0"/>
              <a:t>Consider further how the word “account” should be applied in the SEEA CF - e.g. physical flow accounts, asset accounts, supply and use table</a:t>
            </a:r>
          </a:p>
          <a:p>
            <a:endParaRPr lang="en-US" sz="3200" dirty="0"/>
          </a:p>
          <a:p>
            <a:endParaRPr lang="en-US" sz="3200" dirty="0"/>
          </a:p>
          <a:p>
            <a:pPr lvl="1"/>
            <a:endParaRPr lang="en-US" sz="3200" dirty="0"/>
          </a:p>
          <a:p>
            <a:pPr lvl="1"/>
            <a:endParaRPr lang="en-US" sz="3200" dirty="0"/>
          </a:p>
          <a:p>
            <a:pPr marL="742950" indent="-742950">
              <a:buFont typeface="+mj-lt"/>
              <a:buAutoNum type="alphaLcPeriod"/>
            </a:pPr>
            <a:endParaRPr lang="en-US" sz="3200" dirty="0"/>
          </a:p>
          <a:p>
            <a:pPr marL="457200" marR="459740" lvl="1" indent="0">
              <a:spcAft>
                <a:spcPts val="600"/>
              </a:spcAft>
              <a:buNone/>
            </a:pPr>
            <a:endParaRPr lang="en-AU" sz="3200" dirty="0">
              <a:effectLst/>
              <a:ea typeface="PMingLiU" panose="02020500000000000000" pitchFamily="18" charset="-120"/>
            </a:endParaRPr>
          </a:p>
        </p:txBody>
      </p:sp>
    </p:spTree>
    <p:custDataLst>
      <p:tags r:id="rId1"/>
    </p:custDataLst>
    <p:extLst>
      <p:ext uri="{BB962C8B-B14F-4D97-AF65-F5344CB8AC3E}">
        <p14:creationId xmlns:p14="http://schemas.microsoft.com/office/powerpoint/2010/main" val="109903347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0EDD1EB9-7543-2FE2-1960-7EB256D3F9CF}"/>
              </a:ext>
            </a:extLst>
          </p:cNvPr>
          <p:cNvPicPr>
            <a:picLocks noChangeAspect="1"/>
          </p:cNvPicPr>
          <p:nvPr/>
        </p:nvPicPr>
        <p:blipFill>
          <a:blip r:embed="rId2"/>
          <a:stretch>
            <a:fillRect/>
          </a:stretch>
        </p:blipFill>
        <p:spPr>
          <a:xfrm>
            <a:off x="1280160" y="523127"/>
            <a:ext cx="20695920" cy="12778138"/>
          </a:xfrm>
          <a:prstGeom prst="rect">
            <a:avLst/>
          </a:prstGeom>
        </p:spPr>
      </p:pic>
      <p:sp>
        <p:nvSpPr>
          <p:cNvPr id="5" name="Rounded Rectangle 4">
            <a:extLst>
              <a:ext uri="{FF2B5EF4-FFF2-40B4-BE49-F238E27FC236}">
                <a16:creationId xmlns:a16="http://schemas.microsoft.com/office/drawing/2014/main" id="{993D0D4A-BBFD-1827-B28A-1AF8259498A1}"/>
              </a:ext>
            </a:extLst>
          </p:cNvPr>
          <p:cNvSpPr/>
          <p:nvPr/>
        </p:nvSpPr>
        <p:spPr>
          <a:xfrm>
            <a:off x="1280160" y="3291840"/>
            <a:ext cx="20421600" cy="2555507"/>
          </a:xfrm>
          <a:prstGeom prst="roundRect">
            <a:avLst/>
          </a:prstGeom>
          <a:noFill/>
          <a:ln w="571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ounded Rectangle 5">
            <a:extLst>
              <a:ext uri="{FF2B5EF4-FFF2-40B4-BE49-F238E27FC236}">
                <a16:creationId xmlns:a16="http://schemas.microsoft.com/office/drawing/2014/main" id="{4E83B069-8999-8C02-F5AE-D8CF4ED8ACC5}"/>
              </a:ext>
            </a:extLst>
          </p:cNvPr>
          <p:cNvSpPr/>
          <p:nvPr/>
        </p:nvSpPr>
        <p:spPr>
          <a:xfrm>
            <a:off x="1280160" y="9095873"/>
            <a:ext cx="20421600" cy="770021"/>
          </a:xfrm>
          <a:prstGeom prst="roundRect">
            <a:avLst/>
          </a:prstGeom>
          <a:noFill/>
          <a:ln w="571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ed Rectangle 6">
            <a:extLst>
              <a:ext uri="{FF2B5EF4-FFF2-40B4-BE49-F238E27FC236}">
                <a16:creationId xmlns:a16="http://schemas.microsoft.com/office/drawing/2014/main" id="{2BF2870D-02BB-B9F6-F0F8-E720BAABD901}"/>
              </a:ext>
            </a:extLst>
          </p:cNvPr>
          <p:cNvSpPr/>
          <p:nvPr/>
        </p:nvSpPr>
        <p:spPr>
          <a:xfrm>
            <a:off x="1280160" y="10813558"/>
            <a:ext cx="20421600" cy="770021"/>
          </a:xfrm>
          <a:prstGeom prst="roundRect">
            <a:avLst/>
          </a:prstGeom>
          <a:noFill/>
          <a:ln w="571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66062037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3936F7E4-EAA2-2633-F881-85627E0B100C}"/>
              </a:ext>
            </a:extLst>
          </p:cNvPr>
          <p:cNvPicPr>
            <a:picLocks noChangeAspect="1"/>
          </p:cNvPicPr>
          <p:nvPr/>
        </p:nvPicPr>
        <p:blipFill>
          <a:blip r:embed="rId2"/>
          <a:stretch>
            <a:fillRect/>
          </a:stretch>
        </p:blipFill>
        <p:spPr>
          <a:xfrm>
            <a:off x="4572000" y="206644"/>
            <a:ext cx="17325474" cy="13421736"/>
          </a:xfrm>
          <a:prstGeom prst="rect">
            <a:avLst/>
          </a:prstGeom>
        </p:spPr>
      </p:pic>
      <p:sp>
        <p:nvSpPr>
          <p:cNvPr id="5" name="Rounded Rectangle 4">
            <a:extLst>
              <a:ext uri="{FF2B5EF4-FFF2-40B4-BE49-F238E27FC236}">
                <a16:creationId xmlns:a16="http://schemas.microsoft.com/office/drawing/2014/main" id="{24172253-0126-420D-2C33-DB0BEE222FE7}"/>
              </a:ext>
            </a:extLst>
          </p:cNvPr>
          <p:cNvSpPr/>
          <p:nvPr/>
        </p:nvSpPr>
        <p:spPr>
          <a:xfrm>
            <a:off x="4572000" y="2045368"/>
            <a:ext cx="17538834" cy="770021"/>
          </a:xfrm>
          <a:prstGeom prst="roundRect">
            <a:avLst/>
          </a:prstGeom>
          <a:noFill/>
          <a:ln w="571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ounded Rectangle 5">
            <a:extLst>
              <a:ext uri="{FF2B5EF4-FFF2-40B4-BE49-F238E27FC236}">
                <a16:creationId xmlns:a16="http://schemas.microsoft.com/office/drawing/2014/main" id="{C240D122-82A7-89C3-62F6-6D7052E1F624}"/>
              </a:ext>
            </a:extLst>
          </p:cNvPr>
          <p:cNvSpPr/>
          <p:nvPr/>
        </p:nvSpPr>
        <p:spPr>
          <a:xfrm>
            <a:off x="4572000" y="12087726"/>
            <a:ext cx="17538834" cy="1243263"/>
          </a:xfrm>
          <a:prstGeom prst="roundRect">
            <a:avLst/>
          </a:prstGeom>
          <a:noFill/>
          <a:ln w="571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3362578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A67F9A-A2D3-6341-F4D5-6695BE24B03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6237ACB-7490-B77B-5369-44E18C248B48}"/>
              </a:ext>
            </a:extLst>
          </p:cNvPr>
          <p:cNvSpPr>
            <a:spLocks noGrp="1"/>
          </p:cNvSpPr>
          <p:nvPr>
            <p:ph type="ctrTitle"/>
          </p:nvPr>
        </p:nvSpPr>
        <p:spPr>
          <a:xfrm>
            <a:off x="954505" y="577516"/>
            <a:ext cx="22988337" cy="1491917"/>
          </a:xfrm>
        </p:spPr>
        <p:txBody>
          <a:bodyPr/>
          <a:lstStyle/>
          <a:p>
            <a:r>
              <a:rPr lang="en-GB" dirty="0"/>
              <a:t>Distinction between rent, taxes and services</a:t>
            </a:r>
            <a:r>
              <a:rPr lang="en-AU" dirty="0"/>
              <a:t> </a:t>
            </a:r>
            <a:endParaRPr lang="en-US" dirty="0"/>
          </a:p>
        </p:txBody>
      </p:sp>
      <p:sp>
        <p:nvSpPr>
          <p:cNvPr id="3" name="Text Placeholder 2">
            <a:extLst>
              <a:ext uri="{FF2B5EF4-FFF2-40B4-BE49-F238E27FC236}">
                <a16:creationId xmlns:a16="http://schemas.microsoft.com/office/drawing/2014/main" id="{2E56920A-F3DA-2C21-577B-14EDA1BAD98D}"/>
              </a:ext>
            </a:extLst>
          </p:cNvPr>
          <p:cNvSpPr>
            <a:spLocks noGrp="1"/>
          </p:cNvSpPr>
          <p:nvPr>
            <p:ph type="body" sz="quarter" idx="13"/>
          </p:nvPr>
        </p:nvSpPr>
        <p:spPr>
          <a:xfrm>
            <a:off x="954505" y="2406315"/>
            <a:ext cx="21279853" cy="8446167"/>
          </a:xfrm>
        </p:spPr>
        <p:txBody>
          <a:bodyPr/>
          <a:lstStyle/>
          <a:p>
            <a:r>
              <a:rPr lang="en-US" b="1" dirty="0"/>
              <a:t>Changes in the 2025 SNA</a:t>
            </a:r>
          </a:p>
          <a:p>
            <a:pPr lvl="1"/>
            <a:r>
              <a:rPr lang="en-GB" dirty="0"/>
              <a:t>Clarifications have been included concerning payments for the use of natural resources and a decision tree concerning payments to government has been incorporated. </a:t>
            </a:r>
          </a:p>
          <a:p>
            <a:pPr lvl="1"/>
            <a:r>
              <a:rPr lang="en-AU" dirty="0"/>
              <a:t>In the 2025 SNA, the definition of rent has been broadened, from being restricted in the 2008 SNA to natural resources deemed to have an infinite life, to all payments/receipts related to the use of non-produced non-financial assets (regardless of their life span). </a:t>
            </a:r>
          </a:p>
          <a:p>
            <a:pPr lvl="1"/>
            <a:r>
              <a:rPr lang="en-AU" dirty="0"/>
              <a:t>The 2025 SNA provides clarification on the treatment of payments related to the use or extraction of natural resources. In particular, it is specified that rents received by the legal owner of a natural resource should include any payments from a user/extractor of that resource that are linked to the use/extraction or to the quantity and/or value of that resource (including royalties, surtaxes and permits).</a:t>
            </a:r>
            <a:endParaRPr lang="en-GB" dirty="0"/>
          </a:p>
          <a:p>
            <a:pPr lvl="1"/>
            <a:r>
              <a:rPr lang="en-US" dirty="0"/>
              <a:t>Chapter 30 includes a decision tree for payments to government</a:t>
            </a:r>
          </a:p>
          <a:p>
            <a:endParaRPr lang="en-US" dirty="0"/>
          </a:p>
        </p:txBody>
      </p:sp>
    </p:spTree>
    <p:extLst>
      <p:ext uri="{BB962C8B-B14F-4D97-AF65-F5344CB8AC3E}">
        <p14:creationId xmlns:p14="http://schemas.microsoft.com/office/powerpoint/2010/main" val="76000082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05ED5256-2D28-EEE5-FDA4-0D777F3F1EFD}"/>
              </a:ext>
            </a:extLst>
          </p:cNvPr>
          <p:cNvPicPr>
            <a:picLocks noChangeAspect="1"/>
          </p:cNvPicPr>
          <p:nvPr/>
        </p:nvPicPr>
        <p:blipFill>
          <a:blip r:embed="rId2"/>
          <a:stretch>
            <a:fillRect/>
          </a:stretch>
        </p:blipFill>
        <p:spPr>
          <a:xfrm>
            <a:off x="336883" y="114460"/>
            <a:ext cx="23403816" cy="13312782"/>
          </a:xfrm>
          <a:prstGeom prst="rect">
            <a:avLst/>
          </a:prstGeom>
        </p:spPr>
      </p:pic>
    </p:spTree>
    <p:extLst>
      <p:ext uri="{BB962C8B-B14F-4D97-AF65-F5344CB8AC3E}">
        <p14:creationId xmlns:p14="http://schemas.microsoft.com/office/powerpoint/2010/main" val="3390140500"/>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 name="ARTICULATE_SLIDE_COUNT" val="12"/>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Presentation1">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4916D801-6E12-454E-B660-87872EFE2DBE}" vid="{456D67F6-7350-4123-9142-5A07043BDD6C}"/>
    </a:ext>
  </a:extLst>
</a:theme>
</file>

<file path=ppt/theme/theme2.xml><?xml version="1.0" encoding="utf-8"?>
<a:theme xmlns:a="http://schemas.openxmlformats.org/drawingml/2006/main" name="1_Title Slides">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a:defRPr sz="4000" b="1" dirty="0" smtClean="0">
            <a:solidFill>
              <a:schemeClr val="bg1"/>
            </a:solidFill>
            <a:latin typeface="News Gothic" panose="02000503040000020004" pitchFamily="2" charset="0"/>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Body Slides">
  <a:themeElements>
    <a:clrScheme name="Custom 1">
      <a:dk1>
        <a:sysClr val="windowText" lastClr="000000"/>
      </a:dk1>
      <a:lt1>
        <a:sysClr val="window" lastClr="FFFFFF"/>
      </a:lt1>
      <a:dk2>
        <a:srgbClr val="1F497D"/>
      </a:dk2>
      <a:lt2>
        <a:srgbClr val="EEECE1"/>
      </a:lt2>
      <a:accent1>
        <a:srgbClr val="197598"/>
      </a:accent1>
      <a:accent2>
        <a:srgbClr val="7AC7DC"/>
      </a:accent2>
      <a:accent3>
        <a:srgbClr val="68A1D7"/>
      </a:accent3>
      <a:accent4>
        <a:srgbClr val="414042"/>
      </a:accent4>
      <a:accent5>
        <a:srgbClr val="E7BF8C"/>
      </a:accent5>
      <a:accent6>
        <a:srgbClr val="DEE787"/>
      </a:accent6>
      <a:hlink>
        <a:srgbClr val="0000FF"/>
      </a:hlink>
      <a:folHlink>
        <a:srgbClr val="800080"/>
      </a:folHlink>
    </a:clrScheme>
    <a:fontScheme name="Angles">
      <a:majorFont>
        <a:latin typeface="Franklin Gothic Medium"/>
        <a:ea typeface=""/>
        <a:cs typeface=""/>
        <a:font script="Jpan" typeface="HG創英角ｺﾞｼｯｸUB"/>
        <a:font script="Hang" typeface="돋움"/>
        <a:font script="Hans" typeface="微软雅黑"/>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Franklin Gothic Book"/>
        <a:ea typeface=""/>
        <a:cs typeface=""/>
        <a:font script="Jpan" typeface="ＭＳ Ｐゴシック"/>
        <a:font script="Hang" typeface="맑은 고딕"/>
        <a:font script="Hans" typeface="华文隶书"/>
        <a:font script="Hant" typeface="新細明體"/>
        <a:font script="Arab" typeface="Arial"/>
        <a:font script="Hebr" typeface="Arial"/>
        <a:font script="Thai" typeface="Cord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4916D801-6E12-454E-B660-87872EFE2DBE}" vid="{B8CB37DA-9583-41AE-8830-84499AF080D0}"/>
    </a:ext>
  </a:extLst>
</a:theme>
</file>

<file path=ppt/theme/theme4.xml><?xml version="1.0" encoding="utf-8"?>
<a:theme xmlns:a="http://schemas.openxmlformats.org/drawingml/2006/main" name="6_Body Slides">
  <a:themeElements>
    <a:clrScheme name="Custom 1">
      <a:dk1>
        <a:sysClr val="windowText" lastClr="000000"/>
      </a:dk1>
      <a:lt1>
        <a:sysClr val="window" lastClr="FFFFFF"/>
      </a:lt1>
      <a:dk2>
        <a:srgbClr val="1F497D"/>
      </a:dk2>
      <a:lt2>
        <a:srgbClr val="EEECE1"/>
      </a:lt2>
      <a:accent1>
        <a:srgbClr val="197598"/>
      </a:accent1>
      <a:accent2>
        <a:srgbClr val="7AC7DC"/>
      </a:accent2>
      <a:accent3>
        <a:srgbClr val="68A1D7"/>
      </a:accent3>
      <a:accent4>
        <a:srgbClr val="414042"/>
      </a:accent4>
      <a:accent5>
        <a:srgbClr val="E7BF8C"/>
      </a:accent5>
      <a:accent6>
        <a:srgbClr val="DEE787"/>
      </a:accent6>
      <a:hlink>
        <a:srgbClr val="0000FF"/>
      </a:hlink>
      <a:folHlink>
        <a:srgbClr val="800080"/>
      </a:folHlink>
    </a:clrScheme>
    <a:fontScheme name="Angles">
      <a:majorFont>
        <a:latin typeface="Franklin Gothic Medium"/>
        <a:ea typeface=""/>
        <a:cs typeface=""/>
        <a:font script="Jpan" typeface="HG創英角ｺﾞｼｯｸUB"/>
        <a:font script="Hang" typeface="돋움"/>
        <a:font script="Hans" typeface="微软雅黑"/>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Franklin Gothic Book"/>
        <a:ea typeface=""/>
        <a:cs typeface=""/>
        <a:font script="Jpan" typeface="ＭＳ Ｐゴシック"/>
        <a:font script="Hang" typeface="맑은 고딕"/>
        <a:font script="Hans" typeface="华文隶书"/>
        <a:font script="Hant" typeface="新細明體"/>
        <a:font script="Arab" typeface="Arial"/>
        <a:font script="Hebr" typeface="Arial"/>
        <a:font script="Thai" typeface="Cord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Proxima Nova ExCn"/>
        <a:ea typeface="Proxima Nova ExCn"/>
        <a:cs typeface="Proxima Nova ExCn"/>
      </a:majorFont>
      <a:minorFont>
        <a:latin typeface="Proxima Nova ExCn"/>
        <a:ea typeface="Proxima Nova ExCn"/>
        <a:cs typeface="Proxima Nova ExCn"/>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rgbClr val="235594"/>
          </a:solidFill>
          <a:prstDash val="solid"/>
          <a:round/>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164950"/>
            </a:solidFill>
            <a:effectLst/>
            <a:uFillTx/>
            <a:latin typeface="Proxima Nova Bold"/>
            <a:ea typeface="Proxima Nova Bold"/>
            <a:cs typeface="Proxima Nova Bold"/>
            <a:sym typeface="Proxima Nova Bold"/>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235594"/>
          </a:solidFill>
          <a:prstDash val="solid"/>
          <a:round/>
        </a:ln>
        <a:effectLst>
          <a:outerShdw blurRad="38100" dist="25400" dir="5400000" rotWithShape="0">
            <a:srgbClr val="000000">
              <a:alpha val="50000"/>
            </a:srgbClr>
          </a:outerShdw>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164950"/>
            </a:solidFill>
            <a:effectLst/>
            <a:uFillTx/>
            <a:latin typeface="Proxima Nova Bold"/>
            <a:ea typeface="Proxima Nova Bold"/>
            <a:cs typeface="Proxima Nova Bold"/>
            <a:sym typeface="Proxima Nova Bold"/>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D1E6D509FB6904DBDA847452C56C930" ma:contentTypeVersion="13" ma:contentTypeDescription="Create a new document." ma:contentTypeScope="" ma:versionID="99e49586bf982c5c8f071a03732275c3">
  <xsd:schema xmlns:xsd="http://www.w3.org/2001/XMLSchema" xmlns:xs="http://www.w3.org/2001/XMLSchema" xmlns:p="http://schemas.microsoft.com/office/2006/metadata/properties" xmlns:ns2="6a531e88-588c-4c7a-a4b1-030a60e806bf" xmlns:ns3="940e900a-e16b-4183-ad8f-3d66137f48f1" targetNamespace="http://schemas.microsoft.com/office/2006/metadata/properties" ma:root="true" ma:fieldsID="190447cf1d3613de5f1ae251b4b3fd19" ns2:_="" ns3:_="">
    <xsd:import namespace="6a531e88-588c-4c7a-a4b1-030a60e806bf"/>
    <xsd:import namespace="940e900a-e16b-4183-ad8f-3d66137f48f1"/>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DateTaken"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MediaLengthInSeconds" minOccurs="0"/>
                <xsd:element ref="ns2:MediaServiceBillingMetadata"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a531e88-588c-4c7a-a4b1-030a60e806b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DateTaken" ma:index="11" nillable="true" ma:displayName="MediaServiceDateTaken" ma:hidden="true" ma:indexed="true" ma:internalName="MediaServiceDateTaken" ma:readOnly="true">
      <xsd:simpleType>
        <xsd:restriction base="dms:Text"/>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a50ef9da-b5a4-4dea-92e9-1fe85f639b96" ma:termSetId="09814cd3-568e-fe90-9814-8d621ff8fb84" ma:anchorId="fba54fb3-c3e1-fe81-a776-ca4b69148c4d" ma:open="true" ma:isKeyword="false">
      <xsd:complexType>
        <xsd:sequence>
          <xsd:element ref="pc:Terms" minOccurs="0" maxOccurs="1"/>
        </xsd:sequence>
      </xsd:complex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LengthInSeconds" ma:index="18" nillable="true" ma:displayName="MediaLengthInSeconds" ma:hidden="true" ma:internalName="MediaLengthInSeconds" ma:readOnly="true">
      <xsd:simpleType>
        <xsd:restriction base="dms:Unknown"/>
      </xsd:simpleType>
    </xsd:element>
    <xsd:element name="MediaServiceBillingMetadata" ma:index="19" nillable="true" ma:displayName="MediaServiceBillingMetadata" ma:hidden="true" ma:internalName="MediaServiceBillingMetadata" ma:readOnly="true">
      <xsd:simpleType>
        <xsd:restriction base="dms:Note"/>
      </xsd:simpleType>
    </xsd:element>
    <xsd:element name="MediaServiceLocation" ma:index="20"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40e900a-e16b-4183-ad8f-3d66137f48f1"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e9bddd3d-14bb-43cf-9d6a-fb5139894526}" ma:internalName="TaxCatchAll" ma:showField="CatchAllData" ma:web="940e900a-e16b-4183-ad8f-3d66137f48f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6a531e88-588c-4c7a-a4b1-030a60e806bf">
      <Terms xmlns="http://schemas.microsoft.com/office/infopath/2007/PartnerControls"/>
    </lcf76f155ced4ddcb4097134ff3c332f>
    <TaxCatchAll xmlns="940e900a-e16b-4183-ad8f-3d66137f48f1"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19548400-3D29-4D9A-A05F-52F96A27AAA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a531e88-588c-4c7a-a4b1-030a60e806bf"/>
    <ds:schemaRef ds:uri="940e900a-e16b-4183-ad8f-3d66137f48f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A1882077-4E8D-48BA-B040-7AD574D2BF3A}">
  <ds:schemaRefs>
    <ds:schemaRef ds:uri="http://purl.org/dc/terms/"/>
    <ds:schemaRef ds:uri="http://schemas.microsoft.com/office/2006/documentManagement/types"/>
    <ds:schemaRef ds:uri="6a531e88-588c-4c7a-a4b1-030a60e806bf"/>
    <ds:schemaRef ds:uri="http://schemas.microsoft.com/office/2006/metadata/properties"/>
    <ds:schemaRef ds:uri="http://purl.org/dc/elements/1.1/"/>
    <ds:schemaRef ds:uri="http://schemas.openxmlformats.org/package/2006/metadata/core-properties"/>
    <ds:schemaRef ds:uri="http://www.w3.org/XML/1998/namespace"/>
    <ds:schemaRef ds:uri="http://schemas.microsoft.com/office/infopath/2007/PartnerControls"/>
    <ds:schemaRef ds:uri="940e900a-e16b-4183-ad8f-3d66137f48f1"/>
    <ds:schemaRef ds:uri="http://purl.org/dc/dcmitype/"/>
  </ds:schemaRefs>
</ds:datastoreItem>
</file>

<file path=customXml/itemProps3.xml><?xml version="1.0" encoding="utf-8"?>
<ds:datastoreItem xmlns:ds="http://schemas.openxmlformats.org/officeDocument/2006/customXml" ds:itemID="{C8F10BE8-E343-47B3-9283-FC55285D0064}">
  <ds:schemaRefs>
    <ds:schemaRef ds:uri="http://schemas.microsoft.com/sharepoint/v3/contenttype/forms"/>
  </ds:schemaRefs>
</ds:datastoreItem>
</file>

<file path=docMetadata/LabelInfo.xml><?xml version="1.0" encoding="utf-8"?>
<clbl:labelList xmlns:clbl="http://schemas.microsoft.com/office/2020/mipLabelMetadata">
  <clbl:label id="{0f9e35db-544f-4f60-bdcc-5ea416e6dc70}" enabled="0" method="" siteId="{0f9e35db-544f-4f60-bdcc-5ea416e6dc70}" removed="1"/>
</clbl:labelList>
</file>

<file path=docProps/app.xml><?xml version="1.0" encoding="utf-8"?>
<Properties xmlns="http://schemas.openxmlformats.org/officeDocument/2006/extended-properties" xmlns:vt="http://schemas.openxmlformats.org/officeDocument/2006/docPropsVTypes">
  <Template>SEEA Widescreen</Template>
  <TotalTime>6270</TotalTime>
  <Words>4238</Words>
  <Application>Microsoft Macintosh PowerPoint</Application>
  <PresentationFormat>Custom</PresentationFormat>
  <Paragraphs>201</Paragraphs>
  <Slides>29</Slides>
  <Notes>1</Notes>
  <HiddenSlides>0</HiddenSlides>
  <MMClips>0</MMClips>
  <ScaleCrop>false</ScaleCrop>
  <HeadingPairs>
    <vt:vector size="6" baseType="variant">
      <vt:variant>
        <vt:lpstr>Fonts Used</vt:lpstr>
      </vt:variant>
      <vt:variant>
        <vt:i4>12</vt:i4>
      </vt:variant>
      <vt:variant>
        <vt:lpstr>Theme</vt:lpstr>
      </vt:variant>
      <vt:variant>
        <vt:i4>4</vt:i4>
      </vt:variant>
      <vt:variant>
        <vt:lpstr>Slide Titles</vt:lpstr>
      </vt:variant>
      <vt:variant>
        <vt:i4>29</vt:i4>
      </vt:variant>
    </vt:vector>
  </HeadingPairs>
  <TitlesOfParts>
    <vt:vector size="45" baseType="lpstr">
      <vt:lpstr>PMingLiU</vt:lpstr>
      <vt:lpstr>Arial</vt:lpstr>
      <vt:lpstr>Calibri</vt:lpstr>
      <vt:lpstr>Courier New</vt:lpstr>
      <vt:lpstr>Franklin Gothic Book</vt:lpstr>
      <vt:lpstr>Franklin Gothic Medium</vt:lpstr>
      <vt:lpstr>Lucida Grande</vt:lpstr>
      <vt:lpstr>News Gothic</vt:lpstr>
      <vt:lpstr>Palatino Linotype</vt:lpstr>
      <vt:lpstr>Proxima Nova Bold</vt:lpstr>
      <vt:lpstr>Times New Roman</vt:lpstr>
      <vt:lpstr>Wingdings</vt:lpstr>
      <vt:lpstr>Presentation1</vt:lpstr>
      <vt:lpstr>1_Title Slides</vt:lpstr>
      <vt:lpstr>Body Slides</vt:lpstr>
      <vt:lpstr>6_Body Slides</vt:lpstr>
      <vt:lpstr>SEEA CF Update</vt:lpstr>
      <vt:lpstr>Issue A9: Consistency with the 2025 SNA update issues</vt:lpstr>
      <vt:lpstr>Approach to the drafting of A9 Guidance Note</vt:lpstr>
      <vt:lpstr>Specific topics for discussion in GN A9.4</vt:lpstr>
      <vt:lpstr>Changes in terminology</vt:lpstr>
      <vt:lpstr>PowerPoint Presentation</vt:lpstr>
      <vt:lpstr>PowerPoint Presentation</vt:lpstr>
      <vt:lpstr>Distinction between rent, taxes and services </vt:lpstr>
      <vt:lpstr>PowerPoint Presentation</vt:lpstr>
      <vt:lpstr>Distinction between rent, taxes and services </vt:lpstr>
      <vt:lpstr>Changes in SUT and IOT entries  </vt:lpstr>
      <vt:lpstr>Application of the concept of enterprises and establishments and defining statistical units</vt:lpstr>
      <vt:lpstr>Household production and consumption of electricity and heating   </vt:lpstr>
      <vt:lpstr>Treatment of catastrophes in recording non-life insurance  </vt:lpstr>
      <vt:lpstr>Leasing of land under buildings   </vt:lpstr>
      <vt:lpstr>Scope of mineral and energy resources   </vt:lpstr>
      <vt:lpstr>Stranded assets </vt:lpstr>
      <vt:lpstr>2025 SNA Research agenda: Outstanding natural resource related issues</vt:lpstr>
      <vt:lpstr>Accounting for the economic activities of non-resident units making use of quota established for fishing in a country’s EEZ </vt:lpstr>
      <vt:lpstr>Recording flows involving the harvest of biological resources by units other than the economic owner or where there is no economic ownership  </vt:lpstr>
      <vt:lpstr>Recording flows involving the harvest of biological resources by units other than the economic owner (cont.)</vt:lpstr>
      <vt:lpstr>Treatment of radio spectra  </vt:lpstr>
      <vt:lpstr>Accounting for depletion and degradation of land use change </vt:lpstr>
      <vt:lpstr>Conceptualisation of degradation across the SEEA CF, SNA and SEEA EA  </vt:lpstr>
      <vt:lpstr>Accounting for land   </vt:lpstr>
      <vt:lpstr>Recording of rent</vt:lpstr>
      <vt:lpstr>Sustainability related data  </vt:lpstr>
      <vt:lpstr>DISCUSSION</vt:lpstr>
      <vt:lpstr>Proposed items for discussion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Pete Nelson</dc:creator>
  <cp:lastModifiedBy>Carl Obst</cp:lastModifiedBy>
  <cp:revision>111</cp:revision>
  <cp:lastPrinted>2022-03-21T22:00:58Z</cp:lastPrinted>
  <dcterms:created xsi:type="dcterms:W3CDTF">2019-03-13T17:28:01Z</dcterms:created>
  <dcterms:modified xsi:type="dcterms:W3CDTF">2026-09-06T11:22:21Z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0x0101008D1E6D509FB6904DBDA847452C56C930</vt:lpwstr>
  </property>
  <property fmtid="{D5CDD505-2E9C-101B-9397-08002B2CF9AE}" pid="3" name="Order">
    <vt:r8>1421000</vt:r8>
  </property>
  <property fmtid="{D5CDD505-2E9C-101B-9397-08002B2CF9AE}" pid="4" name="ArticulateGUID">
    <vt:lpwstr>13CDED3E-0B56-46D6-BBB2-16CD22F5E0F7</vt:lpwstr>
  </property>
  <property fmtid="{D5CDD505-2E9C-101B-9397-08002B2CF9AE}" pid="5" name="ArticulatePath">
    <vt:lpwstr>https://unitednations-my.sharepoint.com/personal/marko_javorsek_un_org/Documents/1-Temp/CF update/General slides on SEEA CF update for TTs_4Apr25</vt:lpwstr>
  </property>
  <property fmtid="{D5CDD505-2E9C-101B-9397-08002B2CF9AE}" pid="6" name="MediaServiceImageTags">
    <vt:lpwstr/>
  </property>
</Properties>
</file>