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4.xml" ContentType="application/vnd.openxmlformats-officedocument.them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5.xml" ContentType="application/vnd.openxmlformats-officedocument.theme+xml"/>
  <Override PartName="/ppt/theme/theme6.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4"/>
    <p:sldMasterId id="2147483741" r:id="rId5"/>
    <p:sldMasterId id="2147483727" r:id="rId6"/>
    <p:sldMasterId id="2147483944" r:id="rId7"/>
  </p:sldMasterIdLst>
  <p:notesMasterIdLst>
    <p:notesMasterId r:id="rId21"/>
  </p:notesMasterIdLst>
  <p:handoutMasterIdLst>
    <p:handoutMasterId r:id="rId22"/>
  </p:handoutMasterIdLst>
  <p:sldIdLst>
    <p:sldId id="3764" r:id="rId8"/>
    <p:sldId id="3782" r:id="rId9"/>
    <p:sldId id="3788" r:id="rId10"/>
    <p:sldId id="3827" r:id="rId11"/>
    <p:sldId id="3810" r:id="rId12"/>
    <p:sldId id="3844" r:id="rId13"/>
    <p:sldId id="3847" r:id="rId14"/>
    <p:sldId id="3846" r:id="rId15"/>
    <p:sldId id="1585" r:id="rId16"/>
    <p:sldId id="1564" r:id="rId17"/>
    <p:sldId id="1589" r:id="rId18"/>
    <p:sldId id="3845" r:id="rId19"/>
    <p:sldId id="3843" r:id="rId20"/>
  </p:sldIdLst>
  <p:sldSz cx="24384000" cy="13716000"/>
  <p:notesSz cx="7010400" cy="9296400"/>
  <p:custDataLst>
    <p:tags r:id="rId23"/>
  </p:custDataLst>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164950"/>
        </a:solidFill>
        <a:effectLst/>
        <a:uFillTx/>
        <a:latin typeface="Proxima Nova Bold"/>
        <a:ea typeface="Proxima Nova Bold"/>
        <a:cs typeface="Proxima Nova Bold"/>
        <a:sym typeface="Proxima Nova Bold"/>
      </a:defRPr>
    </a:lvl1pPr>
    <a:lvl2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164950"/>
        </a:solidFill>
        <a:effectLst/>
        <a:uFillTx/>
        <a:latin typeface="Proxima Nova Bold"/>
        <a:ea typeface="Proxima Nova Bold"/>
        <a:cs typeface="Proxima Nova Bold"/>
        <a:sym typeface="Proxima Nova Bold"/>
      </a:defRPr>
    </a:lvl2pPr>
    <a:lvl3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164950"/>
        </a:solidFill>
        <a:effectLst/>
        <a:uFillTx/>
        <a:latin typeface="Proxima Nova Bold"/>
        <a:ea typeface="Proxima Nova Bold"/>
        <a:cs typeface="Proxima Nova Bold"/>
        <a:sym typeface="Proxima Nova Bold"/>
      </a:defRPr>
    </a:lvl3pPr>
    <a:lvl4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164950"/>
        </a:solidFill>
        <a:effectLst/>
        <a:uFillTx/>
        <a:latin typeface="Proxima Nova Bold"/>
        <a:ea typeface="Proxima Nova Bold"/>
        <a:cs typeface="Proxima Nova Bold"/>
        <a:sym typeface="Proxima Nova Bold"/>
      </a:defRPr>
    </a:lvl4pPr>
    <a:lvl5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164950"/>
        </a:solidFill>
        <a:effectLst/>
        <a:uFillTx/>
        <a:latin typeface="Proxima Nova Bold"/>
        <a:ea typeface="Proxima Nova Bold"/>
        <a:cs typeface="Proxima Nova Bold"/>
        <a:sym typeface="Proxima Nova Bold"/>
      </a:defRPr>
    </a:lvl5pPr>
    <a:lvl6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164950"/>
        </a:solidFill>
        <a:effectLst/>
        <a:uFillTx/>
        <a:latin typeface="Proxima Nova Bold"/>
        <a:ea typeface="Proxima Nova Bold"/>
        <a:cs typeface="Proxima Nova Bold"/>
        <a:sym typeface="Proxima Nova Bold"/>
      </a:defRPr>
    </a:lvl6pPr>
    <a:lvl7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164950"/>
        </a:solidFill>
        <a:effectLst/>
        <a:uFillTx/>
        <a:latin typeface="Proxima Nova Bold"/>
        <a:ea typeface="Proxima Nova Bold"/>
        <a:cs typeface="Proxima Nova Bold"/>
        <a:sym typeface="Proxima Nova Bold"/>
      </a:defRPr>
    </a:lvl7pPr>
    <a:lvl8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164950"/>
        </a:solidFill>
        <a:effectLst/>
        <a:uFillTx/>
        <a:latin typeface="Proxima Nova Bold"/>
        <a:ea typeface="Proxima Nova Bold"/>
        <a:cs typeface="Proxima Nova Bold"/>
        <a:sym typeface="Proxima Nova Bold"/>
      </a:defRPr>
    </a:lvl8pPr>
    <a:lvl9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164950"/>
        </a:solidFill>
        <a:effectLst/>
        <a:uFillTx/>
        <a:latin typeface="Proxima Nova Bold"/>
        <a:ea typeface="Proxima Nova Bold"/>
        <a:cs typeface="Proxima Nova Bold"/>
        <a:sym typeface="Proxima Nova Bold"/>
      </a:defRPr>
    </a:lvl9pPr>
  </p:defaultTextStyle>
  <p:extLst>
    <p:ext uri="{EFAFB233-063F-42B5-8137-9DF3F51BA10A}">
      <p15:sldGuideLst xmlns:p15="http://schemas.microsoft.com/office/powerpoint/2012/main">
        <p15:guide id="1" orient="horz" pos="4320" userDrawn="1">
          <p15:clr>
            <a:srgbClr val="A4A3A4"/>
          </p15:clr>
        </p15:guide>
        <p15:guide id="2" pos="7704"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D5B15D3-B605-D1C9-3C09-FBB5AEA3F126}" name="Ilaria Di Matteo" initials="ID" userId="S::dimatteo@un.org::15a40d04-9af6-4bc1-882e-46ed86be2c6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Pete Nelson" initials="PN" lastIdx="2" clrIdx="0">
    <p:extLst>
      <p:ext uri="{19B8F6BF-5375-455C-9EA6-DF929625EA0E}">
        <p15:presenceInfo xmlns:p15="http://schemas.microsoft.com/office/powerpoint/2012/main" userId="078e55fc69f0e34f"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FBFFF5"/>
    <a:srgbClr val="68A1D7"/>
    <a:srgbClr val="FF9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8F44A2F1-9E1F-4B54-A3A2-5F16C0AD49E2}" styleName="">
    <a:tblBg/>
    <a:wholeTbl>
      <a:tcTxStyle b="on" i="off">
        <a:font>
          <a:latin typeface="Proxima Nova Bold"/>
          <a:ea typeface="Proxima Nova Bold"/>
          <a:cs typeface="Proxima Nova Bold"/>
        </a:font>
        <a:srgbClr val="164950"/>
      </a:tcTxStyle>
      <a:tcStyle>
        <a:tcBdr>
          <a:left>
            <a:ln w="12700" cap="flat">
              <a:solidFill>
                <a:srgbClr val="164950"/>
              </a:solidFill>
              <a:prstDash val="solid"/>
              <a:round/>
            </a:ln>
          </a:left>
          <a:right>
            <a:ln w="12700" cap="flat">
              <a:solidFill>
                <a:srgbClr val="164950"/>
              </a:solidFill>
              <a:prstDash val="solid"/>
              <a:round/>
            </a:ln>
          </a:right>
          <a:top>
            <a:ln w="12700" cap="flat">
              <a:solidFill>
                <a:srgbClr val="164950"/>
              </a:solidFill>
              <a:prstDash val="solid"/>
              <a:round/>
            </a:ln>
          </a:top>
          <a:bottom>
            <a:ln w="12700" cap="flat">
              <a:solidFill>
                <a:srgbClr val="164950"/>
              </a:solidFill>
              <a:prstDash val="solid"/>
              <a:round/>
            </a:ln>
          </a:bottom>
          <a:insideH>
            <a:ln w="12700" cap="flat">
              <a:solidFill>
                <a:srgbClr val="164950"/>
              </a:solidFill>
              <a:prstDash val="solid"/>
              <a:round/>
            </a:ln>
          </a:insideH>
          <a:insideV>
            <a:ln w="12700" cap="flat">
              <a:solidFill>
                <a:srgbClr val="164950"/>
              </a:solidFill>
              <a:prstDash val="solid"/>
              <a:round/>
            </a:ln>
          </a:insideV>
        </a:tcBdr>
        <a:fill>
          <a:noFill/>
        </a:fill>
      </a:tcStyle>
    </a:wholeTbl>
    <a:band2H>
      <a:tcTxStyle/>
      <a:tcStyle>
        <a:tcBdr/>
        <a:fill>
          <a:solidFill>
            <a:srgbClr val="FFFFFF"/>
          </a:solidFill>
        </a:fill>
      </a:tcStyle>
    </a:band2H>
    <a:firstCol>
      <a:tcTxStyle b="on" i="off">
        <a:font>
          <a:latin typeface="Proxima Nova Bold"/>
          <a:ea typeface="Proxima Nova Bold"/>
          <a:cs typeface="Proxima Nova Bold"/>
        </a:font>
        <a:srgbClr val="164950"/>
      </a:tcTxStyle>
      <a:tcStyle>
        <a:tcBdr>
          <a:left>
            <a:ln w="12700" cap="flat">
              <a:solidFill>
                <a:srgbClr val="164950"/>
              </a:solidFill>
              <a:prstDash val="solid"/>
              <a:round/>
            </a:ln>
          </a:left>
          <a:right>
            <a:ln w="12700" cap="flat">
              <a:solidFill>
                <a:srgbClr val="164950"/>
              </a:solidFill>
              <a:prstDash val="solid"/>
              <a:round/>
            </a:ln>
          </a:right>
          <a:top>
            <a:ln w="12700" cap="flat">
              <a:solidFill>
                <a:srgbClr val="164950"/>
              </a:solidFill>
              <a:prstDash val="solid"/>
              <a:round/>
            </a:ln>
          </a:top>
          <a:bottom>
            <a:ln w="12700" cap="flat">
              <a:solidFill>
                <a:srgbClr val="164950"/>
              </a:solidFill>
              <a:prstDash val="solid"/>
              <a:round/>
            </a:ln>
          </a:bottom>
          <a:insideH>
            <a:ln w="12700" cap="flat">
              <a:solidFill>
                <a:srgbClr val="164950"/>
              </a:solidFill>
              <a:prstDash val="solid"/>
              <a:round/>
            </a:ln>
          </a:insideH>
          <a:insideV>
            <a:ln w="12700" cap="flat">
              <a:solidFill>
                <a:srgbClr val="164950"/>
              </a:solidFill>
              <a:prstDash val="solid"/>
              <a:round/>
            </a:ln>
          </a:insideV>
        </a:tcBdr>
        <a:fill>
          <a:noFill/>
        </a:fill>
      </a:tcStyle>
    </a:firstCol>
    <a:lastRow>
      <a:tcTxStyle b="on" i="off">
        <a:font>
          <a:latin typeface="Proxima Nova Bold"/>
          <a:ea typeface="Proxima Nova Bold"/>
          <a:cs typeface="Proxima Nova Bold"/>
        </a:font>
        <a:srgbClr val="164950"/>
      </a:tcTxStyle>
      <a:tcStyle>
        <a:tcBdr>
          <a:left>
            <a:ln w="12700" cap="flat">
              <a:solidFill>
                <a:srgbClr val="164950"/>
              </a:solidFill>
              <a:prstDash val="solid"/>
              <a:round/>
            </a:ln>
          </a:left>
          <a:right>
            <a:ln w="12700" cap="flat">
              <a:solidFill>
                <a:srgbClr val="164950"/>
              </a:solidFill>
              <a:prstDash val="solid"/>
              <a:round/>
            </a:ln>
          </a:right>
          <a:top>
            <a:ln w="12700" cap="flat">
              <a:solidFill>
                <a:srgbClr val="164950"/>
              </a:solidFill>
              <a:prstDash val="solid"/>
              <a:round/>
            </a:ln>
          </a:top>
          <a:bottom>
            <a:ln w="12700" cap="flat">
              <a:solidFill>
                <a:srgbClr val="164950"/>
              </a:solidFill>
              <a:prstDash val="solid"/>
              <a:round/>
            </a:ln>
          </a:bottom>
          <a:insideH>
            <a:ln w="12700" cap="flat">
              <a:solidFill>
                <a:srgbClr val="164950"/>
              </a:solidFill>
              <a:prstDash val="solid"/>
              <a:round/>
            </a:ln>
          </a:insideH>
          <a:insideV>
            <a:ln w="12700" cap="flat">
              <a:solidFill>
                <a:srgbClr val="164950"/>
              </a:solidFill>
              <a:prstDash val="solid"/>
              <a:round/>
            </a:ln>
          </a:insideV>
        </a:tcBdr>
        <a:fill>
          <a:noFill/>
        </a:fill>
      </a:tcStyle>
    </a:lastRow>
    <a:firstRow>
      <a:tcTxStyle b="on" i="off">
        <a:font>
          <a:latin typeface="Proxima Nova Bold"/>
          <a:ea typeface="Proxima Nova Bold"/>
          <a:cs typeface="Proxima Nova Bold"/>
        </a:font>
        <a:srgbClr val="164950"/>
      </a:tcTxStyle>
      <a:tcStyle>
        <a:tcBdr>
          <a:left>
            <a:ln w="12700" cap="flat">
              <a:solidFill>
                <a:srgbClr val="164950"/>
              </a:solidFill>
              <a:prstDash val="solid"/>
              <a:round/>
            </a:ln>
          </a:left>
          <a:right>
            <a:ln w="12700" cap="flat">
              <a:solidFill>
                <a:srgbClr val="164950"/>
              </a:solidFill>
              <a:prstDash val="solid"/>
              <a:round/>
            </a:ln>
          </a:right>
          <a:top>
            <a:ln w="12700" cap="flat">
              <a:solidFill>
                <a:srgbClr val="164950"/>
              </a:solidFill>
              <a:prstDash val="solid"/>
              <a:round/>
            </a:ln>
          </a:top>
          <a:bottom>
            <a:ln w="12700" cap="flat">
              <a:solidFill>
                <a:srgbClr val="164950"/>
              </a:solidFill>
              <a:prstDash val="solid"/>
              <a:round/>
            </a:ln>
          </a:bottom>
          <a:insideH>
            <a:ln w="12700" cap="flat">
              <a:solidFill>
                <a:srgbClr val="164950"/>
              </a:solidFill>
              <a:prstDash val="solid"/>
              <a:round/>
            </a:ln>
          </a:insideH>
          <a:insideV>
            <a:ln w="12700" cap="flat">
              <a:solidFill>
                <a:srgbClr val="164950"/>
              </a:solidFill>
              <a:prstDash val="solid"/>
              <a:round/>
            </a:ln>
          </a:insideV>
        </a:tcBdr>
        <a:fill>
          <a:noFill/>
        </a:fill>
      </a:tcStyle>
    </a:firstRow>
  </a:tblStyle>
  <a:tblStyle styleId="{C7B018BB-80A7-4F77-B60F-C8B233D01FF8}" styleName="">
    <a:tblBg/>
    <a:wholeTbl>
      <a:tcTxStyle>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a:font>
          <a:latin typeface="Helvetica Light"/>
          <a:ea typeface="Helvetica Light"/>
          <a:cs typeface="Helvetica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a:font>
          <a:latin typeface="Helvetica Light"/>
          <a:ea typeface="Helvetica Light"/>
          <a:cs typeface="Helvetica Light"/>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a:font>
          <a:latin typeface="Helvetica Light"/>
          <a:ea typeface="Helvetica Light"/>
          <a:cs typeface="Helvetica Light"/>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a:font>
          <a:latin typeface="Helvetica Light"/>
          <a:ea typeface="Helvetica Light"/>
          <a:cs typeface="Helvetica Light"/>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4C3C2611-4C71-4FC5-86AE-919BDF0F9419}" styleName="">
    <a:tblBg/>
    <a:wholeTbl>
      <a:tcTxStyle>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805"/>
    <p:restoredTop sz="94003" autoAdjust="0"/>
  </p:normalViewPr>
  <p:slideViewPr>
    <p:cSldViewPr snapToGrid="0">
      <p:cViewPr varScale="1">
        <p:scale>
          <a:sx n="54" d="100"/>
          <a:sy n="54" d="100"/>
        </p:scale>
        <p:origin x="320" y="224"/>
      </p:cViewPr>
      <p:guideLst>
        <p:guide orient="horz" pos="4320"/>
        <p:guide pos="7704"/>
      </p:guideLst>
    </p:cSldViewPr>
  </p:slideViewPr>
  <p:notesTextViewPr>
    <p:cViewPr>
      <p:scale>
        <a:sx n="1" d="1"/>
        <a:sy n="1" d="1"/>
      </p:scale>
      <p:origin x="0" y="0"/>
    </p:cViewPr>
  </p:notesTextViewPr>
  <p:sorterViewPr>
    <p:cViewPr>
      <p:scale>
        <a:sx n="30" d="100"/>
        <a:sy n="30" d="100"/>
      </p:scale>
      <p:origin x="0" y="-436"/>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tags" Target="tags/tag1.xml"/><Relationship Id="rId28"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handoutMaster" Target="handoutMasters/handoutMaster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lgn="l">
              <a:defRPr sz="1862" b="0" i="0" u="none" strike="noStrike" kern="1200" spc="0" baseline="0">
                <a:solidFill>
                  <a:schemeClr val="tx1">
                    <a:lumMod val="65000"/>
                    <a:lumOff val="35000"/>
                  </a:schemeClr>
                </a:solidFill>
                <a:latin typeface="+mn-lt"/>
                <a:ea typeface="+mn-ea"/>
                <a:cs typeface="+mn-cs"/>
              </a:defRPr>
            </a:pPr>
            <a:r>
              <a:rPr lang="en-US" sz="1400" b="1">
                <a:latin typeface="News Gothic" panose="02000503040000020004" pitchFamily="2" charset="0"/>
              </a:rPr>
              <a:t>WATER USE</a:t>
            </a:r>
            <a:r>
              <a:rPr lang="en-US" sz="1400" b="1" baseline="0">
                <a:latin typeface="News Gothic" panose="02000503040000020004" pitchFamily="2" charset="0"/>
              </a:rPr>
              <a:t> INENSITIES PRODUCTION </a:t>
            </a:r>
          </a:p>
          <a:p>
            <a:pPr algn="l">
              <a:defRPr/>
            </a:pPr>
            <a:r>
              <a:rPr lang="en-US" sz="1400" b="1" baseline="0">
                <a:latin typeface="News Gothic" panose="02000503040000020004" pitchFamily="2" charset="0"/>
              </a:rPr>
              <a:t>ACTIVITY BY VALUE ADDED</a:t>
            </a:r>
            <a:endParaRPr lang="en-US" sz="1400" b="1">
              <a:latin typeface="News Gothic" panose="02000503040000020004" pitchFamily="2" charset="0"/>
            </a:endParaRPr>
          </a:p>
        </c:rich>
      </c:tx>
      <c:layout>
        <c:manualLayout>
          <c:xMode val="edge"/>
          <c:yMode val="edge"/>
          <c:x val="4.71925853018373E-2"/>
          <c:y val="5.6250000000000001E-2"/>
        </c:manualLayout>
      </c:layout>
      <c:overlay val="0"/>
      <c:spPr>
        <a:noFill/>
        <a:ln>
          <a:noFill/>
        </a:ln>
        <a:effectLst/>
      </c:spPr>
      <c:txPr>
        <a:bodyPr rot="0" spcFirstLastPara="1" vertOverflow="ellipsis" vert="horz" wrap="square" anchor="ctr" anchorCtr="1"/>
        <a:lstStyle/>
        <a:p>
          <a:pPr algn="l">
            <a:defRPr sz="1862" b="0" i="0" u="none" strike="noStrike" kern="1200" spc="0" baseline="0">
              <a:solidFill>
                <a:schemeClr val="tx1">
                  <a:lumMod val="65000"/>
                  <a:lumOff val="35000"/>
                </a:schemeClr>
              </a:solidFill>
              <a:latin typeface="+mn-lt"/>
              <a:ea typeface="+mn-ea"/>
              <a:cs typeface="+mn-cs"/>
            </a:defRPr>
          </a:pPr>
          <a:endParaRPr lang="nl-NL"/>
        </a:p>
      </c:txPr>
    </c:title>
    <c:autoTitleDeleted val="0"/>
    <c:plotArea>
      <c:layout>
        <c:manualLayout>
          <c:layoutTarget val="inner"/>
          <c:xMode val="edge"/>
          <c:yMode val="edge"/>
          <c:x val="5.1065538310952702E-2"/>
          <c:y val="0.34199765754554301"/>
          <c:w val="0.81388297287535005"/>
          <c:h val="0.55615802348415699"/>
        </c:manualLayout>
      </c:layout>
      <c:lineChart>
        <c:grouping val="standard"/>
        <c:varyColors val="0"/>
        <c:ser>
          <c:idx val="0"/>
          <c:order val="0"/>
          <c:tx>
            <c:strRef>
              <c:f>Sheet1!$B$1</c:f>
              <c:strCache>
                <c:ptCount val="1"/>
                <c:pt idx="0">
                  <c:v>Ground Water</c:v>
                </c:pt>
              </c:strCache>
            </c:strRef>
          </c:tx>
          <c:spPr>
            <a:ln w="28575" cap="rnd">
              <a:solidFill>
                <a:schemeClr val="accent1">
                  <a:lumMod val="50000"/>
                </a:schemeClr>
              </a:solidFill>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Sheet1!$B$2:$B$9</c:f>
              <c:numCache>
                <c:formatCode>General</c:formatCode>
                <c:ptCount val="8"/>
                <c:pt idx="0">
                  <c:v>20</c:v>
                </c:pt>
                <c:pt idx="1">
                  <c:v>18</c:v>
                </c:pt>
                <c:pt idx="2">
                  <c:v>19</c:v>
                </c:pt>
                <c:pt idx="3">
                  <c:v>16</c:v>
                </c:pt>
                <c:pt idx="4">
                  <c:v>14</c:v>
                </c:pt>
                <c:pt idx="5">
                  <c:v>11</c:v>
                </c:pt>
                <c:pt idx="6">
                  <c:v>5</c:v>
                </c:pt>
                <c:pt idx="7">
                  <c:v>6</c:v>
                </c:pt>
              </c:numCache>
            </c:numRef>
          </c:val>
          <c:smooth val="0"/>
          <c:extLst>
            <c:ext xmlns:c16="http://schemas.microsoft.com/office/drawing/2014/chart" uri="{C3380CC4-5D6E-409C-BE32-E72D297353CC}">
              <c16:uniqueId val="{00000000-732B-433B-A295-174390514A4A}"/>
            </c:ext>
          </c:extLst>
        </c:ser>
        <c:ser>
          <c:idx val="1"/>
          <c:order val="1"/>
          <c:tx>
            <c:strRef>
              <c:f>Sheet1!$C$1</c:f>
              <c:strCache>
                <c:ptCount val="1"/>
                <c:pt idx="0">
                  <c:v>Tap Water</c:v>
                </c:pt>
              </c:strCache>
            </c:strRef>
          </c:tx>
          <c:spPr>
            <a:ln w="28575" cap="rnd">
              <a:solidFill>
                <a:schemeClr val="accent1"/>
              </a:solidFill>
              <a:prstDash val="sysDash"/>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Sheet1!$C$2:$C$9</c:f>
              <c:numCache>
                <c:formatCode>General</c:formatCode>
                <c:ptCount val="8"/>
                <c:pt idx="0">
                  <c:v>20</c:v>
                </c:pt>
                <c:pt idx="1">
                  <c:v>16</c:v>
                </c:pt>
                <c:pt idx="2">
                  <c:v>16.399999999999999</c:v>
                </c:pt>
                <c:pt idx="3">
                  <c:v>16</c:v>
                </c:pt>
                <c:pt idx="4">
                  <c:v>12</c:v>
                </c:pt>
                <c:pt idx="5">
                  <c:v>4</c:v>
                </c:pt>
                <c:pt idx="6">
                  <c:v>6</c:v>
                </c:pt>
                <c:pt idx="7">
                  <c:v>5</c:v>
                </c:pt>
              </c:numCache>
            </c:numRef>
          </c:val>
          <c:smooth val="0"/>
          <c:extLst>
            <c:ext xmlns:c16="http://schemas.microsoft.com/office/drawing/2014/chart" uri="{C3380CC4-5D6E-409C-BE32-E72D297353CC}">
              <c16:uniqueId val="{00000001-732B-433B-A295-174390514A4A}"/>
            </c:ext>
          </c:extLst>
        </c:ser>
        <c:ser>
          <c:idx val="2"/>
          <c:order val="2"/>
          <c:tx>
            <c:strRef>
              <c:f>Sheet1!$D$1</c:f>
              <c:strCache>
                <c:ptCount val="1"/>
                <c:pt idx="0">
                  <c:v>Surface Water</c:v>
                </c:pt>
              </c:strCache>
            </c:strRef>
          </c:tx>
          <c:spPr>
            <a:ln w="28575" cap="rnd">
              <a:solidFill>
                <a:schemeClr val="accent1">
                  <a:tint val="65000"/>
                </a:schemeClr>
              </a:solidFill>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Sheet1!$D$2:$D$9</c:f>
              <c:numCache>
                <c:formatCode>General</c:formatCode>
                <c:ptCount val="8"/>
                <c:pt idx="0">
                  <c:v>20</c:v>
                </c:pt>
                <c:pt idx="1">
                  <c:v>15</c:v>
                </c:pt>
                <c:pt idx="2">
                  <c:v>14.7</c:v>
                </c:pt>
                <c:pt idx="3">
                  <c:v>15.2</c:v>
                </c:pt>
                <c:pt idx="4">
                  <c:v>14</c:v>
                </c:pt>
                <c:pt idx="5">
                  <c:v>8</c:v>
                </c:pt>
                <c:pt idx="6">
                  <c:v>7</c:v>
                </c:pt>
                <c:pt idx="7">
                  <c:v>6</c:v>
                </c:pt>
              </c:numCache>
            </c:numRef>
          </c:val>
          <c:smooth val="0"/>
          <c:extLst>
            <c:ext xmlns:c16="http://schemas.microsoft.com/office/drawing/2014/chart" uri="{C3380CC4-5D6E-409C-BE32-E72D297353CC}">
              <c16:uniqueId val="{00000002-732B-433B-A295-174390514A4A}"/>
            </c:ext>
          </c:extLst>
        </c:ser>
        <c:dLbls>
          <c:showLegendKey val="0"/>
          <c:showVal val="0"/>
          <c:showCatName val="0"/>
          <c:showSerName val="0"/>
          <c:showPercent val="0"/>
          <c:showBubbleSize val="0"/>
        </c:dLbls>
        <c:smooth val="0"/>
        <c:axId val="41540224"/>
        <c:axId val="41546112"/>
      </c:lineChart>
      <c:catAx>
        <c:axId val="415402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41546112"/>
        <c:crosses val="autoZero"/>
        <c:auto val="1"/>
        <c:lblAlgn val="ctr"/>
        <c:lblOffset val="100"/>
        <c:noMultiLvlLbl val="0"/>
      </c:catAx>
      <c:valAx>
        <c:axId val="41546112"/>
        <c:scaling>
          <c:orientation val="minMax"/>
        </c:scaling>
        <c:delete val="0"/>
        <c:axPos val="l"/>
        <c:majorGridlines>
          <c:spPr>
            <a:ln w="9525" cap="flat" cmpd="sng" algn="ctr">
              <a:noFill/>
              <a:round/>
            </a:ln>
            <a:effectLst/>
          </c:spPr>
        </c:majorGridlines>
        <c:numFmt formatCode="\2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41540224"/>
        <c:crosses val="autoZero"/>
        <c:crossBetween val="between"/>
      </c:valAx>
      <c:spPr>
        <a:noFill/>
        <a:ln>
          <a:noFill/>
        </a:ln>
        <a:effectLst/>
      </c:spPr>
    </c:plotArea>
    <c:legend>
      <c:legendPos val="tr"/>
      <c:layout>
        <c:manualLayout>
          <c:xMode val="edge"/>
          <c:yMode val="edge"/>
          <c:x val="0.67582174954534102"/>
          <c:y val="0.15578125000000001"/>
          <c:w val="0.22494294012621499"/>
          <c:h val="0.21149720870428501"/>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legend>
    <c:plotVisOnly val="1"/>
    <c:dispBlanksAs val="gap"/>
    <c:showDLblsOverMax val="0"/>
  </c:chart>
  <c:spPr>
    <a:noFill/>
    <a:ln>
      <a:noFill/>
    </a:ln>
    <a:effectLst/>
  </c:spPr>
  <c:txPr>
    <a:bodyPr/>
    <a:lstStyle/>
    <a:p>
      <a:pPr>
        <a:defRPr/>
      </a:pPr>
      <a:endParaRPr lang="nl-NL"/>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lgn="l">
              <a:defRPr sz="1862" b="0" i="0" u="none" strike="noStrike" kern="1200" spc="0" baseline="0">
                <a:solidFill>
                  <a:schemeClr val="tx1">
                    <a:lumMod val="65000"/>
                    <a:lumOff val="35000"/>
                  </a:schemeClr>
                </a:solidFill>
                <a:latin typeface="+mn-lt"/>
                <a:ea typeface="+mn-ea"/>
                <a:cs typeface="+mn-cs"/>
              </a:defRPr>
            </a:pPr>
            <a:r>
              <a:rPr lang="en-US" sz="1400" b="1">
                <a:latin typeface="News Gothic" panose="02000503040000020004" pitchFamily="2" charset="0"/>
              </a:rPr>
              <a:t>WATER USE</a:t>
            </a:r>
            <a:r>
              <a:rPr lang="en-US" sz="1400" b="1" baseline="0">
                <a:latin typeface="News Gothic" panose="02000503040000020004" pitchFamily="2" charset="0"/>
              </a:rPr>
              <a:t> INENSITIES PRODUCTION </a:t>
            </a:r>
          </a:p>
          <a:p>
            <a:pPr algn="l">
              <a:defRPr/>
            </a:pPr>
            <a:r>
              <a:rPr lang="en-US" sz="1400" b="1" baseline="0">
                <a:latin typeface="News Gothic" panose="02000503040000020004" pitchFamily="2" charset="0"/>
              </a:rPr>
              <a:t>ACTIVITY BY VALUE ADDED</a:t>
            </a:r>
            <a:endParaRPr lang="en-US" sz="1400" b="1">
              <a:latin typeface="News Gothic" panose="02000503040000020004" pitchFamily="2" charset="0"/>
            </a:endParaRPr>
          </a:p>
        </c:rich>
      </c:tx>
      <c:layout>
        <c:manualLayout>
          <c:xMode val="edge"/>
          <c:yMode val="edge"/>
          <c:x val="4.71925853018373E-2"/>
          <c:y val="5.6250000000000001E-2"/>
        </c:manualLayout>
      </c:layout>
      <c:overlay val="0"/>
      <c:spPr>
        <a:noFill/>
        <a:ln>
          <a:noFill/>
        </a:ln>
        <a:effectLst/>
      </c:spPr>
      <c:txPr>
        <a:bodyPr rot="0" spcFirstLastPara="1" vertOverflow="ellipsis" vert="horz" wrap="square" anchor="ctr" anchorCtr="1"/>
        <a:lstStyle/>
        <a:p>
          <a:pPr algn="l">
            <a:defRPr sz="1862" b="0" i="0" u="none" strike="noStrike" kern="1200" spc="0" baseline="0">
              <a:solidFill>
                <a:schemeClr val="tx1">
                  <a:lumMod val="65000"/>
                  <a:lumOff val="35000"/>
                </a:schemeClr>
              </a:solidFill>
              <a:latin typeface="+mn-lt"/>
              <a:ea typeface="+mn-ea"/>
              <a:cs typeface="+mn-cs"/>
            </a:defRPr>
          </a:pPr>
          <a:endParaRPr lang="nl-NL"/>
        </a:p>
      </c:txPr>
    </c:title>
    <c:autoTitleDeleted val="0"/>
    <c:plotArea>
      <c:layout>
        <c:manualLayout>
          <c:layoutTarget val="inner"/>
          <c:xMode val="edge"/>
          <c:yMode val="edge"/>
          <c:x val="5.1065538310952702E-2"/>
          <c:y val="0.34199765754554301"/>
          <c:w val="0.81388297287535005"/>
          <c:h val="0.55615802348415699"/>
        </c:manualLayout>
      </c:layout>
      <c:lineChart>
        <c:grouping val="standard"/>
        <c:varyColors val="0"/>
        <c:ser>
          <c:idx val="0"/>
          <c:order val="0"/>
          <c:tx>
            <c:strRef>
              <c:f>Sheet1!$B$1</c:f>
              <c:strCache>
                <c:ptCount val="1"/>
                <c:pt idx="0">
                  <c:v>Ground Water</c:v>
                </c:pt>
              </c:strCache>
            </c:strRef>
          </c:tx>
          <c:spPr>
            <a:ln w="28575" cap="rnd">
              <a:solidFill>
                <a:schemeClr val="accent1">
                  <a:lumMod val="50000"/>
                </a:schemeClr>
              </a:solidFill>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Sheet1!$B$2:$B$9</c:f>
              <c:numCache>
                <c:formatCode>General</c:formatCode>
                <c:ptCount val="8"/>
                <c:pt idx="0">
                  <c:v>20</c:v>
                </c:pt>
                <c:pt idx="1">
                  <c:v>18</c:v>
                </c:pt>
                <c:pt idx="2">
                  <c:v>19</c:v>
                </c:pt>
                <c:pt idx="3">
                  <c:v>16</c:v>
                </c:pt>
                <c:pt idx="4">
                  <c:v>14</c:v>
                </c:pt>
                <c:pt idx="5">
                  <c:v>11</c:v>
                </c:pt>
                <c:pt idx="6">
                  <c:v>5</c:v>
                </c:pt>
                <c:pt idx="7">
                  <c:v>6</c:v>
                </c:pt>
              </c:numCache>
            </c:numRef>
          </c:val>
          <c:smooth val="0"/>
          <c:extLst>
            <c:ext xmlns:c16="http://schemas.microsoft.com/office/drawing/2014/chart" uri="{C3380CC4-5D6E-409C-BE32-E72D297353CC}">
              <c16:uniqueId val="{00000000-732B-433B-A295-174390514A4A}"/>
            </c:ext>
          </c:extLst>
        </c:ser>
        <c:ser>
          <c:idx val="1"/>
          <c:order val="1"/>
          <c:tx>
            <c:strRef>
              <c:f>Sheet1!$C$1</c:f>
              <c:strCache>
                <c:ptCount val="1"/>
                <c:pt idx="0">
                  <c:v>Tap Water</c:v>
                </c:pt>
              </c:strCache>
            </c:strRef>
          </c:tx>
          <c:spPr>
            <a:ln w="28575" cap="rnd">
              <a:solidFill>
                <a:schemeClr val="accent1"/>
              </a:solidFill>
              <a:prstDash val="sysDash"/>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Sheet1!$C$2:$C$9</c:f>
              <c:numCache>
                <c:formatCode>General</c:formatCode>
                <c:ptCount val="8"/>
                <c:pt idx="0">
                  <c:v>20</c:v>
                </c:pt>
                <c:pt idx="1">
                  <c:v>16</c:v>
                </c:pt>
                <c:pt idx="2">
                  <c:v>16.399999999999999</c:v>
                </c:pt>
                <c:pt idx="3">
                  <c:v>16</c:v>
                </c:pt>
                <c:pt idx="4">
                  <c:v>12</c:v>
                </c:pt>
                <c:pt idx="5">
                  <c:v>4</c:v>
                </c:pt>
                <c:pt idx="6">
                  <c:v>6</c:v>
                </c:pt>
                <c:pt idx="7">
                  <c:v>5</c:v>
                </c:pt>
              </c:numCache>
            </c:numRef>
          </c:val>
          <c:smooth val="0"/>
          <c:extLst>
            <c:ext xmlns:c16="http://schemas.microsoft.com/office/drawing/2014/chart" uri="{C3380CC4-5D6E-409C-BE32-E72D297353CC}">
              <c16:uniqueId val="{00000001-732B-433B-A295-174390514A4A}"/>
            </c:ext>
          </c:extLst>
        </c:ser>
        <c:ser>
          <c:idx val="2"/>
          <c:order val="2"/>
          <c:tx>
            <c:strRef>
              <c:f>Sheet1!$D$1</c:f>
              <c:strCache>
                <c:ptCount val="1"/>
                <c:pt idx="0">
                  <c:v>Surface Water</c:v>
                </c:pt>
              </c:strCache>
            </c:strRef>
          </c:tx>
          <c:spPr>
            <a:ln w="28575" cap="rnd">
              <a:solidFill>
                <a:schemeClr val="accent1">
                  <a:tint val="65000"/>
                </a:schemeClr>
              </a:solidFill>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Sheet1!$D$2:$D$9</c:f>
              <c:numCache>
                <c:formatCode>General</c:formatCode>
                <c:ptCount val="8"/>
                <c:pt idx="0">
                  <c:v>20</c:v>
                </c:pt>
                <c:pt idx="1">
                  <c:v>15</c:v>
                </c:pt>
                <c:pt idx="2">
                  <c:v>14.7</c:v>
                </c:pt>
                <c:pt idx="3">
                  <c:v>15.2</c:v>
                </c:pt>
                <c:pt idx="4">
                  <c:v>14</c:v>
                </c:pt>
                <c:pt idx="5">
                  <c:v>8</c:v>
                </c:pt>
                <c:pt idx="6">
                  <c:v>7</c:v>
                </c:pt>
                <c:pt idx="7">
                  <c:v>6</c:v>
                </c:pt>
              </c:numCache>
            </c:numRef>
          </c:val>
          <c:smooth val="0"/>
          <c:extLst>
            <c:ext xmlns:c16="http://schemas.microsoft.com/office/drawing/2014/chart" uri="{C3380CC4-5D6E-409C-BE32-E72D297353CC}">
              <c16:uniqueId val="{00000002-732B-433B-A295-174390514A4A}"/>
            </c:ext>
          </c:extLst>
        </c:ser>
        <c:dLbls>
          <c:showLegendKey val="0"/>
          <c:showVal val="0"/>
          <c:showCatName val="0"/>
          <c:showSerName val="0"/>
          <c:showPercent val="0"/>
          <c:showBubbleSize val="0"/>
        </c:dLbls>
        <c:smooth val="0"/>
        <c:axId val="41540224"/>
        <c:axId val="41546112"/>
      </c:lineChart>
      <c:catAx>
        <c:axId val="415402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41546112"/>
        <c:crosses val="autoZero"/>
        <c:auto val="1"/>
        <c:lblAlgn val="ctr"/>
        <c:lblOffset val="100"/>
        <c:noMultiLvlLbl val="0"/>
      </c:catAx>
      <c:valAx>
        <c:axId val="41546112"/>
        <c:scaling>
          <c:orientation val="minMax"/>
        </c:scaling>
        <c:delete val="0"/>
        <c:axPos val="l"/>
        <c:majorGridlines>
          <c:spPr>
            <a:ln w="9525" cap="flat" cmpd="sng" algn="ctr">
              <a:noFill/>
              <a:round/>
            </a:ln>
            <a:effectLst/>
          </c:spPr>
        </c:majorGridlines>
        <c:numFmt formatCode="\2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41540224"/>
        <c:crosses val="autoZero"/>
        <c:crossBetween val="between"/>
      </c:valAx>
      <c:spPr>
        <a:noFill/>
        <a:ln>
          <a:noFill/>
        </a:ln>
        <a:effectLst/>
      </c:spPr>
    </c:plotArea>
    <c:legend>
      <c:legendPos val="tr"/>
      <c:layout>
        <c:manualLayout>
          <c:xMode val="edge"/>
          <c:yMode val="edge"/>
          <c:x val="0.67582174954534102"/>
          <c:y val="0.15578125000000001"/>
          <c:w val="0.22494294012621499"/>
          <c:h val="0.21149720870428501"/>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legend>
    <c:plotVisOnly val="1"/>
    <c:dispBlanksAs val="gap"/>
    <c:showDLblsOverMax val="0"/>
  </c:chart>
  <c:spPr>
    <a:noFill/>
    <a:ln>
      <a:noFill/>
    </a:ln>
    <a:effectLst/>
  </c:spPr>
  <c:txPr>
    <a:bodyPr/>
    <a:lstStyle/>
    <a:p>
      <a:pPr>
        <a:defRPr/>
      </a:pPr>
      <a:endParaRPr lang="nl-NL"/>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lgn="l">
              <a:defRPr sz="1862" b="0" i="0" u="none" strike="noStrike" kern="1200" spc="0" baseline="0">
                <a:solidFill>
                  <a:schemeClr val="tx1">
                    <a:lumMod val="65000"/>
                    <a:lumOff val="35000"/>
                  </a:schemeClr>
                </a:solidFill>
                <a:latin typeface="+mn-lt"/>
                <a:ea typeface="+mn-ea"/>
                <a:cs typeface="+mn-cs"/>
              </a:defRPr>
            </a:pPr>
            <a:r>
              <a:rPr lang="en-US" sz="1400" b="1">
                <a:latin typeface="News Gothic" panose="02000503040000020004" pitchFamily="2" charset="0"/>
              </a:rPr>
              <a:t>WATER USE</a:t>
            </a:r>
            <a:r>
              <a:rPr lang="en-US" sz="1400" b="1" baseline="0">
                <a:latin typeface="News Gothic" panose="02000503040000020004" pitchFamily="2" charset="0"/>
              </a:rPr>
              <a:t> INENSITIES PRODUCTION </a:t>
            </a:r>
          </a:p>
          <a:p>
            <a:pPr algn="l">
              <a:defRPr/>
            </a:pPr>
            <a:r>
              <a:rPr lang="en-US" sz="1400" b="1" baseline="0">
                <a:latin typeface="News Gothic" panose="02000503040000020004" pitchFamily="2" charset="0"/>
              </a:rPr>
              <a:t>ACTIVITY BY VALUE ADDED</a:t>
            </a:r>
            <a:endParaRPr lang="en-US" sz="1400" b="1">
              <a:latin typeface="News Gothic" panose="02000503040000020004" pitchFamily="2" charset="0"/>
            </a:endParaRPr>
          </a:p>
        </c:rich>
      </c:tx>
      <c:layout>
        <c:manualLayout>
          <c:xMode val="edge"/>
          <c:yMode val="edge"/>
          <c:x val="4.71925853018373E-2"/>
          <c:y val="5.6250000000000001E-2"/>
        </c:manualLayout>
      </c:layout>
      <c:overlay val="0"/>
      <c:spPr>
        <a:noFill/>
        <a:ln>
          <a:noFill/>
        </a:ln>
        <a:effectLst/>
      </c:spPr>
      <c:txPr>
        <a:bodyPr rot="0" spcFirstLastPara="1" vertOverflow="ellipsis" vert="horz" wrap="square" anchor="ctr" anchorCtr="1"/>
        <a:lstStyle/>
        <a:p>
          <a:pPr algn="l">
            <a:defRPr sz="1862" b="0" i="0" u="none" strike="noStrike" kern="1200" spc="0" baseline="0">
              <a:solidFill>
                <a:schemeClr val="tx1">
                  <a:lumMod val="65000"/>
                  <a:lumOff val="35000"/>
                </a:schemeClr>
              </a:solidFill>
              <a:latin typeface="+mn-lt"/>
              <a:ea typeface="+mn-ea"/>
              <a:cs typeface="+mn-cs"/>
            </a:defRPr>
          </a:pPr>
          <a:endParaRPr lang="nl-NL"/>
        </a:p>
      </c:txPr>
    </c:title>
    <c:autoTitleDeleted val="0"/>
    <c:plotArea>
      <c:layout>
        <c:manualLayout>
          <c:layoutTarget val="inner"/>
          <c:xMode val="edge"/>
          <c:yMode val="edge"/>
          <c:x val="5.1065538310952702E-2"/>
          <c:y val="0.34199765754554301"/>
          <c:w val="0.81388297287535005"/>
          <c:h val="0.55615802348415699"/>
        </c:manualLayout>
      </c:layout>
      <c:lineChart>
        <c:grouping val="standard"/>
        <c:varyColors val="0"/>
        <c:ser>
          <c:idx val="0"/>
          <c:order val="0"/>
          <c:tx>
            <c:strRef>
              <c:f>Sheet1!$B$1</c:f>
              <c:strCache>
                <c:ptCount val="1"/>
                <c:pt idx="0">
                  <c:v>Ground Water</c:v>
                </c:pt>
              </c:strCache>
            </c:strRef>
          </c:tx>
          <c:spPr>
            <a:ln w="28575" cap="rnd">
              <a:solidFill>
                <a:schemeClr val="accent1">
                  <a:lumMod val="50000"/>
                </a:schemeClr>
              </a:solidFill>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Sheet1!$B$2:$B$9</c:f>
              <c:numCache>
                <c:formatCode>General</c:formatCode>
                <c:ptCount val="8"/>
                <c:pt idx="0">
                  <c:v>20</c:v>
                </c:pt>
                <c:pt idx="1">
                  <c:v>18</c:v>
                </c:pt>
                <c:pt idx="2">
                  <c:v>19</c:v>
                </c:pt>
                <c:pt idx="3">
                  <c:v>16</c:v>
                </c:pt>
                <c:pt idx="4">
                  <c:v>14</c:v>
                </c:pt>
                <c:pt idx="5">
                  <c:v>11</c:v>
                </c:pt>
                <c:pt idx="6">
                  <c:v>5</c:v>
                </c:pt>
                <c:pt idx="7">
                  <c:v>6</c:v>
                </c:pt>
              </c:numCache>
            </c:numRef>
          </c:val>
          <c:smooth val="0"/>
          <c:extLst>
            <c:ext xmlns:c16="http://schemas.microsoft.com/office/drawing/2014/chart" uri="{C3380CC4-5D6E-409C-BE32-E72D297353CC}">
              <c16:uniqueId val="{00000000-CCF2-4AEA-8414-ACF1DEFFD713}"/>
            </c:ext>
          </c:extLst>
        </c:ser>
        <c:ser>
          <c:idx val="1"/>
          <c:order val="1"/>
          <c:tx>
            <c:strRef>
              <c:f>Sheet1!$C$1</c:f>
              <c:strCache>
                <c:ptCount val="1"/>
                <c:pt idx="0">
                  <c:v>Tap Water</c:v>
                </c:pt>
              </c:strCache>
            </c:strRef>
          </c:tx>
          <c:spPr>
            <a:ln w="28575" cap="rnd">
              <a:solidFill>
                <a:schemeClr val="accent1"/>
              </a:solidFill>
              <a:prstDash val="sysDash"/>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Sheet1!$C$2:$C$9</c:f>
              <c:numCache>
                <c:formatCode>General</c:formatCode>
                <c:ptCount val="8"/>
                <c:pt idx="0">
                  <c:v>20</c:v>
                </c:pt>
                <c:pt idx="1">
                  <c:v>16</c:v>
                </c:pt>
                <c:pt idx="2">
                  <c:v>16.399999999999999</c:v>
                </c:pt>
                <c:pt idx="3">
                  <c:v>16</c:v>
                </c:pt>
                <c:pt idx="4">
                  <c:v>12</c:v>
                </c:pt>
                <c:pt idx="5">
                  <c:v>4</c:v>
                </c:pt>
                <c:pt idx="6">
                  <c:v>6</c:v>
                </c:pt>
                <c:pt idx="7">
                  <c:v>5</c:v>
                </c:pt>
              </c:numCache>
            </c:numRef>
          </c:val>
          <c:smooth val="0"/>
          <c:extLst>
            <c:ext xmlns:c16="http://schemas.microsoft.com/office/drawing/2014/chart" uri="{C3380CC4-5D6E-409C-BE32-E72D297353CC}">
              <c16:uniqueId val="{00000001-CCF2-4AEA-8414-ACF1DEFFD713}"/>
            </c:ext>
          </c:extLst>
        </c:ser>
        <c:ser>
          <c:idx val="2"/>
          <c:order val="2"/>
          <c:tx>
            <c:strRef>
              <c:f>Sheet1!$D$1</c:f>
              <c:strCache>
                <c:ptCount val="1"/>
                <c:pt idx="0">
                  <c:v>Surface Water</c:v>
                </c:pt>
              </c:strCache>
            </c:strRef>
          </c:tx>
          <c:spPr>
            <a:ln w="28575" cap="rnd">
              <a:solidFill>
                <a:schemeClr val="accent1">
                  <a:tint val="65000"/>
                </a:schemeClr>
              </a:solidFill>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Sheet1!$D$2:$D$9</c:f>
              <c:numCache>
                <c:formatCode>General</c:formatCode>
                <c:ptCount val="8"/>
                <c:pt idx="0">
                  <c:v>20</c:v>
                </c:pt>
                <c:pt idx="1">
                  <c:v>15</c:v>
                </c:pt>
                <c:pt idx="2">
                  <c:v>14.7</c:v>
                </c:pt>
                <c:pt idx="3">
                  <c:v>15.2</c:v>
                </c:pt>
                <c:pt idx="4">
                  <c:v>14</c:v>
                </c:pt>
                <c:pt idx="5">
                  <c:v>8</c:v>
                </c:pt>
                <c:pt idx="6">
                  <c:v>7</c:v>
                </c:pt>
                <c:pt idx="7">
                  <c:v>6</c:v>
                </c:pt>
              </c:numCache>
            </c:numRef>
          </c:val>
          <c:smooth val="0"/>
          <c:extLst>
            <c:ext xmlns:c16="http://schemas.microsoft.com/office/drawing/2014/chart" uri="{C3380CC4-5D6E-409C-BE32-E72D297353CC}">
              <c16:uniqueId val="{00000002-CCF2-4AEA-8414-ACF1DEFFD713}"/>
            </c:ext>
          </c:extLst>
        </c:ser>
        <c:dLbls>
          <c:showLegendKey val="0"/>
          <c:showVal val="0"/>
          <c:showCatName val="0"/>
          <c:showSerName val="0"/>
          <c:showPercent val="0"/>
          <c:showBubbleSize val="0"/>
        </c:dLbls>
        <c:smooth val="0"/>
        <c:axId val="178411776"/>
        <c:axId val="178425856"/>
      </c:lineChart>
      <c:catAx>
        <c:axId val="1784117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178425856"/>
        <c:crosses val="autoZero"/>
        <c:auto val="1"/>
        <c:lblAlgn val="ctr"/>
        <c:lblOffset val="100"/>
        <c:noMultiLvlLbl val="0"/>
      </c:catAx>
      <c:valAx>
        <c:axId val="178425856"/>
        <c:scaling>
          <c:orientation val="minMax"/>
        </c:scaling>
        <c:delete val="0"/>
        <c:axPos val="l"/>
        <c:majorGridlines>
          <c:spPr>
            <a:ln w="9525" cap="flat" cmpd="sng" algn="ctr">
              <a:noFill/>
              <a:round/>
            </a:ln>
            <a:effectLst/>
          </c:spPr>
        </c:majorGridlines>
        <c:numFmt formatCode="\2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178411776"/>
        <c:crosses val="autoZero"/>
        <c:crossBetween val="between"/>
      </c:valAx>
      <c:spPr>
        <a:noFill/>
        <a:ln>
          <a:noFill/>
        </a:ln>
        <a:effectLst/>
      </c:spPr>
    </c:plotArea>
    <c:legend>
      <c:legendPos val="tr"/>
      <c:layout>
        <c:manualLayout>
          <c:xMode val="edge"/>
          <c:yMode val="edge"/>
          <c:x val="0.67582174954534102"/>
          <c:y val="0.15578125000000001"/>
          <c:w val="0.22494294012621499"/>
          <c:h val="0.21149720870428501"/>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legend>
    <c:plotVisOnly val="1"/>
    <c:dispBlanksAs val="gap"/>
    <c:showDLblsOverMax val="0"/>
  </c:chart>
  <c:spPr>
    <a:noFill/>
    <a:ln>
      <a:noFill/>
    </a:ln>
    <a:effectLst/>
  </c:spPr>
  <c:txPr>
    <a:bodyPr/>
    <a:lstStyle/>
    <a:p>
      <a:pPr>
        <a:defRPr/>
      </a:pPr>
      <a:endParaRPr lang="nl-NL"/>
    </a:p>
  </c:txPr>
  <c:externalData r:id="rId3">
    <c:autoUpdate val="0"/>
  </c:externalData>
</c:chartSpace>
</file>

<file path=ppt/charts/colors1.xml><?xml version="1.0" encoding="utf-8"?>
<cs:colorStyle xmlns:cs="http://schemas.microsoft.com/office/drawing/2012/chartStyle" xmlns:a="http://schemas.openxmlformats.org/drawingml/2006/main" meth="withinLinear" id="14">
  <a:schemeClr val="accent1"/>
</cs:colorStyle>
</file>

<file path=ppt/charts/colors2.xml><?xml version="1.0" encoding="utf-8"?>
<cs:colorStyle xmlns:cs="http://schemas.microsoft.com/office/drawing/2012/chartStyle" xmlns:a="http://schemas.openxmlformats.org/drawingml/2006/main" meth="withinLinear" id="14">
  <a:schemeClr val="accent1"/>
</cs:colorStyle>
</file>

<file path=ppt/charts/colors3.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BF7521B-81B9-4DE7-94F3-EEFBAEB873FA}" type="doc">
      <dgm:prSet loTypeId="urn:microsoft.com/office/officeart/2005/8/layout/hProcess4" loCatId="process" qsTypeId="urn:microsoft.com/office/officeart/2005/8/quickstyle/simple1" qsCatId="simple" csTypeId="urn:microsoft.com/office/officeart/2005/8/colors/accent1_2" csCatId="accent1" phldr="1"/>
      <dgm:spPr/>
      <dgm:t>
        <a:bodyPr/>
        <a:lstStyle/>
        <a:p>
          <a:endParaRPr lang="en-US"/>
        </a:p>
      </dgm:t>
    </dgm:pt>
    <dgm:pt modelId="{04581C66-63F6-4DB1-8A23-BF71A3126DBB}">
      <dgm:prSet phldrT="[Text]" phldr="0"/>
      <dgm:spPr/>
      <dgm:t>
        <a:bodyPr/>
        <a:lstStyle/>
        <a:p>
          <a:r>
            <a:rPr lang="en-GB" dirty="0"/>
            <a:t>Project developer</a:t>
          </a:r>
          <a:endParaRPr lang="en-US" dirty="0"/>
        </a:p>
      </dgm:t>
    </dgm:pt>
    <dgm:pt modelId="{930CEF8E-E03D-445F-9EEB-FA074EAD2662}" type="parTrans" cxnId="{38AD9039-FAF9-4458-BD8C-43D0AEACAD65}">
      <dgm:prSet/>
      <dgm:spPr/>
      <dgm:t>
        <a:bodyPr/>
        <a:lstStyle/>
        <a:p>
          <a:endParaRPr lang="en-US"/>
        </a:p>
      </dgm:t>
    </dgm:pt>
    <dgm:pt modelId="{2157A44A-95DD-4A61-A383-FA83F8CC74C0}" type="sibTrans" cxnId="{38AD9039-FAF9-4458-BD8C-43D0AEACAD65}">
      <dgm:prSet/>
      <dgm:spPr/>
      <dgm:t>
        <a:bodyPr/>
        <a:lstStyle/>
        <a:p>
          <a:endParaRPr lang="en-US"/>
        </a:p>
      </dgm:t>
    </dgm:pt>
    <dgm:pt modelId="{7469D1FA-9C61-4776-8545-D095E9B9F1D1}">
      <dgm:prSet phldrT="[Text]" phldr="0"/>
      <dgm:spPr/>
      <dgm:t>
        <a:bodyPr/>
        <a:lstStyle/>
        <a:p>
          <a:r>
            <a:rPr lang="en-GB" dirty="0"/>
            <a:t>Independent verifier</a:t>
          </a:r>
          <a:endParaRPr lang="en-US" dirty="0"/>
        </a:p>
      </dgm:t>
    </dgm:pt>
    <dgm:pt modelId="{91444B42-413E-4626-AA90-B38AB5EE2F15}" type="parTrans" cxnId="{F7B4E3D7-22D3-4BCE-8B93-73EE9FB94DC7}">
      <dgm:prSet/>
      <dgm:spPr/>
      <dgm:t>
        <a:bodyPr/>
        <a:lstStyle/>
        <a:p>
          <a:endParaRPr lang="en-US"/>
        </a:p>
      </dgm:t>
    </dgm:pt>
    <dgm:pt modelId="{CA8AD6DD-0FC8-4FEF-8090-CCB6D4F1DD2D}" type="sibTrans" cxnId="{F7B4E3D7-22D3-4BCE-8B93-73EE9FB94DC7}">
      <dgm:prSet/>
      <dgm:spPr/>
      <dgm:t>
        <a:bodyPr/>
        <a:lstStyle/>
        <a:p>
          <a:endParaRPr lang="en-US"/>
        </a:p>
      </dgm:t>
    </dgm:pt>
    <dgm:pt modelId="{078F7754-A637-424B-8E5B-049D9618B32A}">
      <dgm:prSet phldrT="[Text]" phldr="0"/>
      <dgm:spPr/>
      <dgm:t>
        <a:bodyPr/>
        <a:lstStyle/>
        <a:p>
          <a:r>
            <a:rPr lang="en-GB" dirty="0"/>
            <a:t>Credit registry</a:t>
          </a:r>
          <a:endParaRPr lang="en-US" dirty="0"/>
        </a:p>
      </dgm:t>
    </dgm:pt>
    <dgm:pt modelId="{DE05458B-BBA3-4ECB-B1E9-DD18A99F84B4}" type="parTrans" cxnId="{0D664AB8-7F27-49DE-B65B-0A6EEA7E57F5}">
      <dgm:prSet/>
      <dgm:spPr/>
      <dgm:t>
        <a:bodyPr/>
        <a:lstStyle/>
        <a:p>
          <a:endParaRPr lang="en-US"/>
        </a:p>
      </dgm:t>
    </dgm:pt>
    <dgm:pt modelId="{F69B9E76-DEEB-4FC7-821C-4F405B062AF9}" type="sibTrans" cxnId="{0D664AB8-7F27-49DE-B65B-0A6EEA7E57F5}">
      <dgm:prSet/>
      <dgm:spPr/>
      <dgm:t>
        <a:bodyPr/>
        <a:lstStyle/>
        <a:p>
          <a:endParaRPr lang="en-US"/>
        </a:p>
      </dgm:t>
    </dgm:pt>
    <dgm:pt modelId="{19E7AF1A-A3D7-41E7-828E-7444EC24F865}">
      <dgm:prSet phldrT="[Text]" phldr="0"/>
      <dgm:spPr/>
      <dgm:t>
        <a:bodyPr/>
        <a:lstStyle/>
        <a:p>
          <a:r>
            <a:rPr lang="en-GB" dirty="0"/>
            <a:t>Emitter/other organisation</a:t>
          </a:r>
          <a:endParaRPr lang="en-US" dirty="0"/>
        </a:p>
      </dgm:t>
    </dgm:pt>
    <dgm:pt modelId="{FC6534A6-4CBF-4B58-A5C4-08C81432DF57}" type="parTrans" cxnId="{1C201306-A822-4516-BA92-F62774011B6A}">
      <dgm:prSet/>
      <dgm:spPr/>
      <dgm:t>
        <a:bodyPr/>
        <a:lstStyle/>
        <a:p>
          <a:endParaRPr lang="en-US"/>
        </a:p>
      </dgm:t>
    </dgm:pt>
    <dgm:pt modelId="{980CB868-D8A5-4320-BD9B-8365458D8D49}" type="sibTrans" cxnId="{1C201306-A822-4516-BA92-F62774011B6A}">
      <dgm:prSet/>
      <dgm:spPr/>
      <dgm:t>
        <a:bodyPr/>
        <a:lstStyle/>
        <a:p>
          <a:endParaRPr lang="en-US"/>
        </a:p>
      </dgm:t>
    </dgm:pt>
    <dgm:pt modelId="{BD4A842D-73AA-4648-BC28-CD64984E4B88}">
      <dgm:prSet phldrT="[Text]" phldr="0"/>
      <dgm:spPr/>
      <dgm:t>
        <a:bodyPr/>
        <a:lstStyle/>
        <a:p>
          <a:r>
            <a:rPr lang="en-GB" dirty="0"/>
            <a:t>Emitter/trader</a:t>
          </a:r>
          <a:endParaRPr lang="en-US" dirty="0"/>
        </a:p>
      </dgm:t>
    </dgm:pt>
    <dgm:pt modelId="{805FB073-A397-4A24-B543-5D098E51B520}" type="parTrans" cxnId="{74EB1172-424B-468A-A26B-2E2EAFA8A81E}">
      <dgm:prSet/>
      <dgm:spPr/>
      <dgm:t>
        <a:bodyPr/>
        <a:lstStyle/>
        <a:p>
          <a:endParaRPr lang="en-US"/>
        </a:p>
      </dgm:t>
    </dgm:pt>
    <dgm:pt modelId="{2E052EE1-DE93-41CF-BAC5-8D1239EEE535}" type="sibTrans" cxnId="{74EB1172-424B-468A-A26B-2E2EAFA8A81E}">
      <dgm:prSet/>
      <dgm:spPr/>
      <dgm:t>
        <a:bodyPr/>
        <a:lstStyle/>
        <a:p>
          <a:endParaRPr lang="en-US"/>
        </a:p>
      </dgm:t>
    </dgm:pt>
    <dgm:pt modelId="{E6EC1945-11E3-4338-96AB-FFA88B765C75}">
      <dgm:prSet phldrT="[Text]" phldr="0"/>
      <dgm:spPr/>
      <dgm:t>
        <a:bodyPr/>
        <a:lstStyle/>
        <a:p>
          <a:r>
            <a:rPr lang="en-GB" dirty="0"/>
            <a:t>Credit registry</a:t>
          </a:r>
          <a:endParaRPr lang="en-US" dirty="0"/>
        </a:p>
      </dgm:t>
    </dgm:pt>
    <dgm:pt modelId="{35095F26-393A-40C7-914F-38787564BA85}" type="parTrans" cxnId="{BCC3AA51-FA5F-40DE-9E0E-0F7157192D28}">
      <dgm:prSet/>
      <dgm:spPr/>
      <dgm:t>
        <a:bodyPr/>
        <a:lstStyle/>
        <a:p>
          <a:endParaRPr lang="en-US"/>
        </a:p>
      </dgm:t>
    </dgm:pt>
    <dgm:pt modelId="{A495EA52-FBEF-4E9D-B591-8895D3933903}" type="sibTrans" cxnId="{BCC3AA51-FA5F-40DE-9E0E-0F7157192D28}">
      <dgm:prSet/>
      <dgm:spPr/>
      <dgm:t>
        <a:bodyPr/>
        <a:lstStyle/>
        <a:p>
          <a:endParaRPr lang="en-US"/>
        </a:p>
      </dgm:t>
    </dgm:pt>
    <dgm:pt modelId="{0EE2F39E-D1B1-470F-8990-BE5AE098150B}">
      <dgm:prSet phldrT="[Text]" phldr="0"/>
      <dgm:spPr/>
      <dgm:t>
        <a:bodyPr/>
        <a:lstStyle/>
        <a:p>
          <a:r>
            <a:rPr lang="en-GB" dirty="0"/>
            <a:t>Project designed and implemented</a:t>
          </a:r>
          <a:endParaRPr lang="en-US" dirty="0"/>
        </a:p>
      </dgm:t>
    </dgm:pt>
    <dgm:pt modelId="{3D2D569D-8DF0-45E2-8F30-48B34F69DB68}" type="parTrans" cxnId="{6982846C-DBFF-433C-A0B7-7196C9469F1E}">
      <dgm:prSet/>
      <dgm:spPr/>
      <dgm:t>
        <a:bodyPr/>
        <a:lstStyle/>
        <a:p>
          <a:endParaRPr lang="en-US"/>
        </a:p>
      </dgm:t>
    </dgm:pt>
    <dgm:pt modelId="{BA4B292E-5B60-4247-B901-61D5D5E2E10F}" type="sibTrans" cxnId="{6982846C-DBFF-433C-A0B7-7196C9469F1E}">
      <dgm:prSet/>
      <dgm:spPr/>
      <dgm:t>
        <a:bodyPr/>
        <a:lstStyle/>
        <a:p>
          <a:endParaRPr lang="en-US"/>
        </a:p>
      </dgm:t>
    </dgm:pt>
    <dgm:pt modelId="{74143F9B-9854-4215-A171-18F12C3AF163}">
      <dgm:prSet phldrT="[Text]" phldr="0"/>
      <dgm:spPr/>
      <dgm:t>
        <a:bodyPr/>
        <a:lstStyle/>
        <a:p>
          <a:r>
            <a:rPr lang="en-GB" dirty="0"/>
            <a:t>Carbon emissions reduction validated and verified</a:t>
          </a:r>
          <a:endParaRPr lang="en-US" dirty="0"/>
        </a:p>
      </dgm:t>
    </dgm:pt>
    <dgm:pt modelId="{58EFD5E0-196E-482C-86A5-DA714806AF92}" type="parTrans" cxnId="{2516C5E2-E596-419F-8ED1-0A218558426E}">
      <dgm:prSet/>
      <dgm:spPr/>
      <dgm:t>
        <a:bodyPr/>
        <a:lstStyle/>
        <a:p>
          <a:endParaRPr lang="en-US"/>
        </a:p>
      </dgm:t>
    </dgm:pt>
    <dgm:pt modelId="{1B853290-0D99-474E-805B-0B602E037223}" type="sibTrans" cxnId="{2516C5E2-E596-419F-8ED1-0A218558426E}">
      <dgm:prSet/>
      <dgm:spPr/>
      <dgm:t>
        <a:bodyPr/>
        <a:lstStyle/>
        <a:p>
          <a:endParaRPr lang="en-US"/>
        </a:p>
      </dgm:t>
    </dgm:pt>
    <dgm:pt modelId="{9077350F-012C-4F6B-8A59-70383B473249}">
      <dgm:prSet phldrT="[Text]" phldr="0"/>
      <dgm:spPr/>
      <dgm:t>
        <a:bodyPr/>
        <a:lstStyle/>
        <a:p>
          <a:r>
            <a:rPr lang="en-GB" dirty="0"/>
            <a:t>Credit issued/generated</a:t>
          </a:r>
          <a:endParaRPr lang="en-US" dirty="0"/>
        </a:p>
      </dgm:t>
    </dgm:pt>
    <dgm:pt modelId="{63A1BB3A-9357-4DE8-98BD-995FB3A435B7}" type="parTrans" cxnId="{ED39D4AF-FA34-4FDD-8CFF-7A732906433A}">
      <dgm:prSet/>
      <dgm:spPr/>
      <dgm:t>
        <a:bodyPr/>
        <a:lstStyle/>
        <a:p>
          <a:endParaRPr lang="en-US"/>
        </a:p>
      </dgm:t>
    </dgm:pt>
    <dgm:pt modelId="{31599A01-9500-490B-830C-DA23D8D5A6DA}" type="sibTrans" cxnId="{ED39D4AF-FA34-4FDD-8CFF-7A732906433A}">
      <dgm:prSet/>
      <dgm:spPr/>
      <dgm:t>
        <a:bodyPr/>
        <a:lstStyle/>
        <a:p>
          <a:endParaRPr lang="en-US"/>
        </a:p>
      </dgm:t>
    </dgm:pt>
    <dgm:pt modelId="{EBF622D9-468D-4F68-87E6-08049F1AEE92}">
      <dgm:prSet phldrT="[Text]" phldr="0"/>
      <dgm:spPr/>
      <dgm:t>
        <a:bodyPr/>
        <a:lstStyle/>
        <a:p>
          <a:r>
            <a:rPr lang="en-GB" dirty="0"/>
            <a:t>Credit purchased</a:t>
          </a:r>
          <a:endParaRPr lang="en-US" dirty="0"/>
        </a:p>
      </dgm:t>
    </dgm:pt>
    <dgm:pt modelId="{386251EB-B8ED-4A93-91CD-CB7ECFDCEF15}" type="parTrans" cxnId="{EBB351FF-984B-4DD6-ACB4-4F47E03E018C}">
      <dgm:prSet/>
      <dgm:spPr/>
      <dgm:t>
        <a:bodyPr/>
        <a:lstStyle/>
        <a:p>
          <a:endParaRPr lang="en-US"/>
        </a:p>
      </dgm:t>
    </dgm:pt>
    <dgm:pt modelId="{3A3C780B-B3BA-476D-AA2C-640A9326AB1A}" type="sibTrans" cxnId="{EBB351FF-984B-4DD6-ACB4-4F47E03E018C}">
      <dgm:prSet/>
      <dgm:spPr/>
      <dgm:t>
        <a:bodyPr/>
        <a:lstStyle/>
        <a:p>
          <a:endParaRPr lang="en-US"/>
        </a:p>
      </dgm:t>
    </dgm:pt>
    <dgm:pt modelId="{26EC6359-DDA5-437F-9389-99DE21FE59AD}">
      <dgm:prSet phldrT="[Text]" phldr="0"/>
      <dgm:spPr/>
      <dgm:t>
        <a:bodyPr/>
        <a:lstStyle/>
        <a:p>
          <a:r>
            <a:rPr lang="en-GB" dirty="0"/>
            <a:t>Credits can be bought and sold, by both regulatory and voluntary buyers and also investors</a:t>
          </a:r>
          <a:endParaRPr lang="en-US" dirty="0"/>
        </a:p>
      </dgm:t>
    </dgm:pt>
    <dgm:pt modelId="{A802FE41-AF4E-42EC-9542-27BF90C4710D}" type="parTrans" cxnId="{81E8EF57-B40F-461D-BB00-C34A418F4139}">
      <dgm:prSet/>
      <dgm:spPr/>
      <dgm:t>
        <a:bodyPr/>
        <a:lstStyle/>
        <a:p>
          <a:endParaRPr lang="en-US"/>
        </a:p>
      </dgm:t>
    </dgm:pt>
    <dgm:pt modelId="{82616DF0-3177-4847-A85F-D0C71F2265C4}" type="sibTrans" cxnId="{81E8EF57-B40F-461D-BB00-C34A418F4139}">
      <dgm:prSet/>
      <dgm:spPr/>
      <dgm:t>
        <a:bodyPr/>
        <a:lstStyle/>
        <a:p>
          <a:endParaRPr lang="en-US"/>
        </a:p>
      </dgm:t>
    </dgm:pt>
    <dgm:pt modelId="{DDE2B08E-E5B1-4DB2-B312-E099F52FBC1D}">
      <dgm:prSet phldrT="[Text]" phldr="0"/>
      <dgm:spPr/>
      <dgm:t>
        <a:bodyPr/>
        <a:lstStyle/>
        <a:p>
          <a:r>
            <a:rPr lang="en-GB" dirty="0"/>
            <a:t>Credit cancelled/ surrendered/ retired</a:t>
          </a:r>
          <a:endParaRPr lang="en-US" dirty="0"/>
        </a:p>
      </dgm:t>
    </dgm:pt>
    <dgm:pt modelId="{727DFB8C-8737-41C5-B609-69F9B2C547C0}" type="parTrans" cxnId="{0FBBBB33-933D-4471-9721-31DDB9D83DE0}">
      <dgm:prSet/>
      <dgm:spPr/>
      <dgm:t>
        <a:bodyPr/>
        <a:lstStyle/>
        <a:p>
          <a:endParaRPr lang="en-US"/>
        </a:p>
      </dgm:t>
    </dgm:pt>
    <dgm:pt modelId="{43456ABF-4307-485B-BB5D-6B81D0472184}" type="sibTrans" cxnId="{0FBBBB33-933D-4471-9721-31DDB9D83DE0}">
      <dgm:prSet/>
      <dgm:spPr/>
      <dgm:t>
        <a:bodyPr/>
        <a:lstStyle/>
        <a:p>
          <a:endParaRPr lang="en-US"/>
        </a:p>
      </dgm:t>
    </dgm:pt>
    <dgm:pt modelId="{37CE352A-9FB0-4C3E-9A8F-A886957303B3}">
      <dgm:prSet phldrT="[Text]" phldr="0"/>
      <dgm:spPr/>
      <dgm:t>
        <a:bodyPr/>
        <a:lstStyle/>
        <a:p>
          <a:r>
            <a:rPr lang="en-GB" dirty="0"/>
            <a:t>Either for regulatory or voluntary purposes</a:t>
          </a:r>
          <a:endParaRPr lang="en-US" dirty="0"/>
        </a:p>
      </dgm:t>
    </dgm:pt>
    <dgm:pt modelId="{994D5CFB-4B86-4770-A184-F7CE726DA47E}" type="parTrans" cxnId="{83129F99-C696-41BF-BA5E-10DC06D8735D}">
      <dgm:prSet/>
      <dgm:spPr/>
    </dgm:pt>
    <dgm:pt modelId="{17ED726D-B50F-42E0-BC08-47AAB90616DE}" type="sibTrans" cxnId="{83129F99-C696-41BF-BA5E-10DC06D8735D}">
      <dgm:prSet/>
      <dgm:spPr/>
    </dgm:pt>
    <dgm:pt modelId="{F419B15D-9E21-4C55-8784-AE225F1AB67D}" type="pres">
      <dgm:prSet presAssocID="{BBF7521B-81B9-4DE7-94F3-EEFBAEB873FA}" presName="Name0" presStyleCnt="0">
        <dgm:presLayoutVars>
          <dgm:dir/>
          <dgm:animLvl val="lvl"/>
          <dgm:resizeHandles val="exact"/>
        </dgm:presLayoutVars>
      </dgm:prSet>
      <dgm:spPr/>
    </dgm:pt>
    <dgm:pt modelId="{F26C708D-3DDF-433C-9A74-A976FC35C411}" type="pres">
      <dgm:prSet presAssocID="{BBF7521B-81B9-4DE7-94F3-EEFBAEB873FA}" presName="tSp" presStyleCnt="0"/>
      <dgm:spPr/>
    </dgm:pt>
    <dgm:pt modelId="{4A76F3DC-68E8-453E-9C5C-B213F5813A97}" type="pres">
      <dgm:prSet presAssocID="{BBF7521B-81B9-4DE7-94F3-EEFBAEB873FA}" presName="bSp" presStyleCnt="0"/>
      <dgm:spPr/>
    </dgm:pt>
    <dgm:pt modelId="{3515EEF7-6BB2-4609-9344-4D34FF410F44}" type="pres">
      <dgm:prSet presAssocID="{BBF7521B-81B9-4DE7-94F3-EEFBAEB873FA}" presName="process" presStyleCnt="0"/>
      <dgm:spPr/>
    </dgm:pt>
    <dgm:pt modelId="{9B05B05A-B3F8-4150-863E-A4242189DB49}" type="pres">
      <dgm:prSet presAssocID="{04581C66-63F6-4DB1-8A23-BF71A3126DBB}" presName="composite1" presStyleCnt="0"/>
      <dgm:spPr/>
    </dgm:pt>
    <dgm:pt modelId="{FC470CFC-332F-474A-B53C-1C16CA73A90D}" type="pres">
      <dgm:prSet presAssocID="{04581C66-63F6-4DB1-8A23-BF71A3126DBB}" presName="dummyNode1" presStyleLbl="node1" presStyleIdx="0" presStyleCnt="6"/>
      <dgm:spPr/>
    </dgm:pt>
    <dgm:pt modelId="{C68ACD2C-4DDD-49CF-95BC-9122840188C0}" type="pres">
      <dgm:prSet presAssocID="{04581C66-63F6-4DB1-8A23-BF71A3126DBB}" presName="childNode1" presStyleLbl="bgAcc1" presStyleIdx="0" presStyleCnt="6">
        <dgm:presLayoutVars>
          <dgm:bulletEnabled val="1"/>
        </dgm:presLayoutVars>
      </dgm:prSet>
      <dgm:spPr/>
    </dgm:pt>
    <dgm:pt modelId="{82B4C042-88D1-403C-8022-4191E9690D7C}" type="pres">
      <dgm:prSet presAssocID="{04581C66-63F6-4DB1-8A23-BF71A3126DBB}" presName="childNode1tx" presStyleLbl="bgAcc1" presStyleIdx="0" presStyleCnt="6">
        <dgm:presLayoutVars>
          <dgm:bulletEnabled val="1"/>
        </dgm:presLayoutVars>
      </dgm:prSet>
      <dgm:spPr/>
    </dgm:pt>
    <dgm:pt modelId="{A056A508-5CA3-4172-84F7-47C2258919BB}" type="pres">
      <dgm:prSet presAssocID="{04581C66-63F6-4DB1-8A23-BF71A3126DBB}" presName="parentNode1" presStyleLbl="node1" presStyleIdx="0" presStyleCnt="6">
        <dgm:presLayoutVars>
          <dgm:chMax val="1"/>
          <dgm:bulletEnabled val="1"/>
        </dgm:presLayoutVars>
      </dgm:prSet>
      <dgm:spPr/>
    </dgm:pt>
    <dgm:pt modelId="{CA89D6DC-DB73-4291-AFAE-6E914C413740}" type="pres">
      <dgm:prSet presAssocID="{04581C66-63F6-4DB1-8A23-BF71A3126DBB}" presName="connSite1" presStyleCnt="0"/>
      <dgm:spPr/>
    </dgm:pt>
    <dgm:pt modelId="{0C5C5ED7-E0DB-4FE9-97A2-73F260E729FF}" type="pres">
      <dgm:prSet presAssocID="{2157A44A-95DD-4A61-A383-FA83F8CC74C0}" presName="Name9" presStyleLbl="sibTrans2D1" presStyleIdx="0" presStyleCnt="5"/>
      <dgm:spPr/>
    </dgm:pt>
    <dgm:pt modelId="{4D8B330D-F057-4308-B537-B5685D243FD9}" type="pres">
      <dgm:prSet presAssocID="{7469D1FA-9C61-4776-8545-D095E9B9F1D1}" presName="composite2" presStyleCnt="0"/>
      <dgm:spPr/>
    </dgm:pt>
    <dgm:pt modelId="{6F45819A-253B-4D06-93AA-B3FD865E1C83}" type="pres">
      <dgm:prSet presAssocID="{7469D1FA-9C61-4776-8545-D095E9B9F1D1}" presName="dummyNode2" presStyleLbl="node1" presStyleIdx="0" presStyleCnt="6"/>
      <dgm:spPr/>
    </dgm:pt>
    <dgm:pt modelId="{01C4D6AF-B7D8-4757-9BC6-5466CB8F4E92}" type="pres">
      <dgm:prSet presAssocID="{7469D1FA-9C61-4776-8545-D095E9B9F1D1}" presName="childNode2" presStyleLbl="bgAcc1" presStyleIdx="1" presStyleCnt="6">
        <dgm:presLayoutVars>
          <dgm:bulletEnabled val="1"/>
        </dgm:presLayoutVars>
      </dgm:prSet>
      <dgm:spPr/>
    </dgm:pt>
    <dgm:pt modelId="{8CEB46C2-A545-482F-BA49-6966665DDCD1}" type="pres">
      <dgm:prSet presAssocID="{7469D1FA-9C61-4776-8545-D095E9B9F1D1}" presName="childNode2tx" presStyleLbl="bgAcc1" presStyleIdx="1" presStyleCnt="6">
        <dgm:presLayoutVars>
          <dgm:bulletEnabled val="1"/>
        </dgm:presLayoutVars>
      </dgm:prSet>
      <dgm:spPr/>
    </dgm:pt>
    <dgm:pt modelId="{B1CAA256-5CE7-4D7E-816D-BB49F3CF25EC}" type="pres">
      <dgm:prSet presAssocID="{7469D1FA-9C61-4776-8545-D095E9B9F1D1}" presName="parentNode2" presStyleLbl="node1" presStyleIdx="1" presStyleCnt="6">
        <dgm:presLayoutVars>
          <dgm:chMax val="0"/>
          <dgm:bulletEnabled val="1"/>
        </dgm:presLayoutVars>
      </dgm:prSet>
      <dgm:spPr/>
    </dgm:pt>
    <dgm:pt modelId="{3308F1DD-3758-476C-A43D-EFAE6758F7FE}" type="pres">
      <dgm:prSet presAssocID="{7469D1FA-9C61-4776-8545-D095E9B9F1D1}" presName="connSite2" presStyleCnt="0"/>
      <dgm:spPr/>
    </dgm:pt>
    <dgm:pt modelId="{4611D62A-32E4-4F18-9383-439FA5E8D41C}" type="pres">
      <dgm:prSet presAssocID="{CA8AD6DD-0FC8-4FEF-8090-CCB6D4F1DD2D}" presName="Name18" presStyleLbl="sibTrans2D1" presStyleIdx="1" presStyleCnt="5"/>
      <dgm:spPr/>
    </dgm:pt>
    <dgm:pt modelId="{55982248-9E79-440A-8923-63F0298BDB9E}" type="pres">
      <dgm:prSet presAssocID="{078F7754-A637-424B-8E5B-049D9618B32A}" presName="composite1" presStyleCnt="0"/>
      <dgm:spPr/>
    </dgm:pt>
    <dgm:pt modelId="{0171442E-5CE8-498E-AE34-30B4B0F2E594}" type="pres">
      <dgm:prSet presAssocID="{078F7754-A637-424B-8E5B-049D9618B32A}" presName="dummyNode1" presStyleLbl="node1" presStyleIdx="1" presStyleCnt="6"/>
      <dgm:spPr/>
    </dgm:pt>
    <dgm:pt modelId="{8307B71E-9E1D-4D7F-9EA9-8DB5788849A4}" type="pres">
      <dgm:prSet presAssocID="{078F7754-A637-424B-8E5B-049D9618B32A}" presName="childNode1" presStyleLbl="bgAcc1" presStyleIdx="2" presStyleCnt="6">
        <dgm:presLayoutVars>
          <dgm:bulletEnabled val="1"/>
        </dgm:presLayoutVars>
      </dgm:prSet>
      <dgm:spPr/>
    </dgm:pt>
    <dgm:pt modelId="{B6C485FB-903F-4C09-B5EB-C24F65A36300}" type="pres">
      <dgm:prSet presAssocID="{078F7754-A637-424B-8E5B-049D9618B32A}" presName="childNode1tx" presStyleLbl="bgAcc1" presStyleIdx="2" presStyleCnt="6">
        <dgm:presLayoutVars>
          <dgm:bulletEnabled val="1"/>
        </dgm:presLayoutVars>
      </dgm:prSet>
      <dgm:spPr/>
    </dgm:pt>
    <dgm:pt modelId="{805486EC-2732-4B49-8F1C-12A49917BFA1}" type="pres">
      <dgm:prSet presAssocID="{078F7754-A637-424B-8E5B-049D9618B32A}" presName="parentNode1" presStyleLbl="node1" presStyleIdx="2" presStyleCnt="6">
        <dgm:presLayoutVars>
          <dgm:chMax val="1"/>
          <dgm:bulletEnabled val="1"/>
        </dgm:presLayoutVars>
      </dgm:prSet>
      <dgm:spPr/>
    </dgm:pt>
    <dgm:pt modelId="{8D8A0B29-7BE8-4F84-9BFE-9391EE99CF3D}" type="pres">
      <dgm:prSet presAssocID="{078F7754-A637-424B-8E5B-049D9618B32A}" presName="connSite1" presStyleCnt="0"/>
      <dgm:spPr/>
    </dgm:pt>
    <dgm:pt modelId="{2B505AE7-5BC0-47A8-ACFB-66AF7C63E920}" type="pres">
      <dgm:prSet presAssocID="{F69B9E76-DEEB-4FC7-821C-4F405B062AF9}" presName="Name9" presStyleLbl="sibTrans2D1" presStyleIdx="2" presStyleCnt="5"/>
      <dgm:spPr/>
    </dgm:pt>
    <dgm:pt modelId="{8E401E2B-A60C-4492-9D87-7FA027DECB07}" type="pres">
      <dgm:prSet presAssocID="{19E7AF1A-A3D7-41E7-828E-7444EC24F865}" presName="composite2" presStyleCnt="0"/>
      <dgm:spPr/>
    </dgm:pt>
    <dgm:pt modelId="{5D137D82-7833-4D03-9061-BAAE110299C9}" type="pres">
      <dgm:prSet presAssocID="{19E7AF1A-A3D7-41E7-828E-7444EC24F865}" presName="dummyNode2" presStyleLbl="node1" presStyleIdx="2" presStyleCnt="6"/>
      <dgm:spPr/>
    </dgm:pt>
    <dgm:pt modelId="{F4C55AE4-71F7-4433-8DAD-D967DEB30D2A}" type="pres">
      <dgm:prSet presAssocID="{19E7AF1A-A3D7-41E7-828E-7444EC24F865}" presName="childNode2" presStyleLbl="bgAcc1" presStyleIdx="3" presStyleCnt="6">
        <dgm:presLayoutVars>
          <dgm:bulletEnabled val="1"/>
        </dgm:presLayoutVars>
      </dgm:prSet>
      <dgm:spPr/>
    </dgm:pt>
    <dgm:pt modelId="{E539FB3E-D62E-4DCF-8491-D10ED9927954}" type="pres">
      <dgm:prSet presAssocID="{19E7AF1A-A3D7-41E7-828E-7444EC24F865}" presName="childNode2tx" presStyleLbl="bgAcc1" presStyleIdx="3" presStyleCnt="6">
        <dgm:presLayoutVars>
          <dgm:bulletEnabled val="1"/>
        </dgm:presLayoutVars>
      </dgm:prSet>
      <dgm:spPr/>
    </dgm:pt>
    <dgm:pt modelId="{ED26E2FD-659B-43F1-A760-7A439E4479C8}" type="pres">
      <dgm:prSet presAssocID="{19E7AF1A-A3D7-41E7-828E-7444EC24F865}" presName="parentNode2" presStyleLbl="node1" presStyleIdx="3" presStyleCnt="6">
        <dgm:presLayoutVars>
          <dgm:chMax val="0"/>
          <dgm:bulletEnabled val="1"/>
        </dgm:presLayoutVars>
      </dgm:prSet>
      <dgm:spPr/>
    </dgm:pt>
    <dgm:pt modelId="{F7E1B546-E3D2-49D2-BC9D-16FA85B36B92}" type="pres">
      <dgm:prSet presAssocID="{19E7AF1A-A3D7-41E7-828E-7444EC24F865}" presName="connSite2" presStyleCnt="0"/>
      <dgm:spPr/>
    </dgm:pt>
    <dgm:pt modelId="{E52D0110-ED90-49FE-96C0-AA2368FE6FA3}" type="pres">
      <dgm:prSet presAssocID="{980CB868-D8A5-4320-BD9B-8365458D8D49}" presName="Name18" presStyleLbl="sibTrans2D1" presStyleIdx="3" presStyleCnt="5"/>
      <dgm:spPr/>
    </dgm:pt>
    <dgm:pt modelId="{0B88E755-5D72-4446-A7E7-68A917E2CE03}" type="pres">
      <dgm:prSet presAssocID="{BD4A842D-73AA-4648-BC28-CD64984E4B88}" presName="composite1" presStyleCnt="0"/>
      <dgm:spPr/>
    </dgm:pt>
    <dgm:pt modelId="{5CAF546B-CC5E-470B-9783-DDEB946F407F}" type="pres">
      <dgm:prSet presAssocID="{BD4A842D-73AA-4648-BC28-CD64984E4B88}" presName="dummyNode1" presStyleLbl="node1" presStyleIdx="3" presStyleCnt="6"/>
      <dgm:spPr/>
    </dgm:pt>
    <dgm:pt modelId="{475DDFAA-720F-4A72-B1D8-7DE5101FAF49}" type="pres">
      <dgm:prSet presAssocID="{BD4A842D-73AA-4648-BC28-CD64984E4B88}" presName="childNode1" presStyleLbl="bgAcc1" presStyleIdx="4" presStyleCnt="6">
        <dgm:presLayoutVars>
          <dgm:bulletEnabled val="1"/>
        </dgm:presLayoutVars>
      </dgm:prSet>
      <dgm:spPr/>
    </dgm:pt>
    <dgm:pt modelId="{59A539AB-D156-46A5-8132-336C5A9A4148}" type="pres">
      <dgm:prSet presAssocID="{BD4A842D-73AA-4648-BC28-CD64984E4B88}" presName="childNode1tx" presStyleLbl="bgAcc1" presStyleIdx="4" presStyleCnt="6">
        <dgm:presLayoutVars>
          <dgm:bulletEnabled val="1"/>
        </dgm:presLayoutVars>
      </dgm:prSet>
      <dgm:spPr/>
    </dgm:pt>
    <dgm:pt modelId="{EA10A40E-3A3D-4EFA-8BA2-23607EB95AE8}" type="pres">
      <dgm:prSet presAssocID="{BD4A842D-73AA-4648-BC28-CD64984E4B88}" presName="parentNode1" presStyleLbl="node1" presStyleIdx="4" presStyleCnt="6">
        <dgm:presLayoutVars>
          <dgm:chMax val="1"/>
          <dgm:bulletEnabled val="1"/>
        </dgm:presLayoutVars>
      </dgm:prSet>
      <dgm:spPr/>
    </dgm:pt>
    <dgm:pt modelId="{411D854C-34BD-493B-B332-4C748FDFA512}" type="pres">
      <dgm:prSet presAssocID="{BD4A842D-73AA-4648-BC28-CD64984E4B88}" presName="connSite1" presStyleCnt="0"/>
      <dgm:spPr/>
    </dgm:pt>
    <dgm:pt modelId="{E1618EC3-4FD9-4404-A986-A5B324B36798}" type="pres">
      <dgm:prSet presAssocID="{2E052EE1-DE93-41CF-BAC5-8D1239EEE535}" presName="Name9" presStyleLbl="sibTrans2D1" presStyleIdx="4" presStyleCnt="5"/>
      <dgm:spPr/>
    </dgm:pt>
    <dgm:pt modelId="{6BFD81E9-8B72-4E60-A504-B752F93C7334}" type="pres">
      <dgm:prSet presAssocID="{E6EC1945-11E3-4338-96AB-FFA88B765C75}" presName="composite2" presStyleCnt="0"/>
      <dgm:spPr/>
    </dgm:pt>
    <dgm:pt modelId="{1D993285-6F75-4111-A6A5-44F34B4C3397}" type="pres">
      <dgm:prSet presAssocID="{E6EC1945-11E3-4338-96AB-FFA88B765C75}" presName="dummyNode2" presStyleLbl="node1" presStyleIdx="4" presStyleCnt="6"/>
      <dgm:spPr/>
    </dgm:pt>
    <dgm:pt modelId="{13ECDE63-8780-4F9D-8E5B-FA2D3A7D4ACB}" type="pres">
      <dgm:prSet presAssocID="{E6EC1945-11E3-4338-96AB-FFA88B765C75}" presName="childNode2" presStyleLbl="bgAcc1" presStyleIdx="5" presStyleCnt="6">
        <dgm:presLayoutVars>
          <dgm:bulletEnabled val="1"/>
        </dgm:presLayoutVars>
      </dgm:prSet>
      <dgm:spPr/>
    </dgm:pt>
    <dgm:pt modelId="{3D85712F-ACB4-4CDF-A9FA-DE5778941C81}" type="pres">
      <dgm:prSet presAssocID="{E6EC1945-11E3-4338-96AB-FFA88B765C75}" presName="childNode2tx" presStyleLbl="bgAcc1" presStyleIdx="5" presStyleCnt="6">
        <dgm:presLayoutVars>
          <dgm:bulletEnabled val="1"/>
        </dgm:presLayoutVars>
      </dgm:prSet>
      <dgm:spPr/>
    </dgm:pt>
    <dgm:pt modelId="{5E9634BB-FA74-47FD-8B26-29DFF95D4A58}" type="pres">
      <dgm:prSet presAssocID="{E6EC1945-11E3-4338-96AB-FFA88B765C75}" presName="parentNode2" presStyleLbl="node1" presStyleIdx="5" presStyleCnt="6">
        <dgm:presLayoutVars>
          <dgm:chMax val="0"/>
          <dgm:bulletEnabled val="1"/>
        </dgm:presLayoutVars>
      </dgm:prSet>
      <dgm:spPr/>
    </dgm:pt>
    <dgm:pt modelId="{155F41E0-C035-4FA5-99B0-6ABB574125CB}" type="pres">
      <dgm:prSet presAssocID="{E6EC1945-11E3-4338-96AB-FFA88B765C75}" presName="connSite2" presStyleCnt="0"/>
      <dgm:spPr/>
    </dgm:pt>
  </dgm:ptLst>
  <dgm:cxnLst>
    <dgm:cxn modelId="{25847900-F42C-4E17-82CF-496C5715708F}" type="presOf" srcId="{74143F9B-9854-4215-A171-18F12C3AF163}" destId="{8CEB46C2-A545-482F-BA49-6966665DDCD1}" srcOrd="1" destOrd="0" presId="urn:microsoft.com/office/officeart/2005/8/layout/hProcess4"/>
    <dgm:cxn modelId="{1C201306-A822-4516-BA92-F62774011B6A}" srcId="{BBF7521B-81B9-4DE7-94F3-EEFBAEB873FA}" destId="{19E7AF1A-A3D7-41E7-828E-7444EC24F865}" srcOrd="3" destOrd="0" parTransId="{FC6534A6-4CBF-4B58-A5C4-08C81432DF57}" sibTransId="{980CB868-D8A5-4320-BD9B-8365458D8D49}"/>
    <dgm:cxn modelId="{5BF6920A-3125-4599-85BB-38C843D9EB33}" type="presOf" srcId="{BD4A842D-73AA-4648-BC28-CD64984E4B88}" destId="{EA10A40E-3A3D-4EFA-8BA2-23607EB95AE8}" srcOrd="0" destOrd="0" presId="urn:microsoft.com/office/officeart/2005/8/layout/hProcess4"/>
    <dgm:cxn modelId="{8F544011-D2C8-4648-841C-3BDBA295C704}" type="presOf" srcId="{26EC6359-DDA5-437F-9389-99DE21FE59AD}" destId="{59A539AB-D156-46A5-8132-336C5A9A4148}" srcOrd="1" destOrd="0" presId="urn:microsoft.com/office/officeart/2005/8/layout/hProcess4"/>
    <dgm:cxn modelId="{674FB314-9451-45D3-B3C7-68B1690BB651}" type="presOf" srcId="{04581C66-63F6-4DB1-8A23-BF71A3126DBB}" destId="{A056A508-5CA3-4172-84F7-47C2258919BB}" srcOrd="0" destOrd="0" presId="urn:microsoft.com/office/officeart/2005/8/layout/hProcess4"/>
    <dgm:cxn modelId="{178AD914-D7A9-4476-A066-33CEE67BBCE9}" type="presOf" srcId="{BBF7521B-81B9-4DE7-94F3-EEFBAEB873FA}" destId="{F419B15D-9E21-4C55-8784-AE225F1AB67D}" srcOrd="0" destOrd="0" presId="urn:microsoft.com/office/officeart/2005/8/layout/hProcess4"/>
    <dgm:cxn modelId="{A707D617-2E54-426A-9607-8CB1B4C89F54}" type="presOf" srcId="{E6EC1945-11E3-4338-96AB-FFA88B765C75}" destId="{5E9634BB-FA74-47FD-8B26-29DFF95D4A58}" srcOrd="0" destOrd="0" presId="urn:microsoft.com/office/officeart/2005/8/layout/hProcess4"/>
    <dgm:cxn modelId="{34B1811A-1292-4004-8703-3432699F83BE}" type="presOf" srcId="{9077350F-012C-4F6B-8A59-70383B473249}" destId="{8307B71E-9E1D-4D7F-9EA9-8DB5788849A4}" srcOrd="0" destOrd="0" presId="urn:microsoft.com/office/officeart/2005/8/layout/hProcess4"/>
    <dgm:cxn modelId="{AD41D11F-EFDE-42B8-A79D-432426908A22}" type="presOf" srcId="{078F7754-A637-424B-8E5B-049D9618B32A}" destId="{805486EC-2732-4B49-8F1C-12A49917BFA1}" srcOrd="0" destOrd="0" presId="urn:microsoft.com/office/officeart/2005/8/layout/hProcess4"/>
    <dgm:cxn modelId="{04200522-ADFB-4AA4-92BB-0B3D69EEE7D5}" type="presOf" srcId="{0EE2F39E-D1B1-470F-8990-BE5AE098150B}" destId="{82B4C042-88D1-403C-8022-4191E9690D7C}" srcOrd="1" destOrd="0" presId="urn:microsoft.com/office/officeart/2005/8/layout/hProcess4"/>
    <dgm:cxn modelId="{F3389D32-CC8E-4AC7-B6A1-5927E95670C6}" type="presOf" srcId="{980CB868-D8A5-4320-BD9B-8365458D8D49}" destId="{E52D0110-ED90-49FE-96C0-AA2368FE6FA3}" srcOrd="0" destOrd="0" presId="urn:microsoft.com/office/officeart/2005/8/layout/hProcess4"/>
    <dgm:cxn modelId="{0FBBBB33-933D-4471-9721-31DDB9D83DE0}" srcId="{E6EC1945-11E3-4338-96AB-FFA88B765C75}" destId="{DDE2B08E-E5B1-4DB2-B312-E099F52FBC1D}" srcOrd="0" destOrd="0" parTransId="{727DFB8C-8737-41C5-B609-69F9B2C547C0}" sibTransId="{43456ABF-4307-485B-BB5D-6B81D0472184}"/>
    <dgm:cxn modelId="{38AD9039-FAF9-4458-BD8C-43D0AEACAD65}" srcId="{BBF7521B-81B9-4DE7-94F3-EEFBAEB873FA}" destId="{04581C66-63F6-4DB1-8A23-BF71A3126DBB}" srcOrd="0" destOrd="0" parTransId="{930CEF8E-E03D-445F-9EEB-FA074EAD2662}" sibTransId="{2157A44A-95DD-4A61-A383-FA83F8CC74C0}"/>
    <dgm:cxn modelId="{046E1042-F2B3-4CC2-8DD2-454DB317DD02}" type="presOf" srcId="{2E052EE1-DE93-41CF-BAC5-8D1239EEE535}" destId="{E1618EC3-4FD9-4404-A986-A5B324B36798}" srcOrd="0" destOrd="0" presId="urn:microsoft.com/office/officeart/2005/8/layout/hProcess4"/>
    <dgm:cxn modelId="{99C07446-C54C-4DBC-9E76-49DA3047DDF0}" type="presOf" srcId="{74143F9B-9854-4215-A171-18F12C3AF163}" destId="{01C4D6AF-B7D8-4757-9BC6-5466CB8F4E92}" srcOrd="0" destOrd="0" presId="urn:microsoft.com/office/officeart/2005/8/layout/hProcess4"/>
    <dgm:cxn modelId="{30FFE24D-62D6-4671-B065-A4A417D31324}" type="presOf" srcId="{37CE352A-9FB0-4C3E-9A8F-A886957303B3}" destId="{F4C55AE4-71F7-4433-8DAD-D967DEB30D2A}" srcOrd="0" destOrd="1" presId="urn:microsoft.com/office/officeart/2005/8/layout/hProcess4"/>
    <dgm:cxn modelId="{9E3CBE50-D262-4419-B621-D10718EA538B}" type="presOf" srcId="{19E7AF1A-A3D7-41E7-828E-7444EC24F865}" destId="{ED26E2FD-659B-43F1-A760-7A439E4479C8}" srcOrd="0" destOrd="0" presId="urn:microsoft.com/office/officeart/2005/8/layout/hProcess4"/>
    <dgm:cxn modelId="{BCC3AA51-FA5F-40DE-9E0E-0F7157192D28}" srcId="{BBF7521B-81B9-4DE7-94F3-EEFBAEB873FA}" destId="{E6EC1945-11E3-4338-96AB-FFA88B765C75}" srcOrd="5" destOrd="0" parTransId="{35095F26-393A-40C7-914F-38787564BA85}" sibTransId="{A495EA52-FBEF-4E9D-B591-8895D3933903}"/>
    <dgm:cxn modelId="{E2A06753-142E-4942-95BF-D2EDB71D5747}" type="presOf" srcId="{DDE2B08E-E5B1-4DB2-B312-E099F52FBC1D}" destId="{3D85712F-ACB4-4CDF-A9FA-DE5778941C81}" srcOrd="1" destOrd="0" presId="urn:microsoft.com/office/officeart/2005/8/layout/hProcess4"/>
    <dgm:cxn modelId="{81E8EF57-B40F-461D-BB00-C34A418F4139}" srcId="{BD4A842D-73AA-4648-BC28-CD64984E4B88}" destId="{26EC6359-DDA5-437F-9389-99DE21FE59AD}" srcOrd="0" destOrd="0" parTransId="{A802FE41-AF4E-42EC-9542-27BF90C4710D}" sibTransId="{82616DF0-3177-4847-A85F-D0C71F2265C4}"/>
    <dgm:cxn modelId="{6982846C-DBFF-433C-A0B7-7196C9469F1E}" srcId="{04581C66-63F6-4DB1-8A23-BF71A3126DBB}" destId="{0EE2F39E-D1B1-470F-8990-BE5AE098150B}" srcOrd="0" destOrd="0" parTransId="{3D2D569D-8DF0-45E2-8F30-48B34F69DB68}" sibTransId="{BA4B292E-5B60-4247-B901-61D5D5E2E10F}"/>
    <dgm:cxn modelId="{74EB1172-424B-468A-A26B-2E2EAFA8A81E}" srcId="{BBF7521B-81B9-4DE7-94F3-EEFBAEB873FA}" destId="{BD4A842D-73AA-4648-BC28-CD64984E4B88}" srcOrd="4" destOrd="0" parTransId="{805FB073-A397-4A24-B543-5D098E51B520}" sibTransId="{2E052EE1-DE93-41CF-BAC5-8D1239EEE535}"/>
    <dgm:cxn modelId="{29ECE583-D90E-45A0-9FA5-90FEA711CC40}" type="presOf" srcId="{2157A44A-95DD-4A61-A383-FA83F8CC74C0}" destId="{0C5C5ED7-E0DB-4FE9-97A2-73F260E729FF}" srcOrd="0" destOrd="0" presId="urn:microsoft.com/office/officeart/2005/8/layout/hProcess4"/>
    <dgm:cxn modelId="{83129F99-C696-41BF-BA5E-10DC06D8735D}" srcId="{19E7AF1A-A3D7-41E7-828E-7444EC24F865}" destId="{37CE352A-9FB0-4C3E-9A8F-A886957303B3}" srcOrd="1" destOrd="0" parTransId="{994D5CFB-4B86-4770-A184-F7CE726DA47E}" sibTransId="{17ED726D-B50F-42E0-BC08-47AAB90616DE}"/>
    <dgm:cxn modelId="{741FDAA1-C774-4A31-B28E-A4BACD8F44A6}" type="presOf" srcId="{26EC6359-DDA5-437F-9389-99DE21FE59AD}" destId="{475DDFAA-720F-4A72-B1D8-7DE5101FAF49}" srcOrd="0" destOrd="0" presId="urn:microsoft.com/office/officeart/2005/8/layout/hProcess4"/>
    <dgm:cxn modelId="{F30E64A6-AF5F-4457-8977-835D04DCA029}" type="presOf" srcId="{EBF622D9-468D-4F68-87E6-08049F1AEE92}" destId="{E539FB3E-D62E-4DCF-8491-D10ED9927954}" srcOrd="1" destOrd="0" presId="urn:microsoft.com/office/officeart/2005/8/layout/hProcess4"/>
    <dgm:cxn modelId="{ED39D4AF-FA34-4FDD-8CFF-7A732906433A}" srcId="{078F7754-A637-424B-8E5B-049D9618B32A}" destId="{9077350F-012C-4F6B-8A59-70383B473249}" srcOrd="0" destOrd="0" parTransId="{63A1BB3A-9357-4DE8-98BD-995FB3A435B7}" sibTransId="{31599A01-9500-490B-830C-DA23D8D5A6DA}"/>
    <dgm:cxn modelId="{0D664AB8-7F27-49DE-B65B-0A6EEA7E57F5}" srcId="{BBF7521B-81B9-4DE7-94F3-EEFBAEB873FA}" destId="{078F7754-A637-424B-8E5B-049D9618B32A}" srcOrd="2" destOrd="0" parTransId="{DE05458B-BBA3-4ECB-B1E9-DD18A99F84B4}" sibTransId="{F69B9E76-DEEB-4FC7-821C-4F405B062AF9}"/>
    <dgm:cxn modelId="{5D0073C3-5392-4370-8AC2-F6FE6BFB3778}" type="presOf" srcId="{EBF622D9-468D-4F68-87E6-08049F1AEE92}" destId="{F4C55AE4-71F7-4433-8DAD-D967DEB30D2A}" srcOrd="0" destOrd="0" presId="urn:microsoft.com/office/officeart/2005/8/layout/hProcess4"/>
    <dgm:cxn modelId="{477714CB-415F-4031-8A96-9D08428F58FE}" type="presOf" srcId="{0EE2F39E-D1B1-470F-8990-BE5AE098150B}" destId="{C68ACD2C-4DDD-49CF-95BC-9122840188C0}" srcOrd="0" destOrd="0" presId="urn:microsoft.com/office/officeart/2005/8/layout/hProcess4"/>
    <dgm:cxn modelId="{F7B4E3D7-22D3-4BCE-8B93-73EE9FB94DC7}" srcId="{BBF7521B-81B9-4DE7-94F3-EEFBAEB873FA}" destId="{7469D1FA-9C61-4776-8545-D095E9B9F1D1}" srcOrd="1" destOrd="0" parTransId="{91444B42-413E-4626-AA90-B38AB5EE2F15}" sibTransId="{CA8AD6DD-0FC8-4FEF-8090-CCB6D4F1DD2D}"/>
    <dgm:cxn modelId="{2516C5E2-E596-419F-8ED1-0A218558426E}" srcId="{7469D1FA-9C61-4776-8545-D095E9B9F1D1}" destId="{74143F9B-9854-4215-A171-18F12C3AF163}" srcOrd="0" destOrd="0" parTransId="{58EFD5E0-196E-482C-86A5-DA714806AF92}" sibTransId="{1B853290-0D99-474E-805B-0B602E037223}"/>
    <dgm:cxn modelId="{2A560BE8-7696-4FBC-9C43-5F01573FAE61}" type="presOf" srcId="{37CE352A-9FB0-4C3E-9A8F-A886957303B3}" destId="{E539FB3E-D62E-4DCF-8491-D10ED9927954}" srcOrd="1" destOrd="1" presId="urn:microsoft.com/office/officeart/2005/8/layout/hProcess4"/>
    <dgm:cxn modelId="{EF1729EA-CA97-4795-AC0C-CFD396B64E44}" type="presOf" srcId="{7469D1FA-9C61-4776-8545-D095E9B9F1D1}" destId="{B1CAA256-5CE7-4D7E-816D-BB49F3CF25EC}" srcOrd="0" destOrd="0" presId="urn:microsoft.com/office/officeart/2005/8/layout/hProcess4"/>
    <dgm:cxn modelId="{8B78A1F1-7D9D-4C9C-9A06-A32F3361BFCC}" type="presOf" srcId="{CA8AD6DD-0FC8-4FEF-8090-CCB6D4F1DD2D}" destId="{4611D62A-32E4-4F18-9383-439FA5E8D41C}" srcOrd="0" destOrd="0" presId="urn:microsoft.com/office/officeart/2005/8/layout/hProcess4"/>
    <dgm:cxn modelId="{CACB47F9-45E2-4E33-9D08-25A0A928BB5E}" type="presOf" srcId="{F69B9E76-DEEB-4FC7-821C-4F405B062AF9}" destId="{2B505AE7-5BC0-47A8-ACFB-66AF7C63E920}" srcOrd="0" destOrd="0" presId="urn:microsoft.com/office/officeart/2005/8/layout/hProcess4"/>
    <dgm:cxn modelId="{EFE151FA-9E76-466C-B472-C882B7CECBD5}" type="presOf" srcId="{DDE2B08E-E5B1-4DB2-B312-E099F52FBC1D}" destId="{13ECDE63-8780-4F9D-8E5B-FA2D3A7D4ACB}" srcOrd="0" destOrd="0" presId="urn:microsoft.com/office/officeart/2005/8/layout/hProcess4"/>
    <dgm:cxn modelId="{6845FEFE-7AE9-4A7F-895E-6182EE514325}" type="presOf" srcId="{9077350F-012C-4F6B-8A59-70383B473249}" destId="{B6C485FB-903F-4C09-B5EB-C24F65A36300}" srcOrd="1" destOrd="0" presId="urn:microsoft.com/office/officeart/2005/8/layout/hProcess4"/>
    <dgm:cxn modelId="{EBB351FF-984B-4DD6-ACB4-4F47E03E018C}" srcId="{19E7AF1A-A3D7-41E7-828E-7444EC24F865}" destId="{EBF622D9-468D-4F68-87E6-08049F1AEE92}" srcOrd="0" destOrd="0" parTransId="{386251EB-B8ED-4A93-91CD-CB7ECFDCEF15}" sibTransId="{3A3C780B-B3BA-476D-AA2C-640A9326AB1A}"/>
    <dgm:cxn modelId="{83350BA4-D058-4704-83F6-C39DAC85D8E6}" type="presParOf" srcId="{F419B15D-9E21-4C55-8784-AE225F1AB67D}" destId="{F26C708D-3DDF-433C-9A74-A976FC35C411}" srcOrd="0" destOrd="0" presId="urn:microsoft.com/office/officeart/2005/8/layout/hProcess4"/>
    <dgm:cxn modelId="{A011E40A-808B-40E3-91CE-1BE156002DAA}" type="presParOf" srcId="{F419B15D-9E21-4C55-8784-AE225F1AB67D}" destId="{4A76F3DC-68E8-453E-9C5C-B213F5813A97}" srcOrd="1" destOrd="0" presId="urn:microsoft.com/office/officeart/2005/8/layout/hProcess4"/>
    <dgm:cxn modelId="{305968B2-77CE-45A1-9BEF-25DD33FC0CB3}" type="presParOf" srcId="{F419B15D-9E21-4C55-8784-AE225F1AB67D}" destId="{3515EEF7-6BB2-4609-9344-4D34FF410F44}" srcOrd="2" destOrd="0" presId="urn:microsoft.com/office/officeart/2005/8/layout/hProcess4"/>
    <dgm:cxn modelId="{6BF2745C-CE18-4731-958D-C05BD84E3243}" type="presParOf" srcId="{3515EEF7-6BB2-4609-9344-4D34FF410F44}" destId="{9B05B05A-B3F8-4150-863E-A4242189DB49}" srcOrd="0" destOrd="0" presId="urn:microsoft.com/office/officeart/2005/8/layout/hProcess4"/>
    <dgm:cxn modelId="{B5AF1A07-31D0-41E1-B5BB-6BACDA4A6391}" type="presParOf" srcId="{9B05B05A-B3F8-4150-863E-A4242189DB49}" destId="{FC470CFC-332F-474A-B53C-1C16CA73A90D}" srcOrd="0" destOrd="0" presId="urn:microsoft.com/office/officeart/2005/8/layout/hProcess4"/>
    <dgm:cxn modelId="{14EFEBBF-41CC-489D-B850-B0236340BED4}" type="presParOf" srcId="{9B05B05A-B3F8-4150-863E-A4242189DB49}" destId="{C68ACD2C-4DDD-49CF-95BC-9122840188C0}" srcOrd="1" destOrd="0" presId="urn:microsoft.com/office/officeart/2005/8/layout/hProcess4"/>
    <dgm:cxn modelId="{F76FCB50-10FA-4372-B668-FF7775028E0B}" type="presParOf" srcId="{9B05B05A-B3F8-4150-863E-A4242189DB49}" destId="{82B4C042-88D1-403C-8022-4191E9690D7C}" srcOrd="2" destOrd="0" presId="urn:microsoft.com/office/officeart/2005/8/layout/hProcess4"/>
    <dgm:cxn modelId="{DFD5911C-3265-4C1F-93D9-D98368D517D4}" type="presParOf" srcId="{9B05B05A-B3F8-4150-863E-A4242189DB49}" destId="{A056A508-5CA3-4172-84F7-47C2258919BB}" srcOrd="3" destOrd="0" presId="urn:microsoft.com/office/officeart/2005/8/layout/hProcess4"/>
    <dgm:cxn modelId="{F3AB2F73-E98E-42E4-95A9-5FC32786F1C5}" type="presParOf" srcId="{9B05B05A-B3F8-4150-863E-A4242189DB49}" destId="{CA89D6DC-DB73-4291-AFAE-6E914C413740}" srcOrd="4" destOrd="0" presId="urn:microsoft.com/office/officeart/2005/8/layout/hProcess4"/>
    <dgm:cxn modelId="{F05923FD-1FC2-464A-9920-B02E10A7E463}" type="presParOf" srcId="{3515EEF7-6BB2-4609-9344-4D34FF410F44}" destId="{0C5C5ED7-E0DB-4FE9-97A2-73F260E729FF}" srcOrd="1" destOrd="0" presId="urn:microsoft.com/office/officeart/2005/8/layout/hProcess4"/>
    <dgm:cxn modelId="{51500F4F-63C9-472C-982C-B4383170662D}" type="presParOf" srcId="{3515EEF7-6BB2-4609-9344-4D34FF410F44}" destId="{4D8B330D-F057-4308-B537-B5685D243FD9}" srcOrd="2" destOrd="0" presId="urn:microsoft.com/office/officeart/2005/8/layout/hProcess4"/>
    <dgm:cxn modelId="{B6C10E27-0637-4A1D-A65D-D90A4FB01A7D}" type="presParOf" srcId="{4D8B330D-F057-4308-B537-B5685D243FD9}" destId="{6F45819A-253B-4D06-93AA-B3FD865E1C83}" srcOrd="0" destOrd="0" presId="urn:microsoft.com/office/officeart/2005/8/layout/hProcess4"/>
    <dgm:cxn modelId="{490D44EF-9307-4539-907E-C39499E17D87}" type="presParOf" srcId="{4D8B330D-F057-4308-B537-B5685D243FD9}" destId="{01C4D6AF-B7D8-4757-9BC6-5466CB8F4E92}" srcOrd="1" destOrd="0" presId="urn:microsoft.com/office/officeart/2005/8/layout/hProcess4"/>
    <dgm:cxn modelId="{21163814-FD9D-47BD-92A4-5AB9E1ED4A31}" type="presParOf" srcId="{4D8B330D-F057-4308-B537-B5685D243FD9}" destId="{8CEB46C2-A545-482F-BA49-6966665DDCD1}" srcOrd="2" destOrd="0" presId="urn:microsoft.com/office/officeart/2005/8/layout/hProcess4"/>
    <dgm:cxn modelId="{6586CDA3-1BCA-4D55-840F-C8A5493DF3AB}" type="presParOf" srcId="{4D8B330D-F057-4308-B537-B5685D243FD9}" destId="{B1CAA256-5CE7-4D7E-816D-BB49F3CF25EC}" srcOrd="3" destOrd="0" presId="urn:microsoft.com/office/officeart/2005/8/layout/hProcess4"/>
    <dgm:cxn modelId="{44DA0A0C-DA34-4BF4-8233-A1838A108FB4}" type="presParOf" srcId="{4D8B330D-F057-4308-B537-B5685D243FD9}" destId="{3308F1DD-3758-476C-A43D-EFAE6758F7FE}" srcOrd="4" destOrd="0" presId="urn:microsoft.com/office/officeart/2005/8/layout/hProcess4"/>
    <dgm:cxn modelId="{E7A7D5A8-6503-4CF0-930E-AD717A2CE02C}" type="presParOf" srcId="{3515EEF7-6BB2-4609-9344-4D34FF410F44}" destId="{4611D62A-32E4-4F18-9383-439FA5E8D41C}" srcOrd="3" destOrd="0" presId="urn:microsoft.com/office/officeart/2005/8/layout/hProcess4"/>
    <dgm:cxn modelId="{54540D5E-634E-40AD-94D8-40313B9EDC8F}" type="presParOf" srcId="{3515EEF7-6BB2-4609-9344-4D34FF410F44}" destId="{55982248-9E79-440A-8923-63F0298BDB9E}" srcOrd="4" destOrd="0" presId="urn:microsoft.com/office/officeart/2005/8/layout/hProcess4"/>
    <dgm:cxn modelId="{85A88602-E576-4157-8587-299E0E3CED4A}" type="presParOf" srcId="{55982248-9E79-440A-8923-63F0298BDB9E}" destId="{0171442E-5CE8-498E-AE34-30B4B0F2E594}" srcOrd="0" destOrd="0" presId="urn:microsoft.com/office/officeart/2005/8/layout/hProcess4"/>
    <dgm:cxn modelId="{2ACC83E1-E21E-42A6-A336-8146EBA591FC}" type="presParOf" srcId="{55982248-9E79-440A-8923-63F0298BDB9E}" destId="{8307B71E-9E1D-4D7F-9EA9-8DB5788849A4}" srcOrd="1" destOrd="0" presId="urn:microsoft.com/office/officeart/2005/8/layout/hProcess4"/>
    <dgm:cxn modelId="{A1D97C55-0B01-4563-BE33-4F15D28BD626}" type="presParOf" srcId="{55982248-9E79-440A-8923-63F0298BDB9E}" destId="{B6C485FB-903F-4C09-B5EB-C24F65A36300}" srcOrd="2" destOrd="0" presId="urn:microsoft.com/office/officeart/2005/8/layout/hProcess4"/>
    <dgm:cxn modelId="{B3C41D5F-1B94-4442-B375-D4502C0385A9}" type="presParOf" srcId="{55982248-9E79-440A-8923-63F0298BDB9E}" destId="{805486EC-2732-4B49-8F1C-12A49917BFA1}" srcOrd="3" destOrd="0" presId="urn:microsoft.com/office/officeart/2005/8/layout/hProcess4"/>
    <dgm:cxn modelId="{474598D5-9FEE-443D-9251-8325FBCBC15C}" type="presParOf" srcId="{55982248-9E79-440A-8923-63F0298BDB9E}" destId="{8D8A0B29-7BE8-4F84-9BFE-9391EE99CF3D}" srcOrd="4" destOrd="0" presId="urn:microsoft.com/office/officeart/2005/8/layout/hProcess4"/>
    <dgm:cxn modelId="{612B92FA-2560-4A5A-A569-76CC73156254}" type="presParOf" srcId="{3515EEF7-6BB2-4609-9344-4D34FF410F44}" destId="{2B505AE7-5BC0-47A8-ACFB-66AF7C63E920}" srcOrd="5" destOrd="0" presId="urn:microsoft.com/office/officeart/2005/8/layout/hProcess4"/>
    <dgm:cxn modelId="{835C7230-F15B-4B97-A916-E42BF9EB9DCF}" type="presParOf" srcId="{3515EEF7-6BB2-4609-9344-4D34FF410F44}" destId="{8E401E2B-A60C-4492-9D87-7FA027DECB07}" srcOrd="6" destOrd="0" presId="urn:microsoft.com/office/officeart/2005/8/layout/hProcess4"/>
    <dgm:cxn modelId="{C35246DE-AD87-4E69-A26B-2F5A7A0BA5A9}" type="presParOf" srcId="{8E401E2B-A60C-4492-9D87-7FA027DECB07}" destId="{5D137D82-7833-4D03-9061-BAAE110299C9}" srcOrd="0" destOrd="0" presId="urn:microsoft.com/office/officeart/2005/8/layout/hProcess4"/>
    <dgm:cxn modelId="{AE793F95-1735-4847-84EF-7CE52F249AD6}" type="presParOf" srcId="{8E401E2B-A60C-4492-9D87-7FA027DECB07}" destId="{F4C55AE4-71F7-4433-8DAD-D967DEB30D2A}" srcOrd="1" destOrd="0" presId="urn:microsoft.com/office/officeart/2005/8/layout/hProcess4"/>
    <dgm:cxn modelId="{67F68B7C-6FED-473D-9DA4-DD9EB2275AAF}" type="presParOf" srcId="{8E401E2B-A60C-4492-9D87-7FA027DECB07}" destId="{E539FB3E-D62E-4DCF-8491-D10ED9927954}" srcOrd="2" destOrd="0" presId="urn:microsoft.com/office/officeart/2005/8/layout/hProcess4"/>
    <dgm:cxn modelId="{0A9A1AE6-0002-4F91-9953-95EBAFF1FD08}" type="presParOf" srcId="{8E401E2B-A60C-4492-9D87-7FA027DECB07}" destId="{ED26E2FD-659B-43F1-A760-7A439E4479C8}" srcOrd="3" destOrd="0" presId="urn:microsoft.com/office/officeart/2005/8/layout/hProcess4"/>
    <dgm:cxn modelId="{45590EA1-C514-4855-8022-57A03ABAB484}" type="presParOf" srcId="{8E401E2B-A60C-4492-9D87-7FA027DECB07}" destId="{F7E1B546-E3D2-49D2-BC9D-16FA85B36B92}" srcOrd="4" destOrd="0" presId="urn:microsoft.com/office/officeart/2005/8/layout/hProcess4"/>
    <dgm:cxn modelId="{59346437-B446-4C05-8DDF-E40C9A06E571}" type="presParOf" srcId="{3515EEF7-6BB2-4609-9344-4D34FF410F44}" destId="{E52D0110-ED90-49FE-96C0-AA2368FE6FA3}" srcOrd="7" destOrd="0" presId="urn:microsoft.com/office/officeart/2005/8/layout/hProcess4"/>
    <dgm:cxn modelId="{0C3F78D4-05BE-4DA3-8A8C-86CBEBDAA95D}" type="presParOf" srcId="{3515EEF7-6BB2-4609-9344-4D34FF410F44}" destId="{0B88E755-5D72-4446-A7E7-68A917E2CE03}" srcOrd="8" destOrd="0" presId="urn:microsoft.com/office/officeart/2005/8/layout/hProcess4"/>
    <dgm:cxn modelId="{8D939237-F08A-43AC-ABE1-1A473DFC6A4C}" type="presParOf" srcId="{0B88E755-5D72-4446-A7E7-68A917E2CE03}" destId="{5CAF546B-CC5E-470B-9783-DDEB946F407F}" srcOrd="0" destOrd="0" presId="urn:microsoft.com/office/officeart/2005/8/layout/hProcess4"/>
    <dgm:cxn modelId="{F36E467B-6D6E-43FF-B71D-AD6F26897FE3}" type="presParOf" srcId="{0B88E755-5D72-4446-A7E7-68A917E2CE03}" destId="{475DDFAA-720F-4A72-B1D8-7DE5101FAF49}" srcOrd="1" destOrd="0" presId="urn:microsoft.com/office/officeart/2005/8/layout/hProcess4"/>
    <dgm:cxn modelId="{18ECFF87-6027-4F7D-85AD-4401D8E37818}" type="presParOf" srcId="{0B88E755-5D72-4446-A7E7-68A917E2CE03}" destId="{59A539AB-D156-46A5-8132-336C5A9A4148}" srcOrd="2" destOrd="0" presId="urn:microsoft.com/office/officeart/2005/8/layout/hProcess4"/>
    <dgm:cxn modelId="{F2B4AA96-5D24-4990-A110-3B285B5ED488}" type="presParOf" srcId="{0B88E755-5D72-4446-A7E7-68A917E2CE03}" destId="{EA10A40E-3A3D-4EFA-8BA2-23607EB95AE8}" srcOrd="3" destOrd="0" presId="urn:microsoft.com/office/officeart/2005/8/layout/hProcess4"/>
    <dgm:cxn modelId="{6AF1C3D3-2E96-43BA-AB7A-CEA4D4D9F9F2}" type="presParOf" srcId="{0B88E755-5D72-4446-A7E7-68A917E2CE03}" destId="{411D854C-34BD-493B-B332-4C748FDFA512}" srcOrd="4" destOrd="0" presId="urn:microsoft.com/office/officeart/2005/8/layout/hProcess4"/>
    <dgm:cxn modelId="{A8DE72A0-2DA2-4BE6-989D-2F4280A9D65D}" type="presParOf" srcId="{3515EEF7-6BB2-4609-9344-4D34FF410F44}" destId="{E1618EC3-4FD9-4404-A986-A5B324B36798}" srcOrd="9" destOrd="0" presId="urn:microsoft.com/office/officeart/2005/8/layout/hProcess4"/>
    <dgm:cxn modelId="{447FE800-F8AF-493B-B5AE-FB7F1E9D9D6B}" type="presParOf" srcId="{3515EEF7-6BB2-4609-9344-4D34FF410F44}" destId="{6BFD81E9-8B72-4E60-A504-B752F93C7334}" srcOrd="10" destOrd="0" presId="urn:microsoft.com/office/officeart/2005/8/layout/hProcess4"/>
    <dgm:cxn modelId="{C5283AC2-DDE3-4D17-B188-B4B65988ECFD}" type="presParOf" srcId="{6BFD81E9-8B72-4E60-A504-B752F93C7334}" destId="{1D993285-6F75-4111-A6A5-44F34B4C3397}" srcOrd="0" destOrd="0" presId="urn:microsoft.com/office/officeart/2005/8/layout/hProcess4"/>
    <dgm:cxn modelId="{536FB24E-AF93-46CB-9D82-4B485417C377}" type="presParOf" srcId="{6BFD81E9-8B72-4E60-A504-B752F93C7334}" destId="{13ECDE63-8780-4F9D-8E5B-FA2D3A7D4ACB}" srcOrd="1" destOrd="0" presId="urn:microsoft.com/office/officeart/2005/8/layout/hProcess4"/>
    <dgm:cxn modelId="{63556454-6FEC-4CE8-82E9-86294E53C6D1}" type="presParOf" srcId="{6BFD81E9-8B72-4E60-A504-B752F93C7334}" destId="{3D85712F-ACB4-4CDF-A9FA-DE5778941C81}" srcOrd="2" destOrd="0" presId="urn:microsoft.com/office/officeart/2005/8/layout/hProcess4"/>
    <dgm:cxn modelId="{991CE52B-14E2-4C1A-B3B7-80041CCDF5D3}" type="presParOf" srcId="{6BFD81E9-8B72-4E60-A504-B752F93C7334}" destId="{5E9634BB-FA74-47FD-8B26-29DFF95D4A58}" srcOrd="3" destOrd="0" presId="urn:microsoft.com/office/officeart/2005/8/layout/hProcess4"/>
    <dgm:cxn modelId="{6E83EFB8-FCC1-4E76-95CD-52EAECCF58BE}" type="presParOf" srcId="{6BFD81E9-8B72-4E60-A504-B752F93C7334}" destId="{155F41E0-C035-4FA5-99B0-6ABB574125CB}"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8ACD2C-4DDD-49CF-95BC-9122840188C0}">
      <dsp:nvSpPr>
        <dsp:cNvPr id="0" name=""/>
        <dsp:cNvSpPr/>
      </dsp:nvSpPr>
      <dsp:spPr>
        <a:xfrm>
          <a:off x="3267" y="2151121"/>
          <a:ext cx="2926015" cy="241335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3815" tIns="43815" rIns="43815" bIns="43815" numCol="1" spcCol="1270" anchor="t" anchorCtr="0">
          <a:noAutofit/>
        </a:bodyPr>
        <a:lstStyle/>
        <a:p>
          <a:pPr marL="228600" lvl="1" indent="-228600" algn="l" defTabSz="1022350">
            <a:lnSpc>
              <a:spcPct val="90000"/>
            </a:lnSpc>
            <a:spcBef>
              <a:spcPct val="0"/>
            </a:spcBef>
            <a:spcAft>
              <a:spcPct val="15000"/>
            </a:spcAft>
            <a:buChar char="•"/>
          </a:pPr>
          <a:r>
            <a:rPr lang="en-GB" sz="2300" kern="1200" dirty="0"/>
            <a:t>Project designed and implemented</a:t>
          </a:r>
          <a:endParaRPr lang="en-US" sz="2300" kern="1200" dirty="0"/>
        </a:p>
      </dsp:txBody>
      <dsp:txXfrm>
        <a:off x="58805" y="2206659"/>
        <a:ext cx="2814939" cy="1785128"/>
      </dsp:txXfrm>
    </dsp:sp>
    <dsp:sp modelId="{0C5C5ED7-E0DB-4FE9-97A2-73F260E729FF}">
      <dsp:nvSpPr>
        <dsp:cNvPr id="0" name=""/>
        <dsp:cNvSpPr/>
      </dsp:nvSpPr>
      <dsp:spPr>
        <a:xfrm>
          <a:off x="1529182" y="2300557"/>
          <a:ext cx="3855218" cy="3855218"/>
        </a:xfrm>
        <a:prstGeom prst="leftCircularArrow">
          <a:avLst>
            <a:gd name="adj1" fmla="val 4773"/>
            <a:gd name="adj2" fmla="val 610809"/>
            <a:gd name="adj3" fmla="val 2386320"/>
            <a:gd name="adj4" fmla="val 9024489"/>
            <a:gd name="adj5" fmla="val 5568"/>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056A508-5CA3-4172-84F7-47C2258919BB}">
      <dsp:nvSpPr>
        <dsp:cNvPr id="0" name=""/>
        <dsp:cNvSpPr/>
      </dsp:nvSpPr>
      <dsp:spPr>
        <a:xfrm>
          <a:off x="653493" y="4047325"/>
          <a:ext cx="2600902" cy="103429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9055" tIns="39370" rIns="59055" bIns="39370" numCol="1" spcCol="1270" anchor="ctr" anchorCtr="0">
          <a:noAutofit/>
        </a:bodyPr>
        <a:lstStyle/>
        <a:p>
          <a:pPr marL="0" lvl="0" indent="0" algn="ctr" defTabSz="1377950">
            <a:lnSpc>
              <a:spcPct val="90000"/>
            </a:lnSpc>
            <a:spcBef>
              <a:spcPct val="0"/>
            </a:spcBef>
            <a:spcAft>
              <a:spcPct val="35000"/>
            </a:spcAft>
            <a:buNone/>
          </a:pPr>
          <a:r>
            <a:rPr lang="en-GB" sz="3100" kern="1200" dirty="0"/>
            <a:t>Project developer</a:t>
          </a:r>
          <a:endParaRPr lang="en-US" sz="3100" kern="1200" dirty="0"/>
        </a:p>
      </dsp:txBody>
      <dsp:txXfrm>
        <a:off x="683786" y="4077618"/>
        <a:ext cx="2540316" cy="973707"/>
      </dsp:txXfrm>
    </dsp:sp>
    <dsp:sp modelId="{01C4D6AF-B7D8-4757-9BC6-5466CB8F4E92}">
      <dsp:nvSpPr>
        <dsp:cNvPr id="0" name=""/>
        <dsp:cNvSpPr/>
      </dsp:nvSpPr>
      <dsp:spPr>
        <a:xfrm>
          <a:off x="4130599" y="2151121"/>
          <a:ext cx="2926015" cy="241335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3815" tIns="43815" rIns="43815" bIns="43815" numCol="1" spcCol="1270" anchor="t" anchorCtr="0">
          <a:noAutofit/>
        </a:bodyPr>
        <a:lstStyle/>
        <a:p>
          <a:pPr marL="228600" lvl="1" indent="-228600" algn="l" defTabSz="1022350">
            <a:lnSpc>
              <a:spcPct val="90000"/>
            </a:lnSpc>
            <a:spcBef>
              <a:spcPct val="0"/>
            </a:spcBef>
            <a:spcAft>
              <a:spcPct val="15000"/>
            </a:spcAft>
            <a:buChar char="•"/>
          </a:pPr>
          <a:r>
            <a:rPr lang="en-GB" sz="2300" kern="1200" dirty="0"/>
            <a:t>Carbon emissions reduction validated and verified</a:t>
          </a:r>
          <a:endParaRPr lang="en-US" sz="2300" kern="1200" dirty="0"/>
        </a:p>
      </dsp:txBody>
      <dsp:txXfrm>
        <a:off x="4186137" y="2723806"/>
        <a:ext cx="2814939" cy="1785128"/>
      </dsp:txXfrm>
    </dsp:sp>
    <dsp:sp modelId="{4611D62A-32E4-4F18-9383-439FA5E8D41C}">
      <dsp:nvSpPr>
        <dsp:cNvPr id="0" name=""/>
        <dsp:cNvSpPr/>
      </dsp:nvSpPr>
      <dsp:spPr>
        <a:xfrm>
          <a:off x="5632130" y="465192"/>
          <a:ext cx="4229098" cy="4229098"/>
        </a:xfrm>
        <a:prstGeom prst="circularArrow">
          <a:avLst>
            <a:gd name="adj1" fmla="val 4351"/>
            <a:gd name="adj2" fmla="val 551055"/>
            <a:gd name="adj3" fmla="val 19273435"/>
            <a:gd name="adj4" fmla="val 12575511"/>
            <a:gd name="adj5" fmla="val 5076"/>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1CAA256-5CE7-4D7E-816D-BB49F3CF25EC}">
      <dsp:nvSpPr>
        <dsp:cNvPr id="0" name=""/>
        <dsp:cNvSpPr/>
      </dsp:nvSpPr>
      <dsp:spPr>
        <a:xfrm>
          <a:off x="4780825" y="1633974"/>
          <a:ext cx="2600902" cy="103429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9055" tIns="39370" rIns="59055" bIns="39370" numCol="1" spcCol="1270" anchor="ctr" anchorCtr="0">
          <a:noAutofit/>
        </a:bodyPr>
        <a:lstStyle/>
        <a:p>
          <a:pPr marL="0" lvl="0" indent="0" algn="ctr" defTabSz="1377950">
            <a:lnSpc>
              <a:spcPct val="90000"/>
            </a:lnSpc>
            <a:spcBef>
              <a:spcPct val="0"/>
            </a:spcBef>
            <a:spcAft>
              <a:spcPct val="35000"/>
            </a:spcAft>
            <a:buNone/>
          </a:pPr>
          <a:r>
            <a:rPr lang="en-GB" sz="3100" kern="1200" dirty="0"/>
            <a:t>Independent verifier</a:t>
          </a:r>
          <a:endParaRPr lang="en-US" sz="3100" kern="1200" dirty="0"/>
        </a:p>
      </dsp:txBody>
      <dsp:txXfrm>
        <a:off x="4811118" y="1664267"/>
        <a:ext cx="2540316" cy="973707"/>
      </dsp:txXfrm>
    </dsp:sp>
    <dsp:sp modelId="{8307B71E-9E1D-4D7F-9EA9-8DB5788849A4}">
      <dsp:nvSpPr>
        <dsp:cNvPr id="0" name=""/>
        <dsp:cNvSpPr/>
      </dsp:nvSpPr>
      <dsp:spPr>
        <a:xfrm>
          <a:off x="8257930" y="2151121"/>
          <a:ext cx="2926015" cy="241335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3815" tIns="43815" rIns="43815" bIns="43815" numCol="1" spcCol="1270" anchor="t" anchorCtr="0">
          <a:noAutofit/>
        </a:bodyPr>
        <a:lstStyle/>
        <a:p>
          <a:pPr marL="228600" lvl="1" indent="-228600" algn="l" defTabSz="1022350">
            <a:lnSpc>
              <a:spcPct val="90000"/>
            </a:lnSpc>
            <a:spcBef>
              <a:spcPct val="0"/>
            </a:spcBef>
            <a:spcAft>
              <a:spcPct val="15000"/>
            </a:spcAft>
            <a:buChar char="•"/>
          </a:pPr>
          <a:r>
            <a:rPr lang="en-GB" sz="2300" kern="1200" dirty="0"/>
            <a:t>Credit issued/generated</a:t>
          </a:r>
          <a:endParaRPr lang="en-US" sz="2300" kern="1200" dirty="0"/>
        </a:p>
      </dsp:txBody>
      <dsp:txXfrm>
        <a:off x="8313468" y="2206659"/>
        <a:ext cx="2814939" cy="1785128"/>
      </dsp:txXfrm>
    </dsp:sp>
    <dsp:sp modelId="{2B505AE7-5BC0-47A8-ACFB-66AF7C63E920}">
      <dsp:nvSpPr>
        <dsp:cNvPr id="0" name=""/>
        <dsp:cNvSpPr/>
      </dsp:nvSpPr>
      <dsp:spPr>
        <a:xfrm>
          <a:off x="9783845" y="2300557"/>
          <a:ext cx="3855218" cy="3855218"/>
        </a:xfrm>
        <a:prstGeom prst="leftCircularArrow">
          <a:avLst>
            <a:gd name="adj1" fmla="val 4773"/>
            <a:gd name="adj2" fmla="val 610809"/>
            <a:gd name="adj3" fmla="val 2386320"/>
            <a:gd name="adj4" fmla="val 9024489"/>
            <a:gd name="adj5" fmla="val 5568"/>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05486EC-2732-4B49-8F1C-12A49917BFA1}">
      <dsp:nvSpPr>
        <dsp:cNvPr id="0" name=""/>
        <dsp:cNvSpPr/>
      </dsp:nvSpPr>
      <dsp:spPr>
        <a:xfrm>
          <a:off x="8908156" y="4047325"/>
          <a:ext cx="2600902" cy="103429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9055" tIns="39370" rIns="59055" bIns="39370" numCol="1" spcCol="1270" anchor="ctr" anchorCtr="0">
          <a:noAutofit/>
        </a:bodyPr>
        <a:lstStyle/>
        <a:p>
          <a:pPr marL="0" lvl="0" indent="0" algn="ctr" defTabSz="1377950">
            <a:lnSpc>
              <a:spcPct val="90000"/>
            </a:lnSpc>
            <a:spcBef>
              <a:spcPct val="0"/>
            </a:spcBef>
            <a:spcAft>
              <a:spcPct val="35000"/>
            </a:spcAft>
            <a:buNone/>
          </a:pPr>
          <a:r>
            <a:rPr lang="en-GB" sz="3100" kern="1200" dirty="0"/>
            <a:t>Credit registry</a:t>
          </a:r>
          <a:endParaRPr lang="en-US" sz="3100" kern="1200" dirty="0"/>
        </a:p>
      </dsp:txBody>
      <dsp:txXfrm>
        <a:off x="8938449" y="4077618"/>
        <a:ext cx="2540316" cy="973707"/>
      </dsp:txXfrm>
    </dsp:sp>
    <dsp:sp modelId="{F4C55AE4-71F7-4433-8DAD-D967DEB30D2A}">
      <dsp:nvSpPr>
        <dsp:cNvPr id="0" name=""/>
        <dsp:cNvSpPr/>
      </dsp:nvSpPr>
      <dsp:spPr>
        <a:xfrm>
          <a:off x="12385262" y="2151121"/>
          <a:ext cx="2926015" cy="241335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3815" tIns="43815" rIns="43815" bIns="43815" numCol="1" spcCol="1270" anchor="t" anchorCtr="0">
          <a:noAutofit/>
        </a:bodyPr>
        <a:lstStyle/>
        <a:p>
          <a:pPr marL="228600" lvl="1" indent="-228600" algn="l" defTabSz="1022350">
            <a:lnSpc>
              <a:spcPct val="90000"/>
            </a:lnSpc>
            <a:spcBef>
              <a:spcPct val="0"/>
            </a:spcBef>
            <a:spcAft>
              <a:spcPct val="15000"/>
            </a:spcAft>
            <a:buChar char="•"/>
          </a:pPr>
          <a:r>
            <a:rPr lang="en-GB" sz="2300" kern="1200" dirty="0"/>
            <a:t>Credit purchased</a:t>
          </a:r>
          <a:endParaRPr lang="en-US" sz="2300" kern="1200" dirty="0"/>
        </a:p>
        <a:p>
          <a:pPr marL="228600" lvl="1" indent="-228600" algn="l" defTabSz="1022350">
            <a:lnSpc>
              <a:spcPct val="90000"/>
            </a:lnSpc>
            <a:spcBef>
              <a:spcPct val="0"/>
            </a:spcBef>
            <a:spcAft>
              <a:spcPct val="15000"/>
            </a:spcAft>
            <a:buChar char="•"/>
          </a:pPr>
          <a:r>
            <a:rPr lang="en-GB" sz="2300" kern="1200" dirty="0"/>
            <a:t>Either for regulatory or voluntary purposes</a:t>
          </a:r>
          <a:endParaRPr lang="en-US" sz="2300" kern="1200" dirty="0"/>
        </a:p>
      </dsp:txBody>
      <dsp:txXfrm>
        <a:off x="12440800" y="2723806"/>
        <a:ext cx="2814939" cy="1785128"/>
      </dsp:txXfrm>
    </dsp:sp>
    <dsp:sp modelId="{E52D0110-ED90-49FE-96C0-AA2368FE6FA3}">
      <dsp:nvSpPr>
        <dsp:cNvPr id="0" name=""/>
        <dsp:cNvSpPr/>
      </dsp:nvSpPr>
      <dsp:spPr>
        <a:xfrm>
          <a:off x="13886793" y="465192"/>
          <a:ext cx="4229098" cy="4229098"/>
        </a:xfrm>
        <a:prstGeom prst="circularArrow">
          <a:avLst>
            <a:gd name="adj1" fmla="val 4351"/>
            <a:gd name="adj2" fmla="val 551055"/>
            <a:gd name="adj3" fmla="val 19273435"/>
            <a:gd name="adj4" fmla="val 12575511"/>
            <a:gd name="adj5" fmla="val 5076"/>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D26E2FD-659B-43F1-A760-7A439E4479C8}">
      <dsp:nvSpPr>
        <dsp:cNvPr id="0" name=""/>
        <dsp:cNvSpPr/>
      </dsp:nvSpPr>
      <dsp:spPr>
        <a:xfrm>
          <a:off x="13035488" y="1633974"/>
          <a:ext cx="2600902" cy="103429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9055" tIns="39370" rIns="59055" bIns="39370" numCol="1" spcCol="1270" anchor="ctr" anchorCtr="0">
          <a:noAutofit/>
        </a:bodyPr>
        <a:lstStyle/>
        <a:p>
          <a:pPr marL="0" lvl="0" indent="0" algn="ctr" defTabSz="1377950">
            <a:lnSpc>
              <a:spcPct val="90000"/>
            </a:lnSpc>
            <a:spcBef>
              <a:spcPct val="0"/>
            </a:spcBef>
            <a:spcAft>
              <a:spcPct val="35000"/>
            </a:spcAft>
            <a:buNone/>
          </a:pPr>
          <a:r>
            <a:rPr lang="en-GB" sz="3100" kern="1200" dirty="0"/>
            <a:t>Emitter/other organisation</a:t>
          </a:r>
          <a:endParaRPr lang="en-US" sz="3100" kern="1200" dirty="0"/>
        </a:p>
      </dsp:txBody>
      <dsp:txXfrm>
        <a:off x="13065781" y="1664267"/>
        <a:ext cx="2540316" cy="973707"/>
      </dsp:txXfrm>
    </dsp:sp>
    <dsp:sp modelId="{475DDFAA-720F-4A72-B1D8-7DE5101FAF49}">
      <dsp:nvSpPr>
        <dsp:cNvPr id="0" name=""/>
        <dsp:cNvSpPr/>
      </dsp:nvSpPr>
      <dsp:spPr>
        <a:xfrm>
          <a:off x="16512593" y="2151121"/>
          <a:ext cx="2926015" cy="241335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3815" tIns="43815" rIns="43815" bIns="43815" numCol="1" spcCol="1270" anchor="t" anchorCtr="0">
          <a:noAutofit/>
        </a:bodyPr>
        <a:lstStyle/>
        <a:p>
          <a:pPr marL="228600" lvl="1" indent="-228600" algn="l" defTabSz="1022350">
            <a:lnSpc>
              <a:spcPct val="90000"/>
            </a:lnSpc>
            <a:spcBef>
              <a:spcPct val="0"/>
            </a:spcBef>
            <a:spcAft>
              <a:spcPct val="15000"/>
            </a:spcAft>
            <a:buChar char="•"/>
          </a:pPr>
          <a:r>
            <a:rPr lang="en-GB" sz="2300" kern="1200" dirty="0"/>
            <a:t>Credits can be bought and sold, by both regulatory and voluntary buyers and also investors</a:t>
          </a:r>
          <a:endParaRPr lang="en-US" sz="2300" kern="1200" dirty="0"/>
        </a:p>
      </dsp:txBody>
      <dsp:txXfrm>
        <a:off x="16568131" y="2206659"/>
        <a:ext cx="2814939" cy="1785128"/>
      </dsp:txXfrm>
    </dsp:sp>
    <dsp:sp modelId="{E1618EC3-4FD9-4404-A986-A5B324B36798}">
      <dsp:nvSpPr>
        <dsp:cNvPr id="0" name=""/>
        <dsp:cNvSpPr/>
      </dsp:nvSpPr>
      <dsp:spPr>
        <a:xfrm>
          <a:off x="18038508" y="2300557"/>
          <a:ext cx="3855218" cy="3855218"/>
        </a:xfrm>
        <a:prstGeom prst="leftCircularArrow">
          <a:avLst>
            <a:gd name="adj1" fmla="val 4773"/>
            <a:gd name="adj2" fmla="val 610809"/>
            <a:gd name="adj3" fmla="val 2386320"/>
            <a:gd name="adj4" fmla="val 9024489"/>
            <a:gd name="adj5" fmla="val 5568"/>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A10A40E-3A3D-4EFA-8BA2-23607EB95AE8}">
      <dsp:nvSpPr>
        <dsp:cNvPr id="0" name=""/>
        <dsp:cNvSpPr/>
      </dsp:nvSpPr>
      <dsp:spPr>
        <a:xfrm>
          <a:off x="17162819" y="4047325"/>
          <a:ext cx="2600902" cy="103429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9055" tIns="39370" rIns="59055" bIns="39370" numCol="1" spcCol="1270" anchor="ctr" anchorCtr="0">
          <a:noAutofit/>
        </a:bodyPr>
        <a:lstStyle/>
        <a:p>
          <a:pPr marL="0" lvl="0" indent="0" algn="ctr" defTabSz="1377950">
            <a:lnSpc>
              <a:spcPct val="90000"/>
            </a:lnSpc>
            <a:spcBef>
              <a:spcPct val="0"/>
            </a:spcBef>
            <a:spcAft>
              <a:spcPct val="35000"/>
            </a:spcAft>
            <a:buNone/>
          </a:pPr>
          <a:r>
            <a:rPr lang="en-GB" sz="3100" kern="1200" dirty="0"/>
            <a:t>Emitter/trader</a:t>
          </a:r>
          <a:endParaRPr lang="en-US" sz="3100" kern="1200" dirty="0"/>
        </a:p>
      </dsp:txBody>
      <dsp:txXfrm>
        <a:off x="17193112" y="4077618"/>
        <a:ext cx="2540316" cy="973707"/>
      </dsp:txXfrm>
    </dsp:sp>
    <dsp:sp modelId="{13ECDE63-8780-4F9D-8E5B-FA2D3A7D4ACB}">
      <dsp:nvSpPr>
        <dsp:cNvPr id="0" name=""/>
        <dsp:cNvSpPr/>
      </dsp:nvSpPr>
      <dsp:spPr>
        <a:xfrm>
          <a:off x="20639925" y="2151121"/>
          <a:ext cx="2926015" cy="241335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3815" tIns="43815" rIns="43815" bIns="43815" numCol="1" spcCol="1270" anchor="t" anchorCtr="0">
          <a:noAutofit/>
        </a:bodyPr>
        <a:lstStyle/>
        <a:p>
          <a:pPr marL="228600" lvl="1" indent="-228600" algn="l" defTabSz="1022350">
            <a:lnSpc>
              <a:spcPct val="90000"/>
            </a:lnSpc>
            <a:spcBef>
              <a:spcPct val="0"/>
            </a:spcBef>
            <a:spcAft>
              <a:spcPct val="15000"/>
            </a:spcAft>
            <a:buChar char="•"/>
          </a:pPr>
          <a:r>
            <a:rPr lang="en-GB" sz="2300" kern="1200" dirty="0"/>
            <a:t>Credit cancelled/ surrendered/ retired</a:t>
          </a:r>
          <a:endParaRPr lang="en-US" sz="2300" kern="1200" dirty="0"/>
        </a:p>
      </dsp:txBody>
      <dsp:txXfrm>
        <a:off x="20695463" y="2723806"/>
        <a:ext cx="2814939" cy="1785128"/>
      </dsp:txXfrm>
    </dsp:sp>
    <dsp:sp modelId="{5E9634BB-FA74-47FD-8B26-29DFF95D4A58}">
      <dsp:nvSpPr>
        <dsp:cNvPr id="0" name=""/>
        <dsp:cNvSpPr/>
      </dsp:nvSpPr>
      <dsp:spPr>
        <a:xfrm>
          <a:off x="21290151" y="1633974"/>
          <a:ext cx="2600902" cy="103429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9055" tIns="39370" rIns="59055" bIns="39370" numCol="1" spcCol="1270" anchor="ctr" anchorCtr="0">
          <a:noAutofit/>
        </a:bodyPr>
        <a:lstStyle/>
        <a:p>
          <a:pPr marL="0" lvl="0" indent="0" algn="ctr" defTabSz="1377950">
            <a:lnSpc>
              <a:spcPct val="90000"/>
            </a:lnSpc>
            <a:spcBef>
              <a:spcPct val="0"/>
            </a:spcBef>
            <a:spcAft>
              <a:spcPct val="35000"/>
            </a:spcAft>
            <a:buNone/>
          </a:pPr>
          <a:r>
            <a:rPr lang="en-GB" sz="3100" kern="1200" dirty="0"/>
            <a:t>Credit registry</a:t>
          </a:r>
          <a:endParaRPr lang="en-US" sz="3100" kern="1200" dirty="0"/>
        </a:p>
      </dsp:txBody>
      <dsp:txXfrm>
        <a:off x="21320444" y="1664267"/>
        <a:ext cx="2540316" cy="973707"/>
      </dsp:txXfrm>
    </dsp:sp>
  </dsp:spTree>
</dsp:drawing>
</file>

<file path=ppt/diagrams/layout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977A6DA7-F458-E348-9B8C-073B07411981}" type="datetimeFigureOut">
              <a:rPr lang="en-US" smtClean="0"/>
              <a:t>9/6/26</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FF93D2D0-7A6F-0841-9919-8539940641A1}" type="slidenum">
              <a:rPr lang="en-US" smtClean="0"/>
              <a:t>‹#›</a:t>
            </a:fld>
            <a:endParaRPr lang="en-US"/>
          </a:p>
        </p:txBody>
      </p:sp>
    </p:spTree>
    <p:extLst>
      <p:ext uri="{BB962C8B-B14F-4D97-AF65-F5344CB8AC3E}">
        <p14:creationId xmlns:p14="http://schemas.microsoft.com/office/powerpoint/2010/main" val="12741801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73" name="Shape 273"/>
          <p:cNvSpPr>
            <a:spLocks noGrp="1" noRot="1" noChangeAspect="1"/>
          </p:cNvSpPr>
          <p:nvPr>
            <p:ph type="sldImg"/>
          </p:nvPr>
        </p:nvSpPr>
        <p:spPr>
          <a:xfrm>
            <a:off x="406400" y="696913"/>
            <a:ext cx="6197600" cy="3486150"/>
          </a:xfrm>
          <a:prstGeom prst="rect">
            <a:avLst/>
          </a:prstGeom>
        </p:spPr>
        <p:txBody>
          <a:bodyPr lIns="93177" tIns="46589" rIns="93177" bIns="46589"/>
          <a:lstStyle/>
          <a:p>
            <a:endParaRPr/>
          </a:p>
        </p:txBody>
      </p:sp>
      <p:sp>
        <p:nvSpPr>
          <p:cNvPr id="274" name="Shape 274"/>
          <p:cNvSpPr>
            <a:spLocks noGrp="1"/>
          </p:cNvSpPr>
          <p:nvPr>
            <p:ph type="body" sz="quarter" idx="1"/>
          </p:nvPr>
        </p:nvSpPr>
        <p:spPr>
          <a:xfrm>
            <a:off x="934720" y="4415790"/>
            <a:ext cx="5140960" cy="4183380"/>
          </a:xfrm>
          <a:prstGeom prst="rect">
            <a:avLst/>
          </a:prstGeom>
        </p:spPr>
        <p:txBody>
          <a:bodyPr lIns="93177" tIns="46589" rIns="93177" bIns="46589"/>
          <a:lstStyle/>
          <a:p>
            <a:endParaRPr/>
          </a:p>
        </p:txBody>
      </p:sp>
    </p:spTree>
    <p:extLst>
      <p:ext uri="{BB962C8B-B14F-4D97-AF65-F5344CB8AC3E}">
        <p14:creationId xmlns:p14="http://schemas.microsoft.com/office/powerpoint/2010/main" val="447638427"/>
      </p:ext>
    </p:extLst>
  </p:cSld>
  <p:clrMap bg1="lt1" tx1="dk1" bg2="lt2" tx2="dk2" accent1="accent1" accent2="accent2" accent3="accent3" accent4="accent4" accent5="accent5" accent6="accent6" hlink="hlink" folHlink="folHlink"/>
  <p:notesStyle>
    <a:lvl1pPr defTabSz="457200" latinLnBrk="0">
      <a:defRPr sz="2200">
        <a:latin typeface="Lucida Grande"/>
        <a:ea typeface="Lucida Grande"/>
        <a:cs typeface="Lucida Grande"/>
        <a:sym typeface="Lucida Grande"/>
      </a:defRPr>
    </a:lvl1pPr>
    <a:lvl2pPr indent="228600" defTabSz="457200" latinLnBrk="0">
      <a:defRPr sz="2200">
        <a:latin typeface="Lucida Grande"/>
        <a:ea typeface="Lucida Grande"/>
        <a:cs typeface="Lucida Grande"/>
        <a:sym typeface="Lucida Grande"/>
      </a:defRPr>
    </a:lvl2pPr>
    <a:lvl3pPr indent="457200" defTabSz="457200" latinLnBrk="0">
      <a:defRPr sz="2200">
        <a:latin typeface="Lucida Grande"/>
        <a:ea typeface="Lucida Grande"/>
        <a:cs typeface="Lucida Grande"/>
        <a:sym typeface="Lucida Grande"/>
      </a:defRPr>
    </a:lvl3pPr>
    <a:lvl4pPr indent="685800" defTabSz="457200" latinLnBrk="0">
      <a:defRPr sz="2200">
        <a:latin typeface="Lucida Grande"/>
        <a:ea typeface="Lucida Grande"/>
        <a:cs typeface="Lucida Grande"/>
        <a:sym typeface="Lucida Grande"/>
      </a:defRPr>
    </a:lvl4pPr>
    <a:lvl5pPr indent="914400" defTabSz="457200" latinLnBrk="0">
      <a:defRPr sz="2200">
        <a:latin typeface="Lucida Grande"/>
        <a:ea typeface="Lucida Grande"/>
        <a:cs typeface="Lucida Grande"/>
        <a:sym typeface="Lucida Grande"/>
      </a:defRPr>
    </a:lvl5pPr>
    <a:lvl6pPr indent="1143000" defTabSz="457200" latinLnBrk="0">
      <a:defRPr sz="2200">
        <a:latin typeface="Lucida Grande"/>
        <a:ea typeface="Lucida Grande"/>
        <a:cs typeface="Lucida Grande"/>
        <a:sym typeface="Lucida Grande"/>
      </a:defRPr>
    </a:lvl6pPr>
    <a:lvl7pPr indent="1371600" defTabSz="457200" latinLnBrk="0">
      <a:defRPr sz="2200">
        <a:latin typeface="Lucida Grande"/>
        <a:ea typeface="Lucida Grande"/>
        <a:cs typeface="Lucida Grande"/>
        <a:sym typeface="Lucida Grande"/>
      </a:defRPr>
    </a:lvl7pPr>
    <a:lvl8pPr indent="1600200" defTabSz="457200" latinLnBrk="0">
      <a:defRPr sz="2200">
        <a:latin typeface="Lucida Grande"/>
        <a:ea typeface="Lucida Grande"/>
        <a:cs typeface="Lucida Grande"/>
        <a:sym typeface="Lucida Grande"/>
      </a:defRPr>
    </a:lvl8pPr>
    <a:lvl9pPr indent="1828800" defTabSz="457200" latinLnBrk="0">
      <a:defRPr sz="22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588533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4FA330-F30D-B8FF-F90A-53928F15C0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B215A2-9587-BDC1-311B-F0C49E404CC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05B33B-1F20-726F-C0F1-570F4E0D1E9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2FEF271-EC42-A664-A915-D3EE0FBD56B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13717F-333E-4141-B85C-963B86CEE12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522353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5BE10B-3051-B27C-FD49-616BBA845E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AFA3BC-8253-3D16-D5BD-83D7FAE7503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8BA263-F9CF-92CA-C358-51526A620D9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2D5B574A-36F2-755E-27F8-05BB28BA85AA}"/>
              </a:ext>
            </a:extLst>
          </p:cNvPr>
          <p:cNvSpPr>
            <a:spLocks noGrp="1"/>
          </p:cNvSpPr>
          <p:nvPr>
            <p:ph type="sldNum" sz="quarter" idx="5"/>
          </p:nvPr>
        </p:nvSpPr>
        <p:spPr/>
        <p:txBody>
          <a:bodyPr/>
          <a:lstStyle/>
          <a:p>
            <a:fld id="{1413717F-333E-4141-B85C-963B86CEE12B}" type="slidenum">
              <a:rPr lang="en-US" smtClean="0"/>
              <a:t>11</a:t>
            </a:fld>
            <a:endParaRPr lang="en-US"/>
          </a:p>
        </p:txBody>
      </p:sp>
    </p:spTree>
    <p:extLst>
      <p:ext uri="{BB962C8B-B14F-4D97-AF65-F5344CB8AC3E}">
        <p14:creationId xmlns:p14="http://schemas.microsoft.com/office/powerpoint/2010/main" val="7593714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chart" Target="../charts/chart1.xml"/><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chart" Target="../charts/chart2.xml"/><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0304557"/>
            <a:ext cx="24384000" cy="990974"/>
          </a:xfrm>
          <a:prstGeom prst="rect">
            <a:avLst/>
          </a:prstGeom>
        </p:spPr>
        <p:txBody>
          <a:bodyPr/>
          <a:lstStyle>
            <a:lvl1pPr algn="ctr">
              <a:defRPr sz="4800" baseline="0">
                <a:solidFill>
                  <a:schemeClr val="tx1">
                    <a:lumMod val="75000"/>
                    <a:lumOff val="25000"/>
                  </a:schemeClr>
                </a:solidFill>
                <a:latin typeface="Franklin Gothic Book"/>
              </a:defRPr>
            </a:lvl1pPr>
          </a:lstStyle>
          <a:p>
            <a:r>
              <a:rPr lang="en-US"/>
              <a:t>Information connecting the pillars of sustainability</a:t>
            </a:r>
          </a:p>
        </p:txBody>
      </p:sp>
    </p:spTree>
    <p:extLst>
      <p:ext uri="{BB962C8B-B14F-4D97-AF65-F5344CB8AC3E}">
        <p14:creationId xmlns:p14="http://schemas.microsoft.com/office/powerpoint/2010/main" val="14663093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Slide with Text &amp;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80635" y="702366"/>
            <a:ext cx="11264400" cy="1936376"/>
          </a:xfrm>
          <a:prstGeom prst="rect">
            <a:avLst/>
          </a:prstGeom>
        </p:spPr>
        <p:txBody>
          <a:bodyPr anchor="t" anchorCtr="0">
            <a:noAutofit/>
          </a:bodyPr>
          <a:lstStyle>
            <a:lvl1pPr>
              <a:defRPr sz="7200" b="0">
                <a:solidFill>
                  <a:schemeClr val="accent3"/>
                </a:solidFill>
                <a:latin typeface="+mj-lt"/>
              </a:defRPr>
            </a:lvl1pPr>
          </a:lstStyle>
          <a:p>
            <a:r>
              <a:rPr lang="en-US"/>
              <a:t>Slide with Text and Image</a:t>
            </a:r>
          </a:p>
        </p:txBody>
      </p:sp>
      <p:sp>
        <p:nvSpPr>
          <p:cNvPr id="3" name="Picture Placeholder 2"/>
          <p:cNvSpPr>
            <a:spLocks noGrp="1"/>
          </p:cNvSpPr>
          <p:nvPr>
            <p:ph type="pic" idx="1"/>
          </p:nvPr>
        </p:nvSpPr>
        <p:spPr>
          <a:xfrm>
            <a:off x="14007600" y="-1"/>
            <a:ext cx="10376400" cy="12179938"/>
          </a:xfrm>
          <a:prstGeom prst="rect">
            <a:avLst/>
          </a:prstGeom>
        </p:spPr>
        <p:txBody>
          <a:bodyPr/>
          <a:lstStyle>
            <a:lvl1pPr marL="0" indent="0">
              <a:buNone/>
              <a:defRPr sz="6400"/>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endParaRPr lang="en-US"/>
          </a:p>
        </p:txBody>
      </p:sp>
      <p:sp>
        <p:nvSpPr>
          <p:cNvPr id="4" name="Text Placeholder 3"/>
          <p:cNvSpPr>
            <a:spLocks noGrp="1"/>
          </p:cNvSpPr>
          <p:nvPr>
            <p:ph type="body" sz="half" idx="2" hasCustomPrompt="1"/>
          </p:nvPr>
        </p:nvSpPr>
        <p:spPr>
          <a:xfrm>
            <a:off x="1680635" y="3254188"/>
            <a:ext cx="11264400" cy="8122024"/>
          </a:xfrm>
          <a:prstGeom prst="rect">
            <a:avLst/>
          </a:prstGeom>
        </p:spPr>
        <p:txBody>
          <a:bodyPr/>
          <a:lstStyle>
            <a:lvl1pPr marL="0" indent="0" algn="l">
              <a:lnSpc>
                <a:spcPct val="110000"/>
              </a:lnSpc>
              <a:buNone/>
              <a:defRPr lang="en-US" sz="3600">
                <a:effectLst/>
                <a:latin typeface="Palatino Linotype" panose="02040502050505030304" pitchFamily="18" charset="0"/>
              </a:defRPr>
            </a:lvl1pPr>
            <a:lvl2pPr marL="914400" indent="0">
              <a:buNone/>
              <a:defRPr sz="2800"/>
            </a:lvl2pPr>
            <a:lvl3pPr marL="1828800" indent="0">
              <a:buNone/>
              <a:defRPr sz="2400"/>
            </a:lvl3pPr>
            <a:lvl4pPr marL="2743200" indent="0">
              <a:buNone/>
              <a:defRPr sz="2000"/>
            </a:lvl4pPr>
            <a:lvl5pPr marL="3657600" indent="0">
              <a:buNone/>
              <a:defRPr sz="2000"/>
            </a:lvl5pPr>
            <a:lvl6pPr marL="4572000" indent="0">
              <a:buNone/>
              <a:defRPr sz="2000"/>
            </a:lvl6pPr>
            <a:lvl7pPr marL="5486400" indent="0">
              <a:buNone/>
              <a:defRPr sz="2000"/>
            </a:lvl7pPr>
            <a:lvl8pPr marL="6400800" indent="0">
              <a:buNone/>
              <a:defRPr sz="2000"/>
            </a:lvl8pPr>
            <a:lvl9pPr marL="7315200" indent="0">
              <a:buNone/>
              <a:defRPr sz="2000"/>
            </a:lvl9pPr>
          </a:lstStyle>
          <a:p>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etend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mio</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adoldsed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malanaliqua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evenema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teveniam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manadullamco</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Duis</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aute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irure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dolor in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reprehenderit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voluptate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velit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esse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cillum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eu</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fugiat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nulla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pariatur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Le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Excepteur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sint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occaecat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cupidatat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non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asproident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sunt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culpa qui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polotofficia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deserunt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mollit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anim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id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laborum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sz="22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pic>
        <p:nvPicPr>
          <p:cNvPr id="6" name="Picture 5">
            <a:extLst>
              <a:ext uri="{FF2B5EF4-FFF2-40B4-BE49-F238E27FC236}">
                <a16:creationId xmlns:a16="http://schemas.microsoft.com/office/drawing/2014/main" id="{4922320D-A5E8-4F0E-A1FB-93B95C64366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85688" y="12394889"/>
            <a:ext cx="2354524" cy="931654"/>
          </a:xfrm>
          <a:prstGeom prst="rect">
            <a:avLst/>
          </a:prstGeom>
        </p:spPr>
      </p:pic>
      <p:cxnSp>
        <p:nvCxnSpPr>
          <p:cNvPr id="7" name="Straight Connector 6">
            <a:extLst>
              <a:ext uri="{FF2B5EF4-FFF2-40B4-BE49-F238E27FC236}">
                <a16:creationId xmlns:a16="http://schemas.microsoft.com/office/drawing/2014/main" id="{4FD418B2-D17A-4C01-8DD9-0610499606F3}"/>
              </a:ext>
            </a:extLst>
          </p:cNvPr>
          <p:cNvCxnSpPr>
            <a:cxnSpLocks/>
          </p:cNvCxnSpPr>
          <p:nvPr userDrawn="1"/>
        </p:nvCxnSpPr>
        <p:spPr>
          <a:xfrm>
            <a:off x="680936" y="12125527"/>
            <a:ext cx="22937821" cy="0"/>
          </a:xfrm>
          <a:prstGeom prst="line">
            <a:avLst/>
          </a:prstGeom>
          <a:ln w="12700">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335874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lide with Text &amp; 2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80635" y="914400"/>
            <a:ext cx="11264400" cy="1936376"/>
          </a:xfrm>
          <a:prstGeom prst="rect">
            <a:avLst/>
          </a:prstGeom>
        </p:spPr>
        <p:txBody>
          <a:bodyPr anchor="t" anchorCtr="0">
            <a:noAutofit/>
          </a:bodyPr>
          <a:lstStyle>
            <a:lvl1pPr>
              <a:defRPr sz="7200" b="0">
                <a:solidFill>
                  <a:schemeClr val="accent3"/>
                </a:solidFill>
                <a:latin typeface="+mj-lt"/>
              </a:defRPr>
            </a:lvl1pPr>
          </a:lstStyle>
          <a:p>
            <a:r>
              <a:rPr lang="en-US"/>
              <a:t>Slide with Text and Image</a:t>
            </a:r>
          </a:p>
        </p:txBody>
      </p:sp>
      <p:sp>
        <p:nvSpPr>
          <p:cNvPr id="3" name="Picture Placeholder 2"/>
          <p:cNvSpPr>
            <a:spLocks noGrp="1"/>
          </p:cNvSpPr>
          <p:nvPr>
            <p:ph type="pic" idx="1"/>
          </p:nvPr>
        </p:nvSpPr>
        <p:spPr>
          <a:xfrm>
            <a:off x="14007099" y="914401"/>
            <a:ext cx="10376400" cy="4894730"/>
          </a:xfrm>
          <a:prstGeom prst="rect">
            <a:avLst/>
          </a:prstGeom>
        </p:spPr>
        <p:txBody>
          <a:bodyPr/>
          <a:lstStyle>
            <a:lvl1pPr marL="0" indent="0">
              <a:buNone/>
              <a:defRPr sz="6400"/>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endParaRPr lang="en-US"/>
          </a:p>
        </p:txBody>
      </p:sp>
      <p:sp>
        <p:nvSpPr>
          <p:cNvPr id="4" name="Text Placeholder 3"/>
          <p:cNvSpPr>
            <a:spLocks noGrp="1"/>
          </p:cNvSpPr>
          <p:nvPr>
            <p:ph type="body" sz="half" idx="2" hasCustomPrompt="1"/>
          </p:nvPr>
        </p:nvSpPr>
        <p:spPr>
          <a:xfrm>
            <a:off x="1680635" y="3254188"/>
            <a:ext cx="11264400" cy="8122024"/>
          </a:xfrm>
          <a:prstGeom prst="rect">
            <a:avLst/>
          </a:prstGeom>
        </p:spPr>
        <p:txBody>
          <a:bodyPr/>
          <a:lstStyle>
            <a:lvl1pPr marL="0" indent="0" algn="just">
              <a:lnSpc>
                <a:spcPct val="110000"/>
              </a:lnSpc>
              <a:buNone/>
              <a:defRPr lang="en-US" sz="3600">
                <a:effectLst/>
                <a:latin typeface="Palatino Linotype" panose="02040502050505030304" pitchFamily="18" charset="0"/>
              </a:defRPr>
            </a:lvl1pPr>
            <a:lvl2pPr marL="914400" indent="0">
              <a:buNone/>
              <a:defRPr sz="2800"/>
            </a:lvl2pPr>
            <a:lvl3pPr marL="1828800" indent="0">
              <a:buNone/>
              <a:defRPr sz="2400"/>
            </a:lvl3pPr>
            <a:lvl4pPr marL="2743200" indent="0">
              <a:buNone/>
              <a:defRPr sz="2000"/>
            </a:lvl4pPr>
            <a:lvl5pPr marL="3657600" indent="0">
              <a:buNone/>
              <a:defRPr sz="2000"/>
            </a:lvl5pPr>
            <a:lvl6pPr marL="4572000" indent="0">
              <a:buNone/>
              <a:defRPr sz="2000"/>
            </a:lvl6pPr>
            <a:lvl7pPr marL="5486400" indent="0">
              <a:buNone/>
              <a:defRPr sz="2000"/>
            </a:lvl7pPr>
            <a:lvl8pPr marL="6400800" indent="0">
              <a:buNone/>
              <a:defRPr sz="2000"/>
            </a:lvl8pPr>
            <a:lvl9pPr marL="7315200" indent="0">
              <a:buNone/>
              <a:defRPr sz="2000"/>
            </a:lvl9pPr>
          </a:lstStyle>
          <a:p>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etend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mio</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adoldsed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malanaliqua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evenema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teveniam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manadullamco</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Duis</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aute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irure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dolor in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reprehenderit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voluptate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velit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esse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cillum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eu</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fugiat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nulla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pariatur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Le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Excepteur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sint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occaecat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cupidatat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non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asproident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sunt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culpa qui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polotofficia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deserunt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mollit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anim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id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laborum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sz="22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Picture Placeholder 5"/>
          <p:cNvSpPr>
            <a:spLocks noGrp="1"/>
          </p:cNvSpPr>
          <p:nvPr>
            <p:ph type="pic" sz="quarter" idx="13"/>
          </p:nvPr>
        </p:nvSpPr>
        <p:spPr>
          <a:xfrm>
            <a:off x="14007600" y="6435635"/>
            <a:ext cx="10375899" cy="4841874"/>
          </a:xfrm>
          <a:prstGeom prst="rect">
            <a:avLst/>
          </a:prstGeom>
        </p:spPr>
        <p:txBody>
          <a:bodyPr/>
          <a:lstStyle/>
          <a:p>
            <a:endParaRPr lang="en-US"/>
          </a:p>
        </p:txBody>
      </p:sp>
      <p:sp>
        <p:nvSpPr>
          <p:cNvPr id="10"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pic>
        <p:nvPicPr>
          <p:cNvPr id="7" name="Picture 6">
            <a:extLst>
              <a:ext uri="{FF2B5EF4-FFF2-40B4-BE49-F238E27FC236}">
                <a16:creationId xmlns:a16="http://schemas.microsoft.com/office/drawing/2014/main" id="{FB43F1E1-6469-4792-9FE9-7B81008E5A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85688" y="12394889"/>
            <a:ext cx="2354524" cy="931654"/>
          </a:xfrm>
          <a:prstGeom prst="rect">
            <a:avLst/>
          </a:prstGeom>
        </p:spPr>
      </p:pic>
      <p:cxnSp>
        <p:nvCxnSpPr>
          <p:cNvPr id="8" name="Straight Connector 7">
            <a:extLst>
              <a:ext uri="{FF2B5EF4-FFF2-40B4-BE49-F238E27FC236}">
                <a16:creationId xmlns:a16="http://schemas.microsoft.com/office/drawing/2014/main" id="{DEA79FA5-FA83-49D7-8E07-85FD4B41712D}"/>
              </a:ext>
            </a:extLst>
          </p:cNvPr>
          <p:cNvCxnSpPr>
            <a:cxnSpLocks/>
          </p:cNvCxnSpPr>
          <p:nvPr userDrawn="1"/>
        </p:nvCxnSpPr>
        <p:spPr>
          <a:xfrm>
            <a:off x="680936" y="12125527"/>
            <a:ext cx="22937821" cy="0"/>
          </a:xfrm>
          <a:prstGeom prst="line">
            <a:avLst/>
          </a:prstGeom>
          <a:ln w="12700">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96009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lide with Diagram and Text">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676400" y="968188"/>
            <a:ext cx="18288000" cy="1183340"/>
          </a:xfrm>
          <a:prstGeom prst="rect">
            <a:avLst/>
          </a:prstGeom>
        </p:spPr>
        <p:txBody>
          <a:bodyPr anchor="b"/>
          <a:lstStyle>
            <a:lvl1pPr algn="l">
              <a:defRPr sz="7200" b="0" baseline="0">
                <a:solidFill>
                  <a:schemeClr val="accent3"/>
                </a:solidFill>
                <a:latin typeface="+mj-lt"/>
              </a:defRPr>
            </a:lvl1pPr>
          </a:lstStyle>
          <a:p>
            <a:r>
              <a:rPr lang="en-US"/>
              <a:t>Slide With Diagram and Text</a:t>
            </a:r>
          </a:p>
        </p:txBody>
      </p:sp>
      <p:sp>
        <p:nvSpPr>
          <p:cNvPr id="3" name="Subtitle 2"/>
          <p:cNvSpPr>
            <a:spLocks noGrp="1"/>
          </p:cNvSpPr>
          <p:nvPr>
            <p:ph type="subTitle" idx="1" hasCustomPrompt="1"/>
          </p:nvPr>
        </p:nvSpPr>
        <p:spPr>
          <a:xfrm>
            <a:off x="1676401" y="2927910"/>
            <a:ext cx="10766611" cy="8179360"/>
          </a:xfrm>
          <a:prstGeom prst="rect">
            <a:avLst/>
          </a:prstGeom>
        </p:spPr>
        <p:txBody>
          <a:bodyPr/>
          <a:lstStyle>
            <a:lvl1pPr marL="0" marR="0" indent="0" algn="l" defTabSz="1828800" rtl="0" eaLnBrk="1" fontAlgn="auto" latinLnBrk="0" hangingPunct="1">
              <a:lnSpc>
                <a:spcPct val="110000"/>
              </a:lnSpc>
              <a:spcBef>
                <a:spcPts val="2000"/>
              </a:spcBef>
              <a:spcAft>
                <a:spcPts val="0"/>
              </a:spcAft>
              <a:buClrTx/>
              <a:buSzTx/>
              <a:buFont typeface="Arial" panose="020B0604020202020204" pitchFamily="34" charset="0"/>
              <a:buNone/>
              <a:tabLst/>
              <a:defRPr lang="en-US" sz="3600" baseline="0" smtClean="0">
                <a:effectLst/>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a:p>
          <a:p>
            <a:endParaRPr lang="en-US"/>
          </a:p>
        </p:txBody>
      </p:sp>
      <p:sp>
        <p:nvSpPr>
          <p:cNvPr id="8" name="Table Placeholder 7"/>
          <p:cNvSpPr>
            <a:spLocks noGrp="1"/>
          </p:cNvSpPr>
          <p:nvPr>
            <p:ph type="tbl" sz="quarter" idx="13" hasCustomPrompt="1"/>
          </p:nvPr>
        </p:nvSpPr>
        <p:spPr>
          <a:xfrm>
            <a:off x="13089467" y="2927350"/>
            <a:ext cx="9618133" cy="8178800"/>
          </a:xfrm>
          <a:prstGeom prst="rect">
            <a:avLst/>
          </a:prstGeom>
        </p:spPr>
        <p:txBody>
          <a:bodyPr/>
          <a:lstStyle>
            <a:lvl1pPr>
              <a:defRPr/>
            </a:lvl1pPr>
          </a:lstStyle>
          <a:p>
            <a:r>
              <a:rPr lang="en-US"/>
              <a:t>Diagram</a:t>
            </a:r>
          </a:p>
        </p:txBody>
      </p:sp>
      <p:sp>
        <p:nvSpPr>
          <p:cNvPr id="9"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pic>
        <p:nvPicPr>
          <p:cNvPr id="6" name="Picture 5">
            <a:extLst>
              <a:ext uri="{FF2B5EF4-FFF2-40B4-BE49-F238E27FC236}">
                <a16:creationId xmlns:a16="http://schemas.microsoft.com/office/drawing/2014/main" id="{09A4642E-FA98-41F2-91AE-F7BFFD21BD1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85688" y="12394889"/>
            <a:ext cx="2354524" cy="931654"/>
          </a:xfrm>
          <a:prstGeom prst="rect">
            <a:avLst/>
          </a:prstGeom>
        </p:spPr>
      </p:pic>
      <p:cxnSp>
        <p:nvCxnSpPr>
          <p:cNvPr id="7" name="Straight Connector 6">
            <a:extLst>
              <a:ext uri="{FF2B5EF4-FFF2-40B4-BE49-F238E27FC236}">
                <a16:creationId xmlns:a16="http://schemas.microsoft.com/office/drawing/2014/main" id="{D9B6D845-6726-4F38-9C91-6AE113EB4FF7}"/>
              </a:ext>
            </a:extLst>
          </p:cNvPr>
          <p:cNvCxnSpPr>
            <a:cxnSpLocks/>
          </p:cNvCxnSpPr>
          <p:nvPr userDrawn="1"/>
        </p:nvCxnSpPr>
        <p:spPr>
          <a:xfrm>
            <a:off x="680936" y="12125527"/>
            <a:ext cx="22937821" cy="0"/>
          </a:xfrm>
          <a:prstGeom prst="line">
            <a:avLst/>
          </a:prstGeom>
          <a:ln w="12700">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835974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Slide with Text and Icon">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676400" y="968188"/>
            <a:ext cx="18288000" cy="1183340"/>
          </a:xfrm>
          <a:prstGeom prst="rect">
            <a:avLst/>
          </a:prstGeom>
        </p:spPr>
        <p:txBody>
          <a:bodyPr anchor="b"/>
          <a:lstStyle>
            <a:lvl1pPr algn="l">
              <a:defRPr sz="7200" b="0" baseline="0">
                <a:solidFill>
                  <a:schemeClr val="accent3"/>
                </a:solidFill>
                <a:latin typeface="+mj-lt"/>
              </a:defRPr>
            </a:lvl1pPr>
          </a:lstStyle>
          <a:p>
            <a:r>
              <a:rPr lang="en-US"/>
              <a:t>Slide with Text and Icon </a:t>
            </a:r>
          </a:p>
        </p:txBody>
      </p:sp>
      <p:sp>
        <p:nvSpPr>
          <p:cNvPr id="3" name="Subtitle 2"/>
          <p:cNvSpPr>
            <a:spLocks noGrp="1"/>
          </p:cNvSpPr>
          <p:nvPr>
            <p:ph type="subTitle" idx="1" hasCustomPrompt="1"/>
          </p:nvPr>
        </p:nvSpPr>
        <p:spPr>
          <a:xfrm>
            <a:off x="1676400" y="2927910"/>
            <a:ext cx="18288000" cy="8179360"/>
          </a:xfrm>
          <a:prstGeom prst="rect">
            <a:avLst/>
          </a:prstGeom>
        </p:spPr>
        <p:txBody>
          <a:bodyPr/>
          <a:lstStyle>
            <a:lvl1pPr marL="0" marR="0" indent="0" algn="l" defTabSz="1828800" rtl="0" eaLnBrk="1" fontAlgn="auto" latinLnBrk="0" hangingPunct="1">
              <a:lnSpc>
                <a:spcPct val="110000"/>
              </a:lnSpc>
              <a:spcBef>
                <a:spcPts val="2000"/>
              </a:spcBef>
              <a:spcAft>
                <a:spcPts val="0"/>
              </a:spcAft>
              <a:buClrTx/>
              <a:buSzTx/>
              <a:buFont typeface="Arial" panose="020B0604020202020204" pitchFamily="34" charset="0"/>
              <a:buNone/>
              <a:tabLst/>
              <a:defRPr lang="en-US" sz="3600" baseline="0" smtClean="0">
                <a:effectLst/>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a:p>
          <a:p>
            <a:endParaRPr lang="en-US"/>
          </a:p>
        </p:txBody>
      </p:sp>
      <p:sp>
        <p:nvSpPr>
          <p:cNvPr id="7"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pic>
        <p:nvPicPr>
          <p:cNvPr id="5" name="Picture 4">
            <a:extLst>
              <a:ext uri="{FF2B5EF4-FFF2-40B4-BE49-F238E27FC236}">
                <a16:creationId xmlns:a16="http://schemas.microsoft.com/office/drawing/2014/main" id="{C669DE3F-F021-4C88-BCFD-28A3617F44E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85688" y="12394889"/>
            <a:ext cx="2354524" cy="931654"/>
          </a:xfrm>
          <a:prstGeom prst="rect">
            <a:avLst/>
          </a:prstGeom>
        </p:spPr>
      </p:pic>
      <p:cxnSp>
        <p:nvCxnSpPr>
          <p:cNvPr id="6" name="Straight Connector 5">
            <a:extLst>
              <a:ext uri="{FF2B5EF4-FFF2-40B4-BE49-F238E27FC236}">
                <a16:creationId xmlns:a16="http://schemas.microsoft.com/office/drawing/2014/main" id="{89CB0050-8D3A-41DA-A62A-F19AC711495F}"/>
              </a:ext>
            </a:extLst>
          </p:cNvPr>
          <p:cNvCxnSpPr>
            <a:cxnSpLocks/>
          </p:cNvCxnSpPr>
          <p:nvPr userDrawn="1"/>
        </p:nvCxnSpPr>
        <p:spPr>
          <a:xfrm>
            <a:off x="680936" y="12125527"/>
            <a:ext cx="22937821" cy="0"/>
          </a:xfrm>
          <a:prstGeom prst="line">
            <a:avLst/>
          </a:prstGeom>
          <a:ln w="12700">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51326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lide with Graph">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676400" y="968188"/>
            <a:ext cx="21715893" cy="1183340"/>
          </a:xfrm>
          <a:prstGeom prst="rect">
            <a:avLst/>
          </a:prstGeom>
        </p:spPr>
        <p:txBody>
          <a:bodyPr anchor="b"/>
          <a:lstStyle>
            <a:lvl1pPr algn="l">
              <a:defRPr sz="7200" b="0" baseline="0">
                <a:solidFill>
                  <a:schemeClr val="accent3"/>
                </a:solidFill>
                <a:latin typeface="+mj-lt"/>
              </a:defRPr>
            </a:lvl1pPr>
          </a:lstStyle>
          <a:p>
            <a:r>
              <a:rPr lang="en-US"/>
              <a:t>Slide with Graph</a:t>
            </a:r>
          </a:p>
        </p:txBody>
      </p:sp>
      <p:sp>
        <p:nvSpPr>
          <p:cNvPr id="3" name="Subtitle 2"/>
          <p:cNvSpPr>
            <a:spLocks noGrp="1"/>
          </p:cNvSpPr>
          <p:nvPr>
            <p:ph type="subTitle" idx="1" hasCustomPrompt="1"/>
          </p:nvPr>
        </p:nvSpPr>
        <p:spPr>
          <a:xfrm>
            <a:off x="17703800" y="3723042"/>
            <a:ext cx="5713248" cy="5011056"/>
          </a:xfrm>
          <a:prstGeom prst="rect">
            <a:avLst/>
          </a:prstGeom>
        </p:spPr>
        <p:txBody>
          <a:bodyPr/>
          <a:lstStyle>
            <a:lvl1pPr marL="0" marR="0" indent="0" algn="l" defTabSz="1828800" rtl="0" eaLnBrk="1" fontAlgn="auto" latinLnBrk="0" hangingPunct="1">
              <a:lnSpc>
                <a:spcPct val="110000"/>
              </a:lnSpc>
              <a:spcBef>
                <a:spcPts val="2000"/>
              </a:spcBef>
              <a:spcAft>
                <a:spcPts val="0"/>
              </a:spcAft>
              <a:buClrTx/>
              <a:buSzTx/>
              <a:buFont typeface="Arial" panose="020B0604020202020204" pitchFamily="34" charset="0"/>
              <a:buNone/>
              <a:tabLst/>
              <a:defRPr lang="en-US" sz="2800" baseline="0" smtClean="0">
                <a:solidFill>
                  <a:schemeClr val="bg2">
                    <a:lumMod val="10000"/>
                  </a:schemeClr>
                </a:solidFill>
                <a:effectLst/>
                <a:latin typeface="Palatino Linotype" panose="02040502050505030304" pitchFamily="18" charset="0"/>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a:latin typeface="Palatino Linotype" panose="02040502050505030304" pitchFamily="18" charset="0"/>
              </a:rPr>
              <a:t>Am </a:t>
            </a:r>
            <a:r>
              <a:rPr lang="en-US" err="1">
                <a:latin typeface="Palatino Linotype" panose="02040502050505030304" pitchFamily="18" charset="0"/>
              </a:rPr>
              <a:t>fugitas</a:t>
            </a:r>
            <a:r>
              <a:rPr lang="en-US">
                <a:latin typeface="Palatino Linotype" panose="02040502050505030304" pitchFamily="18" charset="0"/>
              </a:rPr>
              <a:t> min </a:t>
            </a:r>
            <a:r>
              <a:rPr lang="en-US" err="1">
                <a:latin typeface="Palatino Linotype" panose="02040502050505030304" pitchFamily="18" charset="0"/>
              </a:rPr>
              <a:t>exfo</a:t>
            </a:r>
            <a:r>
              <a:rPr lang="en-US">
                <a:latin typeface="Palatino Linotype" panose="02040502050505030304" pitchFamily="18" charset="0"/>
              </a:rPr>
              <a:t> </a:t>
            </a:r>
            <a:r>
              <a:rPr lang="en-US" err="1">
                <a:latin typeface="Palatino Linotype" panose="02040502050505030304" pitchFamily="18" charset="0"/>
              </a:rPr>
              <a:t>esequa</a:t>
            </a:r>
            <a:r>
              <a:rPr lang="en-US">
                <a:latin typeface="Palatino Linotype" panose="02040502050505030304" pitchFamily="18" charset="0"/>
              </a:rPr>
              <a:t> Omnia, </a:t>
            </a:r>
            <a:r>
              <a:rPr lang="en-US" err="1">
                <a:latin typeface="Palatino Linotype" panose="02040502050505030304" pitchFamily="18" charset="0"/>
              </a:rPr>
              <a:t>ey</a:t>
            </a:r>
            <a:r>
              <a:rPr lang="en-US">
                <a:latin typeface="Palatino Linotype" panose="02040502050505030304" pitchFamily="18" charset="0"/>
              </a:rPr>
              <a:t> long </a:t>
            </a:r>
            <a:r>
              <a:rPr lang="en-US" err="1">
                <a:latin typeface="Palatino Linotype" panose="02040502050505030304" pitchFamily="18" charset="0"/>
              </a:rPr>
              <a:t>simunant</a:t>
            </a:r>
            <a:r>
              <a:rPr lang="en-US">
                <a:latin typeface="Palatino Linotype" panose="02040502050505030304" pitchFamily="18" charset="0"/>
              </a:rPr>
              <a:t> </a:t>
            </a:r>
            <a:r>
              <a:rPr lang="en-US" err="1">
                <a:latin typeface="Palatino Linotype" panose="02040502050505030304" pitchFamily="18" charset="0"/>
              </a:rPr>
              <a:t>ectempos</a:t>
            </a:r>
            <a:r>
              <a:rPr lang="en-US">
                <a:latin typeface="Palatino Linotype" panose="02040502050505030304" pitchFamily="18" charset="0"/>
              </a:rPr>
              <a:t> </a:t>
            </a:r>
            <a:r>
              <a:rPr lang="en-US" err="1">
                <a:latin typeface="Palatino Linotype" panose="02040502050505030304" pitchFamily="18" charset="0"/>
              </a:rPr>
              <a:t>amAm</a:t>
            </a:r>
            <a:r>
              <a:rPr lang="en-US">
                <a:latin typeface="Palatino Linotype" panose="02040502050505030304" pitchFamily="18" charset="0"/>
              </a:rPr>
              <a:t> </a:t>
            </a:r>
            <a:r>
              <a:rPr lang="en-US" err="1">
                <a:latin typeface="Palatino Linotype" panose="02040502050505030304" pitchFamily="18" charset="0"/>
              </a:rPr>
              <a:t>fugitas</a:t>
            </a:r>
            <a:r>
              <a:rPr lang="en-US">
                <a:latin typeface="Palatino Linotype" panose="02040502050505030304" pitchFamily="18" charset="0"/>
              </a:rPr>
              <a:t> min </a:t>
            </a:r>
            <a:r>
              <a:rPr lang="en-US" err="1">
                <a:latin typeface="Palatino Linotype" panose="02040502050505030304" pitchFamily="18" charset="0"/>
              </a:rPr>
              <a:t>exfo</a:t>
            </a:r>
            <a:r>
              <a:rPr lang="en-US">
                <a:latin typeface="Palatino Linotype" panose="02040502050505030304" pitchFamily="18" charset="0"/>
              </a:rPr>
              <a:t> </a:t>
            </a:r>
            <a:r>
              <a:rPr lang="en-US" err="1">
                <a:latin typeface="Palatino Linotype" panose="02040502050505030304" pitchFamily="18" charset="0"/>
              </a:rPr>
              <a:t>esequa</a:t>
            </a:r>
            <a:r>
              <a:rPr lang="en-US">
                <a:latin typeface="Palatino Linotype" panose="02040502050505030304" pitchFamily="18" charset="0"/>
              </a:rPr>
              <a:t> Omnia, </a:t>
            </a:r>
            <a:r>
              <a:rPr lang="en-US" err="1">
                <a:latin typeface="Palatino Linotype" panose="02040502050505030304" pitchFamily="18" charset="0"/>
              </a:rPr>
              <a:t>ey</a:t>
            </a:r>
            <a:r>
              <a:rPr lang="en-US">
                <a:latin typeface="Palatino Linotype" panose="02040502050505030304" pitchFamily="18" charset="0"/>
              </a:rPr>
              <a:t> long </a:t>
            </a:r>
            <a:r>
              <a:rPr lang="en-US" err="1">
                <a:latin typeface="Palatino Linotype" panose="02040502050505030304" pitchFamily="18" charset="0"/>
              </a:rPr>
              <a:t>simunant</a:t>
            </a:r>
            <a:r>
              <a:rPr lang="en-US">
                <a:latin typeface="Palatino Linotype" panose="02040502050505030304" pitchFamily="18" charset="0"/>
              </a:rPr>
              <a:t> </a:t>
            </a:r>
            <a:r>
              <a:rPr lang="en-US" err="1">
                <a:latin typeface="Palatino Linotype" panose="02040502050505030304" pitchFamily="18" charset="0"/>
              </a:rPr>
              <a:t>ectempos</a:t>
            </a:r>
            <a:r>
              <a:rPr lang="en-US">
                <a:latin typeface="Palatino Linotype" panose="02040502050505030304" pitchFamily="18" charset="0"/>
              </a:rPr>
              <a:t> am</a:t>
            </a:r>
            <a:endParaRPr lang="en-US"/>
          </a:p>
          <a:p>
            <a:r>
              <a:rPr lang="en-US">
                <a:latin typeface="Palatino Linotype" panose="02040502050505030304" pitchFamily="18" charset="0"/>
              </a:rPr>
              <a:t>Am </a:t>
            </a:r>
            <a:r>
              <a:rPr lang="en-US" err="1">
                <a:latin typeface="Palatino Linotype" panose="02040502050505030304" pitchFamily="18" charset="0"/>
              </a:rPr>
              <a:t>fugitas</a:t>
            </a:r>
            <a:r>
              <a:rPr lang="en-US">
                <a:latin typeface="Palatino Linotype" panose="02040502050505030304" pitchFamily="18" charset="0"/>
              </a:rPr>
              <a:t> min </a:t>
            </a:r>
            <a:r>
              <a:rPr lang="en-US" err="1">
                <a:latin typeface="Palatino Linotype" panose="02040502050505030304" pitchFamily="18" charset="0"/>
              </a:rPr>
              <a:t>exfo</a:t>
            </a:r>
            <a:r>
              <a:rPr lang="en-US">
                <a:latin typeface="Palatino Linotype" panose="02040502050505030304" pitchFamily="18" charset="0"/>
              </a:rPr>
              <a:t> </a:t>
            </a:r>
            <a:r>
              <a:rPr lang="en-US" err="1">
                <a:latin typeface="Palatino Linotype" panose="02040502050505030304" pitchFamily="18" charset="0"/>
              </a:rPr>
              <a:t>esequa</a:t>
            </a:r>
            <a:r>
              <a:rPr lang="en-US">
                <a:latin typeface="Palatino Linotype" panose="02040502050505030304" pitchFamily="18" charset="0"/>
              </a:rPr>
              <a:t> Omnia, </a:t>
            </a:r>
            <a:r>
              <a:rPr lang="en-US" err="1">
                <a:latin typeface="Palatino Linotype" panose="02040502050505030304" pitchFamily="18" charset="0"/>
              </a:rPr>
              <a:t>ey</a:t>
            </a:r>
            <a:r>
              <a:rPr lang="en-US">
                <a:latin typeface="Palatino Linotype" panose="02040502050505030304" pitchFamily="18" charset="0"/>
              </a:rPr>
              <a:t> long </a:t>
            </a:r>
            <a:r>
              <a:rPr lang="en-US" err="1">
                <a:latin typeface="Palatino Linotype" panose="02040502050505030304" pitchFamily="18" charset="0"/>
              </a:rPr>
              <a:t>simunant</a:t>
            </a:r>
            <a:r>
              <a:rPr lang="en-US">
                <a:latin typeface="Palatino Linotype" panose="02040502050505030304" pitchFamily="18" charset="0"/>
              </a:rPr>
              <a:t> </a:t>
            </a:r>
            <a:r>
              <a:rPr lang="en-US" err="1">
                <a:latin typeface="Palatino Linotype" panose="02040502050505030304" pitchFamily="18" charset="0"/>
              </a:rPr>
              <a:t>ectempos</a:t>
            </a:r>
            <a:r>
              <a:rPr lang="en-US">
                <a:latin typeface="Palatino Linotype" panose="02040502050505030304" pitchFamily="18" charset="0"/>
              </a:rPr>
              <a:t> am</a:t>
            </a:r>
            <a:endParaRPr lang="en-US"/>
          </a:p>
          <a:p>
            <a:endParaRPr lang="en-US"/>
          </a:p>
        </p:txBody>
      </p:sp>
      <p:graphicFrame>
        <p:nvGraphicFramePr>
          <p:cNvPr id="14" name="Chart 13"/>
          <p:cNvGraphicFramePr/>
          <p:nvPr userDrawn="1"/>
        </p:nvGraphicFramePr>
        <p:xfrm>
          <a:off x="1676403" y="3361340"/>
          <a:ext cx="16205200" cy="7372920"/>
        </p:xfrm>
        <a:graphic>
          <a:graphicData uri="http://schemas.openxmlformats.org/drawingml/2006/chart">
            <c:chart xmlns:c="http://schemas.openxmlformats.org/drawingml/2006/chart" xmlns:r="http://schemas.openxmlformats.org/officeDocument/2006/relationships" r:id="rId2"/>
          </a:graphicData>
        </a:graphic>
      </p:graphicFrame>
      <p:sp>
        <p:nvSpPr>
          <p:cNvPr id="8"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pic>
        <p:nvPicPr>
          <p:cNvPr id="6" name="Picture 5">
            <a:extLst>
              <a:ext uri="{FF2B5EF4-FFF2-40B4-BE49-F238E27FC236}">
                <a16:creationId xmlns:a16="http://schemas.microsoft.com/office/drawing/2014/main" id="{AFF3588D-DA9E-4187-9766-0FD326D2EF6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85688" y="12394889"/>
            <a:ext cx="2354524" cy="931654"/>
          </a:xfrm>
          <a:prstGeom prst="rect">
            <a:avLst/>
          </a:prstGeom>
        </p:spPr>
      </p:pic>
      <p:cxnSp>
        <p:nvCxnSpPr>
          <p:cNvPr id="7" name="Straight Connector 6">
            <a:extLst>
              <a:ext uri="{FF2B5EF4-FFF2-40B4-BE49-F238E27FC236}">
                <a16:creationId xmlns:a16="http://schemas.microsoft.com/office/drawing/2014/main" id="{9FB58B4C-64CE-44CA-AC8D-88E89C15356A}"/>
              </a:ext>
            </a:extLst>
          </p:cNvPr>
          <p:cNvCxnSpPr>
            <a:cxnSpLocks/>
          </p:cNvCxnSpPr>
          <p:nvPr userDrawn="1"/>
        </p:nvCxnSpPr>
        <p:spPr>
          <a:xfrm>
            <a:off x="680936" y="12125527"/>
            <a:ext cx="22937821" cy="0"/>
          </a:xfrm>
          <a:prstGeom prst="line">
            <a:avLst/>
          </a:prstGeom>
          <a:ln w="12700">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508643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1_Slide with Text Box">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676400" y="968188"/>
            <a:ext cx="18288000" cy="1183340"/>
          </a:xfrm>
          <a:prstGeom prst="rect">
            <a:avLst/>
          </a:prstGeom>
        </p:spPr>
        <p:txBody>
          <a:bodyPr anchor="b"/>
          <a:lstStyle>
            <a:lvl1pPr algn="l">
              <a:defRPr sz="7200" b="0" baseline="0">
                <a:solidFill>
                  <a:schemeClr val="accent3"/>
                </a:solidFill>
                <a:latin typeface="+mj-lt"/>
              </a:defRPr>
            </a:lvl1pPr>
          </a:lstStyle>
          <a:p>
            <a:r>
              <a:rPr lang="en-US"/>
              <a:t>Slide With Text Box </a:t>
            </a:r>
          </a:p>
        </p:txBody>
      </p:sp>
      <p:sp>
        <p:nvSpPr>
          <p:cNvPr id="3" name="Subtitle 2"/>
          <p:cNvSpPr>
            <a:spLocks noGrp="1"/>
          </p:cNvSpPr>
          <p:nvPr>
            <p:ph type="subTitle" idx="1" hasCustomPrompt="1"/>
          </p:nvPr>
        </p:nvSpPr>
        <p:spPr>
          <a:xfrm>
            <a:off x="1676400" y="2927910"/>
            <a:ext cx="18288000" cy="8179360"/>
          </a:xfrm>
          <a:prstGeom prst="rect">
            <a:avLst/>
          </a:prstGeom>
        </p:spPr>
        <p:txBody>
          <a:bodyPr/>
          <a:lstStyle>
            <a:lvl1pPr marL="0" marR="0" indent="0" algn="l" defTabSz="1828800" rtl="0" eaLnBrk="1" fontAlgn="auto" latinLnBrk="0" hangingPunct="1">
              <a:lnSpc>
                <a:spcPct val="110000"/>
              </a:lnSpc>
              <a:spcBef>
                <a:spcPts val="2000"/>
              </a:spcBef>
              <a:spcAft>
                <a:spcPts val="0"/>
              </a:spcAft>
              <a:buClrTx/>
              <a:buSzTx/>
              <a:buFont typeface="Arial" panose="020B0604020202020204" pitchFamily="34" charset="0"/>
              <a:buNone/>
              <a:tabLst/>
              <a:defRPr lang="en-US" sz="3600" baseline="0" smtClean="0">
                <a:effectLst/>
                <a:latin typeface="Palatino Linotype" panose="02040502050505030304" pitchFamily="18" charset="0"/>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a:p>
          <a:p>
            <a:endParaRPr lang="en-US"/>
          </a:p>
        </p:txBody>
      </p:sp>
      <p:sp>
        <p:nvSpPr>
          <p:cNvPr id="9"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pic>
        <p:nvPicPr>
          <p:cNvPr id="5" name="Picture 4">
            <a:extLst>
              <a:ext uri="{FF2B5EF4-FFF2-40B4-BE49-F238E27FC236}">
                <a16:creationId xmlns:a16="http://schemas.microsoft.com/office/drawing/2014/main" id="{443AA38C-7B25-4155-B916-FF14C33E475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85688" y="12394889"/>
            <a:ext cx="2354524" cy="931654"/>
          </a:xfrm>
          <a:prstGeom prst="rect">
            <a:avLst/>
          </a:prstGeom>
        </p:spPr>
      </p:pic>
      <p:cxnSp>
        <p:nvCxnSpPr>
          <p:cNvPr id="6" name="Straight Connector 5">
            <a:extLst>
              <a:ext uri="{FF2B5EF4-FFF2-40B4-BE49-F238E27FC236}">
                <a16:creationId xmlns:a16="http://schemas.microsoft.com/office/drawing/2014/main" id="{701C850F-B2B8-451E-9E1C-58B7E0BA2B0A}"/>
              </a:ext>
            </a:extLst>
          </p:cNvPr>
          <p:cNvCxnSpPr>
            <a:cxnSpLocks/>
          </p:cNvCxnSpPr>
          <p:nvPr userDrawn="1"/>
        </p:nvCxnSpPr>
        <p:spPr>
          <a:xfrm>
            <a:off x="680936" y="12125527"/>
            <a:ext cx="22937821" cy="0"/>
          </a:xfrm>
          <a:prstGeom prst="line">
            <a:avLst/>
          </a:prstGeom>
          <a:ln w="12700">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690493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Slide with Bullet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676400" y="968188"/>
            <a:ext cx="18288000" cy="1183340"/>
          </a:xfrm>
          <a:prstGeom prst="rect">
            <a:avLst/>
          </a:prstGeom>
        </p:spPr>
        <p:txBody>
          <a:bodyPr anchor="b"/>
          <a:lstStyle>
            <a:lvl1pPr algn="l">
              <a:defRPr sz="7200" b="0" baseline="0">
                <a:solidFill>
                  <a:schemeClr val="accent3"/>
                </a:solidFill>
                <a:latin typeface="+mj-lt"/>
              </a:defRPr>
            </a:lvl1pPr>
          </a:lstStyle>
          <a:p>
            <a:r>
              <a:rPr lang="en-US"/>
              <a:t>Slide With Bullets</a:t>
            </a:r>
          </a:p>
        </p:txBody>
      </p:sp>
      <p:sp>
        <p:nvSpPr>
          <p:cNvPr id="5" name="Text Placeholder 4"/>
          <p:cNvSpPr>
            <a:spLocks noGrp="1"/>
          </p:cNvSpPr>
          <p:nvPr>
            <p:ph type="body" sz="quarter" idx="13" hasCustomPrompt="1"/>
          </p:nvPr>
        </p:nvSpPr>
        <p:spPr>
          <a:xfrm>
            <a:off x="1676400" y="2957611"/>
            <a:ext cx="18288000" cy="6616694"/>
          </a:xfrm>
          <a:prstGeom prst="rect">
            <a:avLst/>
          </a:prstGeom>
        </p:spPr>
        <p:txBody>
          <a:bodyPr/>
          <a:lstStyle>
            <a:lvl1pPr>
              <a:lnSpc>
                <a:spcPct val="110000"/>
              </a:lnSpc>
              <a:buClr>
                <a:srgbClr val="0984AF"/>
              </a:buClr>
              <a:defRPr sz="3600">
                <a:solidFill>
                  <a:schemeClr val="accent4"/>
                </a:solidFill>
                <a:latin typeface="Palatino Linotype" panose="02040502050505030304" pitchFamily="18" charset="0"/>
              </a:defRPr>
            </a:lvl1pPr>
            <a:lvl2pPr marL="1371600" indent="-457200">
              <a:lnSpc>
                <a:spcPct val="110000"/>
              </a:lnSpc>
              <a:buClr>
                <a:srgbClr val="0984AF"/>
              </a:buClr>
              <a:buFont typeface="News Gothic" panose="02000503040000020004" pitchFamily="2" charset="0"/>
              <a:buChar char="&gt;"/>
              <a:defRPr sz="3600">
                <a:solidFill>
                  <a:schemeClr val="accent4"/>
                </a:solidFill>
                <a:latin typeface="Palatino Linotype" panose="02040502050505030304" pitchFamily="18" charset="0"/>
              </a:defRPr>
            </a:lvl2pPr>
            <a:lvl3pPr marL="2286000" indent="-457200">
              <a:lnSpc>
                <a:spcPct val="110000"/>
              </a:lnSpc>
              <a:buClr>
                <a:srgbClr val="0984AF"/>
              </a:buClr>
              <a:buFont typeface="Calibri" panose="020F0502020204030204" pitchFamily="34" charset="0"/>
              <a:buChar char="⁻"/>
              <a:defRPr sz="3600">
                <a:solidFill>
                  <a:schemeClr val="accent4"/>
                </a:solidFill>
                <a:latin typeface="Palatino Linotype" panose="02040502050505030304" pitchFamily="18" charset="0"/>
              </a:defRPr>
            </a:lvl3pPr>
            <a:lvl4pPr marL="2743200" indent="0">
              <a:buNone/>
              <a:defRPr sz="4800">
                <a:latin typeface="Palatino Linotype" panose="02040502050505030304" pitchFamily="18" charset="0"/>
              </a:defRPr>
            </a:lvl4pPr>
            <a:lvl5pPr marL="0" indent="457200">
              <a:lnSpc>
                <a:spcPct val="110000"/>
              </a:lnSpc>
              <a:buClr>
                <a:srgbClr val="0984AF"/>
              </a:buClr>
              <a:defRPr sz="3600" baseline="0">
                <a:solidFill>
                  <a:schemeClr val="accent4"/>
                </a:solidFill>
                <a:latin typeface="Palatino Linotype" panose="02040502050505030304" pitchFamily="18" charset="0"/>
              </a:defRPr>
            </a:lvl5pPr>
          </a:lstStyle>
          <a:p>
            <a:pPr lvl="0"/>
            <a:r>
              <a:rPr lang="en-US"/>
              <a:t>Bullet 1</a:t>
            </a:r>
          </a:p>
          <a:p>
            <a:pPr lvl="1"/>
            <a:r>
              <a:rPr lang="en-US"/>
              <a:t> Indent 1</a:t>
            </a:r>
          </a:p>
          <a:p>
            <a:pPr lvl="2"/>
            <a:r>
              <a:rPr lang="en-US"/>
              <a:t>Indent 2</a:t>
            </a:r>
          </a:p>
          <a:p>
            <a:pPr lvl="4"/>
            <a:r>
              <a:rPr lang="en-US"/>
              <a:t>Bullet 2</a:t>
            </a:r>
          </a:p>
          <a:p>
            <a:pPr lvl="4"/>
            <a:r>
              <a:rPr lang="en-US"/>
              <a:t>Bullet 3</a:t>
            </a:r>
          </a:p>
          <a:p>
            <a:pPr lvl="4"/>
            <a:r>
              <a:rPr lang="en-US"/>
              <a:t>Bullet 4</a:t>
            </a:r>
          </a:p>
        </p:txBody>
      </p:sp>
      <p:sp>
        <p:nvSpPr>
          <p:cNvPr id="7"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pic>
        <p:nvPicPr>
          <p:cNvPr id="4" name="Picture 3">
            <a:extLst>
              <a:ext uri="{FF2B5EF4-FFF2-40B4-BE49-F238E27FC236}">
                <a16:creationId xmlns:a16="http://schemas.microsoft.com/office/drawing/2014/main" id="{F6D44F8E-86A2-444A-8575-A8B9CE28590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85688" y="12394889"/>
            <a:ext cx="2354524" cy="931654"/>
          </a:xfrm>
          <a:prstGeom prst="rect">
            <a:avLst/>
          </a:prstGeom>
        </p:spPr>
      </p:pic>
      <p:cxnSp>
        <p:nvCxnSpPr>
          <p:cNvPr id="8" name="Straight Connector 7">
            <a:extLst>
              <a:ext uri="{FF2B5EF4-FFF2-40B4-BE49-F238E27FC236}">
                <a16:creationId xmlns:a16="http://schemas.microsoft.com/office/drawing/2014/main" id="{3905331C-CCCA-4518-B9D4-5AD135768E59}"/>
              </a:ext>
            </a:extLst>
          </p:cNvPr>
          <p:cNvCxnSpPr>
            <a:cxnSpLocks/>
          </p:cNvCxnSpPr>
          <p:nvPr userDrawn="1"/>
        </p:nvCxnSpPr>
        <p:spPr>
          <a:xfrm>
            <a:off x="680936" y="12125527"/>
            <a:ext cx="22937821" cy="0"/>
          </a:xfrm>
          <a:prstGeom prst="line">
            <a:avLst/>
          </a:prstGeom>
          <a:ln w="12700">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4593608"/>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Slide with Bullets- 2 Column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676400" y="968188"/>
            <a:ext cx="18288000" cy="1183340"/>
          </a:xfrm>
          <a:prstGeom prst="rect">
            <a:avLst/>
          </a:prstGeom>
        </p:spPr>
        <p:txBody>
          <a:bodyPr anchor="b"/>
          <a:lstStyle>
            <a:lvl1pPr algn="l">
              <a:defRPr sz="7200" b="0" baseline="0">
                <a:solidFill>
                  <a:schemeClr val="accent3"/>
                </a:solidFill>
                <a:latin typeface="+mj-lt"/>
              </a:defRPr>
            </a:lvl1pPr>
          </a:lstStyle>
          <a:p>
            <a:r>
              <a:rPr lang="en-US"/>
              <a:t>Slide With Bullets- 2 Columns</a:t>
            </a:r>
          </a:p>
        </p:txBody>
      </p:sp>
      <p:sp>
        <p:nvSpPr>
          <p:cNvPr id="5" name="Text Placeholder 4"/>
          <p:cNvSpPr>
            <a:spLocks noGrp="1"/>
          </p:cNvSpPr>
          <p:nvPr>
            <p:ph type="body" sz="quarter" idx="13" hasCustomPrompt="1"/>
          </p:nvPr>
        </p:nvSpPr>
        <p:spPr>
          <a:xfrm>
            <a:off x="1676400" y="2957611"/>
            <a:ext cx="10192869" cy="6616694"/>
          </a:xfrm>
          <a:prstGeom prst="rect">
            <a:avLst/>
          </a:prstGeom>
        </p:spPr>
        <p:txBody>
          <a:bodyPr/>
          <a:lstStyle>
            <a:lvl1pPr>
              <a:buClr>
                <a:srgbClr val="0984AF"/>
              </a:buClr>
              <a:defRPr sz="3600" baseline="0">
                <a:latin typeface="Palatino Linotype" panose="02040502050505030304" pitchFamily="18" charset="0"/>
              </a:defRPr>
            </a:lvl1pPr>
            <a:lvl2pPr marL="1371600" indent="-457200">
              <a:buClr>
                <a:srgbClr val="0984AF"/>
              </a:buClr>
              <a:buFont typeface="Wingdings" panose="05000000000000000000" pitchFamily="2" charset="2"/>
              <a:buChar char="Ø"/>
              <a:defRPr sz="4800">
                <a:latin typeface="Palatino Linotype" panose="02040502050505030304" pitchFamily="18" charset="0"/>
              </a:defRPr>
            </a:lvl2pPr>
            <a:lvl3pPr marL="2286000" indent="-457200">
              <a:buClr>
                <a:srgbClr val="0984AF"/>
              </a:buClr>
              <a:buFont typeface="Calibri" panose="020F0502020204030204" pitchFamily="34" charset="0"/>
              <a:buChar char="⁻"/>
              <a:defRPr sz="4800">
                <a:latin typeface="Palatino Linotype" panose="02040502050505030304" pitchFamily="18" charset="0"/>
              </a:defRPr>
            </a:lvl3pPr>
            <a:lvl4pPr marL="2743200" indent="0">
              <a:buNone/>
              <a:defRPr sz="4800">
                <a:latin typeface="Palatino Linotype" panose="02040502050505030304" pitchFamily="18" charset="0"/>
              </a:defRPr>
            </a:lvl4pPr>
            <a:lvl5pPr marL="0" indent="457200">
              <a:buClr>
                <a:srgbClr val="0984AF"/>
              </a:buClr>
              <a:defRPr sz="4800" baseline="0">
                <a:latin typeface="Palatino Linotype" panose="02040502050505030304" pitchFamily="18" charset="0"/>
              </a:defRPr>
            </a:lvl5pPr>
          </a:lstStyle>
          <a:p>
            <a:pPr lvl="0"/>
            <a:r>
              <a:rPr lang="en-US"/>
              <a:t>Bullet 1</a:t>
            </a:r>
          </a:p>
          <a:p>
            <a:pPr lvl="0"/>
            <a:r>
              <a:rPr lang="en-US"/>
              <a:t>Bullet 2</a:t>
            </a:r>
          </a:p>
          <a:p>
            <a:pPr lvl="0"/>
            <a:r>
              <a:rPr lang="en-US"/>
              <a:t>Bullet 3</a:t>
            </a:r>
          </a:p>
          <a:p>
            <a:pPr lvl="0"/>
            <a:r>
              <a:rPr lang="en-US"/>
              <a:t>Bullet 4</a:t>
            </a:r>
          </a:p>
        </p:txBody>
      </p:sp>
      <p:sp>
        <p:nvSpPr>
          <p:cNvPr id="4" name="Text Placeholder 3"/>
          <p:cNvSpPr>
            <a:spLocks noGrp="1"/>
          </p:cNvSpPr>
          <p:nvPr>
            <p:ph type="body" sz="quarter" idx="14" hasCustomPrompt="1"/>
          </p:nvPr>
        </p:nvSpPr>
        <p:spPr>
          <a:xfrm>
            <a:off x="12514731" y="2957611"/>
            <a:ext cx="10192869" cy="6618190"/>
          </a:xfrm>
          <a:prstGeom prst="rect">
            <a:avLst/>
          </a:prstGeom>
        </p:spPr>
        <p:txBody>
          <a:bodyPr/>
          <a:lstStyle>
            <a:lvl1pPr marL="685800" indent="-685800" algn="l">
              <a:buClr>
                <a:srgbClr val="0984AF"/>
              </a:buClr>
              <a:buFont typeface="Arial" panose="020B0604020202020204" pitchFamily="34" charset="0"/>
              <a:buChar char="•"/>
              <a:defRPr sz="3600" baseline="0">
                <a:latin typeface="Palatino Linotype" panose="02040502050505030304" pitchFamily="18" charset="0"/>
              </a:defRPr>
            </a:lvl1pPr>
            <a:lvl2pPr marL="914400" indent="0" algn="l">
              <a:buFont typeface="Arial" panose="020B0604020202020204" pitchFamily="34" charset="0"/>
              <a:buNone/>
              <a:defRPr sz="4800">
                <a:latin typeface="Palatino Linotype" panose="02040502050505030304" pitchFamily="18" charset="0"/>
              </a:defRPr>
            </a:lvl2pPr>
            <a:lvl3pPr marL="1828800" indent="0" algn="l">
              <a:buFont typeface="Arial" panose="020B0604020202020204" pitchFamily="34" charset="0"/>
              <a:buNone/>
              <a:defRPr sz="4800">
                <a:latin typeface="Palatino Linotype" panose="02040502050505030304" pitchFamily="18" charset="0"/>
              </a:defRPr>
            </a:lvl3pPr>
            <a:lvl4pPr marL="2743200" indent="0" algn="l">
              <a:buFont typeface="Arial" panose="020B0604020202020204" pitchFamily="34" charset="0"/>
              <a:buNone/>
              <a:defRPr sz="4800">
                <a:latin typeface="Palatino Linotype" panose="02040502050505030304" pitchFamily="18" charset="0"/>
              </a:defRPr>
            </a:lvl4pPr>
            <a:lvl5pPr marL="3657600" indent="0" algn="l">
              <a:buFont typeface="Arial" panose="020B0604020202020204" pitchFamily="34" charset="0"/>
              <a:buNone/>
              <a:defRPr sz="4800">
                <a:latin typeface="Palatino Linotype" panose="02040502050505030304" pitchFamily="18" charset="0"/>
              </a:defRPr>
            </a:lvl5pPr>
          </a:lstStyle>
          <a:p>
            <a:pPr lvl="0"/>
            <a:r>
              <a:rPr lang="en-US"/>
              <a:t>Bullet 1</a:t>
            </a:r>
          </a:p>
          <a:p>
            <a:pPr lvl="0"/>
            <a:r>
              <a:rPr lang="en-US"/>
              <a:t>Bullet 2</a:t>
            </a:r>
          </a:p>
          <a:p>
            <a:pPr lvl="0"/>
            <a:r>
              <a:rPr lang="en-US"/>
              <a:t>Bullet 3</a:t>
            </a:r>
          </a:p>
          <a:p>
            <a:pPr lvl="0"/>
            <a:r>
              <a:rPr lang="en-US"/>
              <a:t>Bullet 4</a:t>
            </a:r>
          </a:p>
        </p:txBody>
      </p:sp>
      <p:sp>
        <p:nvSpPr>
          <p:cNvPr id="7"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pic>
        <p:nvPicPr>
          <p:cNvPr id="6" name="Picture 5">
            <a:extLst>
              <a:ext uri="{FF2B5EF4-FFF2-40B4-BE49-F238E27FC236}">
                <a16:creationId xmlns:a16="http://schemas.microsoft.com/office/drawing/2014/main" id="{F65C623D-9A0D-4BD5-AFC4-8596FE2FC98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85688" y="12394889"/>
            <a:ext cx="2354524" cy="931654"/>
          </a:xfrm>
          <a:prstGeom prst="rect">
            <a:avLst/>
          </a:prstGeom>
        </p:spPr>
      </p:pic>
      <p:cxnSp>
        <p:nvCxnSpPr>
          <p:cNvPr id="8" name="Straight Connector 7">
            <a:extLst>
              <a:ext uri="{FF2B5EF4-FFF2-40B4-BE49-F238E27FC236}">
                <a16:creationId xmlns:a16="http://schemas.microsoft.com/office/drawing/2014/main" id="{73CB5715-C1E1-4F70-B437-00B304498C62}"/>
              </a:ext>
            </a:extLst>
          </p:cNvPr>
          <p:cNvCxnSpPr>
            <a:cxnSpLocks/>
          </p:cNvCxnSpPr>
          <p:nvPr userDrawn="1"/>
        </p:nvCxnSpPr>
        <p:spPr>
          <a:xfrm>
            <a:off x="680936" y="12125527"/>
            <a:ext cx="22937821" cy="0"/>
          </a:xfrm>
          <a:prstGeom prst="line">
            <a:avLst/>
          </a:prstGeom>
          <a:ln w="12700">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841674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1_Slide with Text &amp;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80635" y="702366"/>
            <a:ext cx="11264400" cy="1936376"/>
          </a:xfrm>
          <a:prstGeom prst="rect">
            <a:avLst/>
          </a:prstGeom>
        </p:spPr>
        <p:txBody>
          <a:bodyPr anchor="t" anchorCtr="0">
            <a:noAutofit/>
          </a:bodyPr>
          <a:lstStyle>
            <a:lvl1pPr>
              <a:defRPr sz="7200" b="0">
                <a:solidFill>
                  <a:schemeClr val="accent3"/>
                </a:solidFill>
                <a:latin typeface="+mj-lt"/>
              </a:defRPr>
            </a:lvl1pPr>
          </a:lstStyle>
          <a:p>
            <a:r>
              <a:rPr lang="en-US"/>
              <a:t>Slide with Text and Image</a:t>
            </a:r>
          </a:p>
        </p:txBody>
      </p:sp>
      <p:sp>
        <p:nvSpPr>
          <p:cNvPr id="3" name="Picture Placeholder 2"/>
          <p:cNvSpPr>
            <a:spLocks noGrp="1"/>
          </p:cNvSpPr>
          <p:nvPr>
            <p:ph type="pic" idx="1"/>
          </p:nvPr>
        </p:nvSpPr>
        <p:spPr>
          <a:xfrm>
            <a:off x="14007600" y="-1"/>
            <a:ext cx="10376400" cy="12179938"/>
          </a:xfrm>
          <a:prstGeom prst="rect">
            <a:avLst/>
          </a:prstGeom>
        </p:spPr>
        <p:txBody>
          <a:bodyPr/>
          <a:lstStyle>
            <a:lvl1pPr marL="0" indent="0">
              <a:buNone/>
              <a:defRPr sz="6400"/>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endParaRPr lang="en-US"/>
          </a:p>
        </p:txBody>
      </p:sp>
      <p:sp>
        <p:nvSpPr>
          <p:cNvPr id="4" name="Text Placeholder 3"/>
          <p:cNvSpPr>
            <a:spLocks noGrp="1"/>
          </p:cNvSpPr>
          <p:nvPr>
            <p:ph type="body" sz="half" idx="2" hasCustomPrompt="1"/>
          </p:nvPr>
        </p:nvSpPr>
        <p:spPr>
          <a:xfrm>
            <a:off x="1680635" y="3254188"/>
            <a:ext cx="11264400" cy="8122024"/>
          </a:xfrm>
          <a:prstGeom prst="rect">
            <a:avLst/>
          </a:prstGeom>
        </p:spPr>
        <p:txBody>
          <a:bodyPr/>
          <a:lstStyle>
            <a:lvl1pPr marL="0" indent="0" algn="l">
              <a:lnSpc>
                <a:spcPct val="110000"/>
              </a:lnSpc>
              <a:buNone/>
              <a:defRPr lang="en-US" sz="3600">
                <a:effectLst/>
                <a:latin typeface="Palatino Linotype" panose="02040502050505030304" pitchFamily="18" charset="0"/>
              </a:defRPr>
            </a:lvl1pPr>
            <a:lvl2pPr marL="914400" indent="0">
              <a:buNone/>
              <a:defRPr sz="2800"/>
            </a:lvl2pPr>
            <a:lvl3pPr marL="1828800" indent="0">
              <a:buNone/>
              <a:defRPr sz="2400"/>
            </a:lvl3pPr>
            <a:lvl4pPr marL="2743200" indent="0">
              <a:buNone/>
              <a:defRPr sz="2000"/>
            </a:lvl4pPr>
            <a:lvl5pPr marL="3657600" indent="0">
              <a:buNone/>
              <a:defRPr sz="2000"/>
            </a:lvl5pPr>
            <a:lvl6pPr marL="4572000" indent="0">
              <a:buNone/>
              <a:defRPr sz="2000"/>
            </a:lvl6pPr>
            <a:lvl7pPr marL="5486400" indent="0">
              <a:buNone/>
              <a:defRPr sz="2000"/>
            </a:lvl7pPr>
            <a:lvl8pPr marL="6400800" indent="0">
              <a:buNone/>
              <a:defRPr sz="2000"/>
            </a:lvl8pPr>
            <a:lvl9pPr marL="7315200" indent="0">
              <a:buNone/>
              <a:defRPr sz="2000"/>
            </a:lvl9pPr>
          </a:lstStyle>
          <a:p>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etend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mio</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adoldsed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malanaliqua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evenema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teveniam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manadullamco</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Duis</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aute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irure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dolor in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reprehenderit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voluptate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velit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esse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cillum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eu</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fugiat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nulla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pariatur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Le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Excepteur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sint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occaecat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cupidatat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non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asproident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sunt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culpa qui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polotofficia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deserunt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mollit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anim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id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laborum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sz="22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pic>
        <p:nvPicPr>
          <p:cNvPr id="6" name="Picture 5">
            <a:extLst>
              <a:ext uri="{FF2B5EF4-FFF2-40B4-BE49-F238E27FC236}">
                <a16:creationId xmlns:a16="http://schemas.microsoft.com/office/drawing/2014/main" id="{4922320D-A5E8-4F0E-A1FB-93B95C64366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85688" y="12394889"/>
            <a:ext cx="2354524" cy="931654"/>
          </a:xfrm>
          <a:prstGeom prst="rect">
            <a:avLst/>
          </a:prstGeom>
        </p:spPr>
      </p:pic>
      <p:cxnSp>
        <p:nvCxnSpPr>
          <p:cNvPr id="7" name="Straight Connector 6">
            <a:extLst>
              <a:ext uri="{FF2B5EF4-FFF2-40B4-BE49-F238E27FC236}">
                <a16:creationId xmlns:a16="http://schemas.microsoft.com/office/drawing/2014/main" id="{4FD418B2-D17A-4C01-8DD9-0610499606F3}"/>
              </a:ext>
            </a:extLst>
          </p:cNvPr>
          <p:cNvCxnSpPr>
            <a:cxnSpLocks/>
          </p:cNvCxnSpPr>
          <p:nvPr userDrawn="1"/>
        </p:nvCxnSpPr>
        <p:spPr>
          <a:xfrm>
            <a:off x="680936" y="12125527"/>
            <a:ext cx="22937821" cy="0"/>
          </a:xfrm>
          <a:prstGeom prst="line">
            <a:avLst/>
          </a:prstGeom>
          <a:ln w="12700">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50699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Slide with Text &amp; 2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80635" y="914400"/>
            <a:ext cx="11264400" cy="1936376"/>
          </a:xfrm>
          <a:prstGeom prst="rect">
            <a:avLst/>
          </a:prstGeom>
        </p:spPr>
        <p:txBody>
          <a:bodyPr anchor="t" anchorCtr="0">
            <a:noAutofit/>
          </a:bodyPr>
          <a:lstStyle>
            <a:lvl1pPr>
              <a:defRPr sz="7200" b="0">
                <a:solidFill>
                  <a:schemeClr val="accent3"/>
                </a:solidFill>
                <a:latin typeface="+mj-lt"/>
              </a:defRPr>
            </a:lvl1pPr>
          </a:lstStyle>
          <a:p>
            <a:r>
              <a:rPr lang="en-US"/>
              <a:t>Slide with Text and Image</a:t>
            </a:r>
          </a:p>
        </p:txBody>
      </p:sp>
      <p:sp>
        <p:nvSpPr>
          <p:cNvPr id="3" name="Picture Placeholder 2"/>
          <p:cNvSpPr>
            <a:spLocks noGrp="1"/>
          </p:cNvSpPr>
          <p:nvPr>
            <p:ph type="pic" idx="1"/>
          </p:nvPr>
        </p:nvSpPr>
        <p:spPr>
          <a:xfrm>
            <a:off x="14007099" y="914401"/>
            <a:ext cx="10376400" cy="4894730"/>
          </a:xfrm>
          <a:prstGeom prst="rect">
            <a:avLst/>
          </a:prstGeom>
        </p:spPr>
        <p:txBody>
          <a:bodyPr/>
          <a:lstStyle>
            <a:lvl1pPr marL="0" indent="0">
              <a:buNone/>
              <a:defRPr sz="6400"/>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endParaRPr lang="en-US"/>
          </a:p>
        </p:txBody>
      </p:sp>
      <p:sp>
        <p:nvSpPr>
          <p:cNvPr id="4" name="Text Placeholder 3"/>
          <p:cNvSpPr>
            <a:spLocks noGrp="1"/>
          </p:cNvSpPr>
          <p:nvPr>
            <p:ph type="body" sz="half" idx="2" hasCustomPrompt="1"/>
          </p:nvPr>
        </p:nvSpPr>
        <p:spPr>
          <a:xfrm>
            <a:off x="1680635" y="3254188"/>
            <a:ext cx="11264400" cy="8122024"/>
          </a:xfrm>
          <a:prstGeom prst="rect">
            <a:avLst/>
          </a:prstGeom>
        </p:spPr>
        <p:txBody>
          <a:bodyPr/>
          <a:lstStyle>
            <a:lvl1pPr marL="0" indent="0" algn="just">
              <a:lnSpc>
                <a:spcPct val="110000"/>
              </a:lnSpc>
              <a:buNone/>
              <a:defRPr lang="en-US" sz="3600">
                <a:effectLst/>
                <a:latin typeface="Palatino Linotype" panose="02040502050505030304" pitchFamily="18" charset="0"/>
              </a:defRPr>
            </a:lvl1pPr>
            <a:lvl2pPr marL="914400" indent="0">
              <a:buNone/>
              <a:defRPr sz="2800"/>
            </a:lvl2pPr>
            <a:lvl3pPr marL="1828800" indent="0">
              <a:buNone/>
              <a:defRPr sz="2400"/>
            </a:lvl3pPr>
            <a:lvl4pPr marL="2743200" indent="0">
              <a:buNone/>
              <a:defRPr sz="2000"/>
            </a:lvl4pPr>
            <a:lvl5pPr marL="3657600" indent="0">
              <a:buNone/>
              <a:defRPr sz="2000"/>
            </a:lvl5pPr>
            <a:lvl6pPr marL="4572000" indent="0">
              <a:buNone/>
              <a:defRPr sz="2000"/>
            </a:lvl6pPr>
            <a:lvl7pPr marL="5486400" indent="0">
              <a:buNone/>
              <a:defRPr sz="2000"/>
            </a:lvl7pPr>
            <a:lvl8pPr marL="6400800" indent="0">
              <a:buNone/>
              <a:defRPr sz="2000"/>
            </a:lvl8pPr>
            <a:lvl9pPr marL="7315200" indent="0">
              <a:buNone/>
              <a:defRPr sz="2000"/>
            </a:lvl9pPr>
          </a:lstStyle>
          <a:p>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etend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mio</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adoldsed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malanaliqua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evenema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teveniam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manadullamco</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Duis</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aute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irure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dolor in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reprehenderit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voluptate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velit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esse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cillum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eu</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fugiat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nulla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pariatur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Le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Excepteur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sint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occaecat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cupidatat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non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asproident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sunt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culpa qui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polotofficia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deserunt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mollit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anim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id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laborum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sz="22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Picture Placeholder 5"/>
          <p:cNvSpPr>
            <a:spLocks noGrp="1"/>
          </p:cNvSpPr>
          <p:nvPr>
            <p:ph type="pic" sz="quarter" idx="13"/>
          </p:nvPr>
        </p:nvSpPr>
        <p:spPr>
          <a:xfrm>
            <a:off x="14007600" y="6435635"/>
            <a:ext cx="10375899" cy="4841874"/>
          </a:xfrm>
          <a:prstGeom prst="rect">
            <a:avLst/>
          </a:prstGeom>
        </p:spPr>
        <p:txBody>
          <a:bodyPr/>
          <a:lstStyle/>
          <a:p>
            <a:endParaRPr lang="en-US"/>
          </a:p>
        </p:txBody>
      </p:sp>
      <p:sp>
        <p:nvSpPr>
          <p:cNvPr id="10"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pic>
        <p:nvPicPr>
          <p:cNvPr id="7" name="Picture 6">
            <a:extLst>
              <a:ext uri="{FF2B5EF4-FFF2-40B4-BE49-F238E27FC236}">
                <a16:creationId xmlns:a16="http://schemas.microsoft.com/office/drawing/2014/main" id="{FB43F1E1-6469-4792-9FE9-7B81008E5A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85688" y="12394889"/>
            <a:ext cx="2354524" cy="931654"/>
          </a:xfrm>
          <a:prstGeom prst="rect">
            <a:avLst/>
          </a:prstGeom>
        </p:spPr>
      </p:pic>
      <p:cxnSp>
        <p:nvCxnSpPr>
          <p:cNvPr id="8" name="Straight Connector 7">
            <a:extLst>
              <a:ext uri="{FF2B5EF4-FFF2-40B4-BE49-F238E27FC236}">
                <a16:creationId xmlns:a16="http://schemas.microsoft.com/office/drawing/2014/main" id="{DEA79FA5-FA83-49D7-8E07-85FD4B41712D}"/>
              </a:ext>
            </a:extLst>
          </p:cNvPr>
          <p:cNvCxnSpPr>
            <a:cxnSpLocks/>
          </p:cNvCxnSpPr>
          <p:nvPr userDrawn="1"/>
        </p:nvCxnSpPr>
        <p:spPr>
          <a:xfrm>
            <a:off x="680936" y="12125527"/>
            <a:ext cx="22937821" cy="0"/>
          </a:xfrm>
          <a:prstGeom prst="line">
            <a:avLst/>
          </a:prstGeom>
          <a:ln w="12700">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57435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Slide with Text Box">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676400" y="968188"/>
            <a:ext cx="18288000" cy="1183340"/>
          </a:xfrm>
          <a:prstGeom prst="rect">
            <a:avLst/>
          </a:prstGeom>
        </p:spPr>
        <p:txBody>
          <a:bodyPr anchor="b"/>
          <a:lstStyle>
            <a:lvl1pPr algn="l">
              <a:defRPr sz="7200" b="0" baseline="0">
                <a:solidFill>
                  <a:schemeClr val="accent3"/>
                </a:solidFill>
                <a:latin typeface="+mj-lt"/>
              </a:defRPr>
            </a:lvl1pPr>
          </a:lstStyle>
          <a:p>
            <a:r>
              <a:rPr lang="en-US"/>
              <a:t>Slide With Text Box </a:t>
            </a:r>
          </a:p>
        </p:txBody>
      </p:sp>
      <p:sp>
        <p:nvSpPr>
          <p:cNvPr id="3" name="Subtitle 2"/>
          <p:cNvSpPr>
            <a:spLocks noGrp="1"/>
          </p:cNvSpPr>
          <p:nvPr>
            <p:ph type="subTitle" idx="1" hasCustomPrompt="1"/>
          </p:nvPr>
        </p:nvSpPr>
        <p:spPr>
          <a:xfrm>
            <a:off x="1676400" y="2927910"/>
            <a:ext cx="18288000" cy="8179360"/>
          </a:xfrm>
          <a:prstGeom prst="rect">
            <a:avLst/>
          </a:prstGeom>
        </p:spPr>
        <p:txBody>
          <a:bodyPr/>
          <a:lstStyle>
            <a:lvl1pPr marL="0" marR="0" indent="0" algn="l" defTabSz="1828800" rtl="0" eaLnBrk="1" fontAlgn="auto" latinLnBrk="0" hangingPunct="1">
              <a:lnSpc>
                <a:spcPct val="110000"/>
              </a:lnSpc>
              <a:spcBef>
                <a:spcPts val="2000"/>
              </a:spcBef>
              <a:spcAft>
                <a:spcPts val="0"/>
              </a:spcAft>
              <a:buClrTx/>
              <a:buSzTx/>
              <a:buFont typeface="Arial" panose="020B0604020202020204" pitchFamily="34" charset="0"/>
              <a:buNone/>
              <a:tabLst/>
              <a:defRPr lang="en-US" sz="3600" baseline="0" smtClean="0">
                <a:effectLst/>
                <a:latin typeface="Palatino Linotype" panose="02040502050505030304" pitchFamily="18" charset="0"/>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a:p>
          <a:p>
            <a:endParaRPr lang="en-US"/>
          </a:p>
        </p:txBody>
      </p:sp>
      <p:sp>
        <p:nvSpPr>
          <p:cNvPr id="9"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spTree>
    <p:extLst>
      <p:ext uri="{BB962C8B-B14F-4D97-AF65-F5344CB8AC3E}">
        <p14:creationId xmlns:p14="http://schemas.microsoft.com/office/powerpoint/2010/main" val="107966394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Slide with Diagram and Text">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676400" y="968188"/>
            <a:ext cx="18288000" cy="1183340"/>
          </a:xfrm>
          <a:prstGeom prst="rect">
            <a:avLst/>
          </a:prstGeom>
        </p:spPr>
        <p:txBody>
          <a:bodyPr anchor="b"/>
          <a:lstStyle>
            <a:lvl1pPr algn="l">
              <a:defRPr sz="7200" b="0" baseline="0">
                <a:solidFill>
                  <a:schemeClr val="accent3"/>
                </a:solidFill>
                <a:latin typeface="+mj-lt"/>
              </a:defRPr>
            </a:lvl1pPr>
          </a:lstStyle>
          <a:p>
            <a:r>
              <a:rPr lang="en-US"/>
              <a:t>Slide With Diagram and Text</a:t>
            </a:r>
          </a:p>
        </p:txBody>
      </p:sp>
      <p:sp>
        <p:nvSpPr>
          <p:cNvPr id="3" name="Subtitle 2"/>
          <p:cNvSpPr>
            <a:spLocks noGrp="1"/>
          </p:cNvSpPr>
          <p:nvPr>
            <p:ph type="subTitle" idx="1" hasCustomPrompt="1"/>
          </p:nvPr>
        </p:nvSpPr>
        <p:spPr>
          <a:xfrm>
            <a:off x="1676401" y="2927910"/>
            <a:ext cx="10766611" cy="8179360"/>
          </a:xfrm>
          <a:prstGeom prst="rect">
            <a:avLst/>
          </a:prstGeom>
        </p:spPr>
        <p:txBody>
          <a:bodyPr/>
          <a:lstStyle>
            <a:lvl1pPr marL="0" marR="0" indent="0" algn="l" defTabSz="1828800" rtl="0" eaLnBrk="1" fontAlgn="auto" latinLnBrk="0" hangingPunct="1">
              <a:lnSpc>
                <a:spcPct val="110000"/>
              </a:lnSpc>
              <a:spcBef>
                <a:spcPts val="2000"/>
              </a:spcBef>
              <a:spcAft>
                <a:spcPts val="0"/>
              </a:spcAft>
              <a:buClrTx/>
              <a:buSzTx/>
              <a:buFont typeface="Arial" panose="020B0604020202020204" pitchFamily="34" charset="0"/>
              <a:buNone/>
              <a:tabLst/>
              <a:defRPr lang="en-US" sz="3600" baseline="0" smtClean="0">
                <a:effectLst/>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a:p>
          <a:p>
            <a:endParaRPr lang="en-US"/>
          </a:p>
        </p:txBody>
      </p:sp>
      <p:sp>
        <p:nvSpPr>
          <p:cNvPr id="8" name="Table Placeholder 7"/>
          <p:cNvSpPr>
            <a:spLocks noGrp="1"/>
          </p:cNvSpPr>
          <p:nvPr>
            <p:ph type="tbl" sz="quarter" idx="13" hasCustomPrompt="1"/>
          </p:nvPr>
        </p:nvSpPr>
        <p:spPr>
          <a:xfrm>
            <a:off x="13089467" y="2927350"/>
            <a:ext cx="9618133" cy="8178800"/>
          </a:xfrm>
          <a:prstGeom prst="rect">
            <a:avLst/>
          </a:prstGeom>
        </p:spPr>
        <p:txBody>
          <a:bodyPr/>
          <a:lstStyle>
            <a:lvl1pPr>
              <a:defRPr/>
            </a:lvl1pPr>
          </a:lstStyle>
          <a:p>
            <a:r>
              <a:rPr lang="en-US"/>
              <a:t>Diagram</a:t>
            </a:r>
          </a:p>
        </p:txBody>
      </p:sp>
      <p:sp>
        <p:nvSpPr>
          <p:cNvPr id="9"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pic>
        <p:nvPicPr>
          <p:cNvPr id="6" name="Picture 5">
            <a:extLst>
              <a:ext uri="{FF2B5EF4-FFF2-40B4-BE49-F238E27FC236}">
                <a16:creationId xmlns:a16="http://schemas.microsoft.com/office/drawing/2014/main" id="{09A4642E-FA98-41F2-91AE-F7BFFD21BD1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85688" y="12394889"/>
            <a:ext cx="2354524" cy="931654"/>
          </a:xfrm>
          <a:prstGeom prst="rect">
            <a:avLst/>
          </a:prstGeom>
        </p:spPr>
      </p:pic>
      <p:cxnSp>
        <p:nvCxnSpPr>
          <p:cNvPr id="7" name="Straight Connector 6">
            <a:extLst>
              <a:ext uri="{FF2B5EF4-FFF2-40B4-BE49-F238E27FC236}">
                <a16:creationId xmlns:a16="http://schemas.microsoft.com/office/drawing/2014/main" id="{D9B6D845-6726-4F38-9C91-6AE113EB4FF7}"/>
              </a:ext>
            </a:extLst>
          </p:cNvPr>
          <p:cNvCxnSpPr>
            <a:cxnSpLocks/>
          </p:cNvCxnSpPr>
          <p:nvPr userDrawn="1"/>
        </p:nvCxnSpPr>
        <p:spPr>
          <a:xfrm>
            <a:off x="680936" y="12125527"/>
            <a:ext cx="22937821" cy="0"/>
          </a:xfrm>
          <a:prstGeom prst="line">
            <a:avLst/>
          </a:prstGeom>
          <a:ln w="12700">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11742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1_Slide with Text and Icon">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676400" y="968188"/>
            <a:ext cx="18288000" cy="1183340"/>
          </a:xfrm>
          <a:prstGeom prst="rect">
            <a:avLst/>
          </a:prstGeom>
        </p:spPr>
        <p:txBody>
          <a:bodyPr anchor="b"/>
          <a:lstStyle>
            <a:lvl1pPr algn="l">
              <a:defRPr sz="7200" b="0" baseline="0">
                <a:solidFill>
                  <a:schemeClr val="accent3"/>
                </a:solidFill>
                <a:latin typeface="+mj-lt"/>
              </a:defRPr>
            </a:lvl1pPr>
          </a:lstStyle>
          <a:p>
            <a:r>
              <a:rPr lang="en-US"/>
              <a:t>Slide with Text and Icon </a:t>
            </a:r>
          </a:p>
        </p:txBody>
      </p:sp>
      <p:sp>
        <p:nvSpPr>
          <p:cNvPr id="3" name="Subtitle 2"/>
          <p:cNvSpPr>
            <a:spLocks noGrp="1"/>
          </p:cNvSpPr>
          <p:nvPr>
            <p:ph type="subTitle" idx="1" hasCustomPrompt="1"/>
          </p:nvPr>
        </p:nvSpPr>
        <p:spPr>
          <a:xfrm>
            <a:off x="1676400" y="2927910"/>
            <a:ext cx="18288000" cy="8179360"/>
          </a:xfrm>
          <a:prstGeom prst="rect">
            <a:avLst/>
          </a:prstGeom>
        </p:spPr>
        <p:txBody>
          <a:bodyPr/>
          <a:lstStyle>
            <a:lvl1pPr marL="0" marR="0" indent="0" algn="l" defTabSz="1828800" rtl="0" eaLnBrk="1" fontAlgn="auto" latinLnBrk="0" hangingPunct="1">
              <a:lnSpc>
                <a:spcPct val="110000"/>
              </a:lnSpc>
              <a:spcBef>
                <a:spcPts val="2000"/>
              </a:spcBef>
              <a:spcAft>
                <a:spcPts val="0"/>
              </a:spcAft>
              <a:buClrTx/>
              <a:buSzTx/>
              <a:buFont typeface="Arial" panose="020B0604020202020204" pitchFamily="34" charset="0"/>
              <a:buNone/>
              <a:tabLst/>
              <a:defRPr lang="en-US" sz="3600" baseline="0" smtClean="0">
                <a:effectLst/>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a:p>
          <a:p>
            <a:endParaRPr lang="en-US"/>
          </a:p>
        </p:txBody>
      </p:sp>
      <p:sp>
        <p:nvSpPr>
          <p:cNvPr id="7"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pic>
        <p:nvPicPr>
          <p:cNvPr id="5" name="Picture 4">
            <a:extLst>
              <a:ext uri="{FF2B5EF4-FFF2-40B4-BE49-F238E27FC236}">
                <a16:creationId xmlns:a16="http://schemas.microsoft.com/office/drawing/2014/main" id="{C669DE3F-F021-4C88-BCFD-28A3617F44E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85688" y="12394889"/>
            <a:ext cx="2354524" cy="931654"/>
          </a:xfrm>
          <a:prstGeom prst="rect">
            <a:avLst/>
          </a:prstGeom>
        </p:spPr>
      </p:pic>
      <p:cxnSp>
        <p:nvCxnSpPr>
          <p:cNvPr id="6" name="Straight Connector 5">
            <a:extLst>
              <a:ext uri="{FF2B5EF4-FFF2-40B4-BE49-F238E27FC236}">
                <a16:creationId xmlns:a16="http://schemas.microsoft.com/office/drawing/2014/main" id="{89CB0050-8D3A-41DA-A62A-F19AC711495F}"/>
              </a:ext>
            </a:extLst>
          </p:cNvPr>
          <p:cNvCxnSpPr>
            <a:cxnSpLocks/>
          </p:cNvCxnSpPr>
          <p:nvPr userDrawn="1"/>
        </p:nvCxnSpPr>
        <p:spPr>
          <a:xfrm>
            <a:off x="680936" y="12125527"/>
            <a:ext cx="22937821" cy="0"/>
          </a:xfrm>
          <a:prstGeom prst="line">
            <a:avLst/>
          </a:prstGeom>
          <a:ln w="12700">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72982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Slide with Graph">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676400" y="968188"/>
            <a:ext cx="21715893" cy="1183340"/>
          </a:xfrm>
          <a:prstGeom prst="rect">
            <a:avLst/>
          </a:prstGeom>
        </p:spPr>
        <p:txBody>
          <a:bodyPr anchor="b"/>
          <a:lstStyle>
            <a:lvl1pPr algn="l">
              <a:defRPr sz="7200" b="0" baseline="0">
                <a:solidFill>
                  <a:schemeClr val="accent3"/>
                </a:solidFill>
                <a:latin typeface="+mj-lt"/>
              </a:defRPr>
            </a:lvl1pPr>
          </a:lstStyle>
          <a:p>
            <a:r>
              <a:rPr lang="en-US"/>
              <a:t>Slide with Graph</a:t>
            </a:r>
          </a:p>
        </p:txBody>
      </p:sp>
      <p:sp>
        <p:nvSpPr>
          <p:cNvPr id="3" name="Subtitle 2"/>
          <p:cNvSpPr>
            <a:spLocks noGrp="1"/>
          </p:cNvSpPr>
          <p:nvPr>
            <p:ph type="subTitle" idx="1" hasCustomPrompt="1"/>
          </p:nvPr>
        </p:nvSpPr>
        <p:spPr>
          <a:xfrm>
            <a:off x="17703800" y="3723042"/>
            <a:ext cx="5713248" cy="5011056"/>
          </a:xfrm>
          <a:prstGeom prst="rect">
            <a:avLst/>
          </a:prstGeom>
        </p:spPr>
        <p:txBody>
          <a:bodyPr/>
          <a:lstStyle>
            <a:lvl1pPr marL="0" marR="0" indent="0" algn="l" defTabSz="1828800" rtl="0" eaLnBrk="1" fontAlgn="auto" latinLnBrk="0" hangingPunct="1">
              <a:lnSpc>
                <a:spcPct val="110000"/>
              </a:lnSpc>
              <a:spcBef>
                <a:spcPts val="2000"/>
              </a:spcBef>
              <a:spcAft>
                <a:spcPts val="0"/>
              </a:spcAft>
              <a:buClrTx/>
              <a:buSzTx/>
              <a:buFont typeface="Arial" panose="020B0604020202020204" pitchFamily="34" charset="0"/>
              <a:buNone/>
              <a:tabLst/>
              <a:defRPr lang="en-US" sz="2800" baseline="0" smtClean="0">
                <a:solidFill>
                  <a:schemeClr val="bg2">
                    <a:lumMod val="10000"/>
                  </a:schemeClr>
                </a:solidFill>
                <a:effectLst/>
                <a:latin typeface="Palatino Linotype" panose="02040502050505030304" pitchFamily="18" charset="0"/>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a:latin typeface="Palatino Linotype" panose="02040502050505030304" pitchFamily="18" charset="0"/>
              </a:rPr>
              <a:t>Am </a:t>
            </a:r>
            <a:r>
              <a:rPr lang="en-US" err="1">
                <a:latin typeface="Palatino Linotype" panose="02040502050505030304" pitchFamily="18" charset="0"/>
              </a:rPr>
              <a:t>fugitas</a:t>
            </a:r>
            <a:r>
              <a:rPr lang="en-US">
                <a:latin typeface="Palatino Linotype" panose="02040502050505030304" pitchFamily="18" charset="0"/>
              </a:rPr>
              <a:t> min </a:t>
            </a:r>
            <a:r>
              <a:rPr lang="en-US" err="1">
                <a:latin typeface="Palatino Linotype" panose="02040502050505030304" pitchFamily="18" charset="0"/>
              </a:rPr>
              <a:t>exfo</a:t>
            </a:r>
            <a:r>
              <a:rPr lang="en-US">
                <a:latin typeface="Palatino Linotype" panose="02040502050505030304" pitchFamily="18" charset="0"/>
              </a:rPr>
              <a:t> </a:t>
            </a:r>
            <a:r>
              <a:rPr lang="en-US" err="1">
                <a:latin typeface="Palatino Linotype" panose="02040502050505030304" pitchFamily="18" charset="0"/>
              </a:rPr>
              <a:t>esequa</a:t>
            </a:r>
            <a:r>
              <a:rPr lang="en-US">
                <a:latin typeface="Palatino Linotype" panose="02040502050505030304" pitchFamily="18" charset="0"/>
              </a:rPr>
              <a:t> Omnia, </a:t>
            </a:r>
            <a:r>
              <a:rPr lang="en-US" err="1">
                <a:latin typeface="Palatino Linotype" panose="02040502050505030304" pitchFamily="18" charset="0"/>
              </a:rPr>
              <a:t>ey</a:t>
            </a:r>
            <a:r>
              <a:rPr lang="en-US">
                <a:latin typeface="Palatino Linotype" panose="02040502050505030304" pitchFamily="18" charset="0"/>
              </a:rPr>
              <a:t> long </a:t>
            </a:r>
            <a:r>
              <a:rPr lang="en-US" err="1">
                <a:latin typeface="Palatino Linotype" panose="02040502050505030304" pitchFamily="18" charset="0"/>
              </a:rPr>
              <a:t>simunant</a:t>
            </a:r>
            <a:r>
              <a:rPr lang="en-US">
                <a:latin typeface="Palatino Linotype" panose="02040502050505030304" pitchFamily="18" charset="0"/>
              </a:rPr>
              <a:t> </a:t>
            </a:r>
            <a:r>
              <a:rPr lang="en-US" err="1">
                <a:latin typeface="Palatino Linotype" panose="02040502050505030304" pitchFamily="18" charset="0"/>
              </a:rPr>
              <a:t>ectempos</a:t>
            </a:r>
            <a:r>
              <a:rPr lang="en-US">
                <a:latin typeface="Palatino Linotype" panose="02040502050505030304" pitchFamily="18" charset="0"/>
              </a:rPr>
              <a:t> </a:t>
            </a:r>
            <a:r>
              <a:rPr lang="en-US" err="1">
                <a:latin typeface="Palatino Linotype" panose="02040502050505030304" pitchFamily="18" charset="0"/>
              </a:rPr>
              <a:t>amAm</a:t>
            </a:r>
            <a:r>
              <a:rPr lang="en-US">
                <a:latin typeface="Palatino Linotype" panose="02040502050505030304" pitchFamily="18" charset="0"/>
              </a:rPr>
              <a:t> </a:t>
            </a:r>
            <a:r>
              <a:rPr lang="en-US" err="1">
                <a:latin typeface="Palatino Linotype" panose="02040502050505030304" pitchFamily="18" charset="0"/>
              </a:rPr>
              <a:t>fugitas</a:t>
            </a:r>
            <a:r>
              <a:rPr lang="en-US">
                <a:latin typeface="Palatino Linotype" panose="02040502050505030304" pitchFamily="18" charset="0"/>
              </a:rPr>
              <a:t> min </a:t>
            </a:r>
            <a:r>
              <a:rPr lang="en-US" err="1">
                <a:latin typeface="Palatino Linotype" panose="02040502050505030304" pitchFamily="18" charset="0"/>
              </a:rPr>
              <a:t>exfo</a:t>
            </a:r>
            <a:r>
              <a:rPr lang="en-US">
                <a:latin typeface="Palatino Linotype" panose="02040502050505030304" pitchFamily="18" charset="0"/>
              </a:rPr>
              <a:t> </a:t>
            </a:r>
            <a:r>
              <a:rPr lang="en-US" err="1">
                <a:latin typeface="Palatino Linotype" panose="02040502050505030304" pitchFamily="18" charset="0"/>
              </a:rPr>
              <a:t>esequa</a:t>
            </a:r>
            <a:r>
              <a:rPr lang="en-US">
                <a:latin typeface="Palatino Linotype" panose="02040502050505030304" pitchFamily="18" charset="0"/>
              </a:rPr>
              <a:t> Omnia, </a:t>
            </a:r>
            <a:r>
              <a:rPr lang="en-US" err="1">
                <a:latin typeface="Palatino Linotype" panose="02040502050505030304" pitchFamily="18" charset="0"/>
              </a:rPr>
              <a:t>ey</a:t>
            </a:r>
            <a:r>
              <a:rPr lang="en-US">
                <a:latin typeface="Palatino Linotype" panose="02040502050505030304" pitchFamily="18" charset="0"/>
              </a:rPr>
              <a:t> long </a:t>
            </a:r>
            <a:r>
              <a:rPr lang="en-US" err="1">
                <a:latin typeface="Palatino Linotype" panose="02040502050505030304" pitchFamily="18" charset="0"/>
              </a:rPr>
              <a:t>simunant</a:t>
            </a:r>
            <a:r>
              <a:rPr lang="en-US">
                <a:latin typeface="Palatino Linotype" panose="02040502050505030304" pitchFamily="18" charset="0"/>
              </a:rPr>
              <a:t> </a:t>
            </a:r>
            <a:r>
              <a:rPr lang="en-US" err="1">
                <a:latin typeface="Palatino Linotype" panose="02040502050505030304" pitchFamily="18" charset="0"/>
              </a:rPr>
              <a:t>ectempos</a:t>
            </a:r>
            <a:r>
              <a:rPr lang="en-US">
                <a:latin typeface="Palatino Linotype" panose="02040502050505030304" pitchFamily="18" charset="0"/>
              </a:rPr>
              <a:t> am</a:t>
            </a:r>
            <a:endParaRPr lang="en-US"/>
          </a:p>
          <a:p>
            <a:r>
              <a:rPr lang="en-US">
                <a:latin typeface="Palatino Linotype" panose="02040502050505030304" pitchFamily="18" charset="0"/>
              </a:rPr>
              <a:t>Am </a:t>
            </a:r>
            <a:r>
              <a:rPr lang="en-US" err="1">
                <a:latin typeface="Palatino Linotype" panose="02040502050505030304" pitchFamily="18" charset="0"/>
              </a:rPr>
              <a:t>fugitas</a:t>
            </a:r>
            <a:r>
              <a:rPr lang="en-US">
                <a:latin typeface="Palatino Linotype" panose="02040502050505030304" pitchFamily="18" charset="0"/>
              </a:rPr>
              <a:t> min </a:t>
            </a:r>
            <a:r>
              <a:rPr lang="en-US" err="1">
                <a:latin typeface="Palatino Linotype" panose="02040502050505030304" pitchFamily="18" charset="0"/>
              </a:rPr>
              <a:t>exfo</a:t>
            </a:r>
            <a:r>
              <a:rPr lang="en-US">
                <a:latin typeface="Palatino Linotype" panose="02040502050505030304" pitchFamily="18" charset="0"/>
              </a:rPr>
              <a:t> </a:t>
            </a:r>
            <a:r>
              <a:rPr lang="en-US" err="1">
                <a:latin typeface="Palatino Linotype" panose="02040502050505030304" pitchFamily="18" charset="0"/>
              </a:rPr>
              <a:t>esequa</a:t>
            </a:r>
            <a:r>
              <a:rPr lang="en-US">
                <a:latin typeface="Palatino Linotype" panose="02040502050505030304" pitchFamily="18" charset="0"/>
              </a:rPr>
              <a:t> Omnia, </a:t>
            </a:r>
            <a:r>
              <a:rPr lang="en-US" err="1">
                <a:latin typeface="Palatino Linotype" panose="02040502050505030304" pitchFamily="18" charset="0"/>
              </a:rPr>
              <a:t>ey</a:t>
            </a:r>
            <a:r>
              <a:rPr lang="en-US">
                <a:latin typeface="Palatino Linotype" panose="02040502050505030304" pitchFamily="18" charset="0"/>
              </a:rPr>
              <a:t> long </a:t>
            </a:r>
            <a:r>
              <a:rPr lang="en-US" err="1">
                <a:latin typeface="Palatino Linotype" panose="02040502050505030304" pitchFamily="18" charset="0"/>
              </a:rPr>
              <a:t>simunant</a:t>
            </a:r>
            <a:r>
              <a:rPr lang="en-US">
                <a:latin typeface="Palatino Linotype" panose="02040502050505030304" pitchFamily="18" charset="0"/>
              </a:rPr>
              <a:t> </a:t>
            </a:r>
            <a:r>
              <a:rPr lang="en-US" err="1">
                <a:latin typeface="Palatino Linotype" panose="02040502050505030304" pitchFamily="18" charset="0"/>
              </a:rPr>
              <a:t>ectempos</a:t>
            </a:r>
            <a:r>
              <a:rPr lang="en-US">
                <a:latin typeface="Palatino Linotype" panose="02040502050505030304" pitchFamily="18" charset="0"/>
              </a:rPr>
              <a:t> am</a:t>
            </a:r>
            <a:endParaRPr lang="en-US"/>
          </a:p>
          <a:p>
            <a:endParaRPr lang="en-US"/>
          </a:p>
        </p:txBody>
      </p:sp>
      <p:graphicFrame>
        <p:nvGraphicFramePr>
          <p:cNvPr id="14" name="Chart 13"/>
          <p:cNvGraphicFramePr/>
          <p:nvPr userDrawn="1"/>
        </p:nvGraphicFramePr>
        <p:xfrm>
          <a:off x="1676403" y="3361340"/>
          <a:ext cx="16205200" cy="7372920"/>
        </p:xfrm>
        <a:graphic>
          <a:graphicData uri="http://schemas.openxmlformats.org/drawingml/2006/chart">
            <c:chart xmlns:c="http://schemas.openxmlformats.org/drawingml/2006/chart" xmlns:r="http://schemas.openxmlformats.org/officeDocument/2006/relationships" r:id="rId2"/>
          </a:graphicData>
        </a:graphic>
      </p:graphicFrame>
      <p:sp>
        <p:nvSpPr>
          <p:cNvPr id="8"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pic>
        <p:nvPicPr>
          <p:cNvPr id="6" name="Picture 5">
            <a:extLst>
              <a:ext uri="{FF2B5EF4-FFF2-40B4-BE49-F238E27FC236}">
                <a16:creationId xmlns:a16="http://schemas.microsoft.com/office/drawing/2014/main" id="{AFF3588D-DA9E-4187-9766-0FD326D2EF6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85688" y="12394889"/>
            <a:ext cx="2354524" cy="931654"/>
          </a:xfrm>
          <a:prstGeom prst="rect">
            <a:avLst/>
          </a:prstGeom>
        </p:spPr>
      </p:pic>
      <p:cxnSp>
        <p:nvCxnSpPr>
          <p:cNvPr id="7" name="Straight Connector 6">
            <a:extLst>
              <a:ext uri="{FF2B5EF4-FFF2-40B4-BE49-F238E27FC236}">
                <a16:creationId xmlns:a16="http://schemas.microsoft.com/office/drawing/2014/main" id="{9FB58B4C-64CE-44CA-AC8D-88E89C15356A}"/>
              </a:ext>
            </a:extLst>
          </p:cNvPr>
          <p:cNvCxnSpPr>
            <a:cxnSpLocks/>
          </p:cNvCxnSpPr>
          <p:nvPr userDrawn="1"/>
        </p:nvCxnSpPr>
        <p:spPr>
          <a:xfrm>
            <a:off x="680936" y="12125527"/>
            <a:ext cx="22937821" cy="0"/>
          </a:xfrm>
          <a:prstGeom prst="line">
            <a:avLst/>
          </a:prstGeom>
          <a:ln w="12700">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25412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BF41F-E2FC-4236-94A3-E5267D1D1D8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30CF148-A2B4-4B25-AB18-25F5B8405E6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033E891-539B-4C77-9107-BBFBA3B8E9CE}"/>
              </a:ext>
            </a:extLst>
          </p:cNvPr>
          <p:cNvSpPr>
            <a:spLocks noGrp="1"/>
          </p:cNvSpPr>
          <p:nvPr>
            <p:ph type="dt" sz="half" idx="10"/>
          </p:nvPr>
        </p:nvSpPr>
        <p:spPr/>
        <p:txBody>
          <a:bodyPr/>
          <a:lstStyle/>
          <a:p>
            <a:fld id="{A33E1284-0C78-4167-AC86-D201AC42ED6C}" type="datetimeFigureOut">
              <a:rPr lang="en-US" smtClean="0"/>
              <a:t>9/6/26</a:t>
            </a:fld>
            <a:endParaRPr lang="en-US"/>
          </a:p>
        </p:txBody>
      </p:sp>
      <p:sp>
        <p:nvSpPr>
          <p:cNvPr id="5" name="Footer Placeholder 4">
            <a:extLst>
              <a:ext uri="{FF2B5EF4-FFF2-40B4-BE49-F238E27FC236}">
                <a16:creationId xmlns:a16="http://schemas.microsoft.com/office/drawing/2014/main" id="{BE288C72-0240-4EA1-BC09-952A974429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CBE26A-C9D7-42BE-B64E-1DB3914190D1}"/>
              </a:ext>
            </a:extLst>
          </p:cNvPr>
          <p:cNvSpPr>
            <a:spLocks noGrp="1"/>
          </p:cNvSpPr>
          <p:nvPr>
            <p:ph type="sldNum" sz="quarter" idx="12"/>
          </p:nvPr>
        </p:nvSpPr>
        <p:spPr/>
        <p:txBody>
          <a:bodyPr/>
          <a:lstStyle/>
          <a:p>
            <a:fld id="{134FD63B-2805-459B-9AC8-B76EF41B1FD8}" type="slidenum">
              <a:rPr lang="en-US" smtClean="0"/>
              <a:t>‹#›</a:t>
            </a:fld>
            <a:endParaRPr lang="en-US"/>
          </a:p>
        </p:txBody>
      </p:sp>
    </p:spTree>
    <p:extLst>
      <p:ext uri="{BB962C8B-B14F-4D97-AF65-F5344CB8AC3E}">
        <p14:creationId xmlns:p14="http://schemas.microsoft.com/office/powerpoint/2010/main" val="84414590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Presentation Title P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425390" y="3338980"/>
            <a:ext cx="21031200" cy="1152340"/>
          </a:xfrm>
          <a:prstGeom prst="rect">
            <a:avLst/>
          </a:prstGeom>
        </p:spPr>
        <p:txBody>
          <a:bodyPr/>
          <a:lstStyle>
            <a:lvl1pPr>
              <a:defRPr sz="8000" b="0" spc="200" baseline="0">
                <a:solidFill>
                  <a:schemeClr val="bg1"/>
                </a:solidFill>
                <a:latin typeface="Franklin Gothic Medium"/>
              </a:defRPr>
            </a:lvl1pPr>
          </a:lstStyle>
          <a:p>
            <a:r>
              <a:rPr lang="en-US" dirty="0"/>
              <a:t>PRESENTATION TITLE</a:t>
            </a:r>
          </a:p>
        </p:txBody>
      </p:sp>
      <p:sp>
        <p:nvSpPr>
          <p:cNvPr id="7" name="Text Placeholder 6"/>
          <p:cNvSpPr>
            <a:spLocks noGrp="1"/>
          </p:cNvSpPr>
          <p:nvPr>
            <p:ph type="body" sz="quarter" idx="10" hasCustomPrompt="1"/>
          </p:nvPr>
        </p:nvSpPr>
        <p:spPr>
          <a:xfrm>
            <a:off x="1425390" y="4871938"/>
            <a:ext cx="21031200" cy="1313712"/>
          </a:xfrm>
          <a:prstGeom prst="rect">
            <a:avLst/>
          </a:prstGeom>
        </p:spPr>
        <p:txBody>
          <a:bodyPr/>
          <a:lstStyle>
            <a:lvl1pPr marL="0" indent="0">
              <a:buNone/>
              <a:defRPr sz="5600">
                <a:solidFill>
                  <a:schemeClr val="bg1"/>
                </a:solidFill>
                <a:latin typeface="Franklin Gothic Book"/>
                <a:cs typeface="Franklin Gothic Book"/>
              </a:defRPr>
            </a:lvl1pPr>
          </a:lstStyle>
          <a:p>
            <a:pPr lvl="0"/>
            <a:r>
              <a:rPr lang="en-US" dirty="0"/>
              <a:t>Subtitle</a:t>
            </a:r>
          </a:p>
        </p:txBody>
      </p:sp>
      <p:sp>
        <p:nvSpPr>
          <p:cNvPr id="9" name="Text Placeholder 8"/>
          <p:cNvSpPr>
            <a:spLocks noGrp="1"/>
          </p:cNvSpPr>
          <p:nvPr>
            <p:ph type="body" sz="quarter" idx="11" hasCustomPrompt="1"/>
          </p:nvPr>
        </p:nvSpPr>
        <p:spPr>
          <a:xfrm>
            <a:off x="1425390" y="7476937"/>
            <a:ext cx="21031200" cy="967818"/>
          </a:xfrm>
          <a:prstGeom prst="rect">
            <a:avLst/>
          </a:prstGeom>
        </p:spPr>
        <p:txBody>
          <a:bodyPr/>
          <a:lstStyle>
            <a:lvl1pPr marL="0" indent="0">
              <a:buNone/>
              <a:defRPr sz="5600">
                <a:solidFill>
                  <a:schemeClr val="bg1"/>
                </a:solidFill>
                <a:latin typeface="Franklin Gothic Book"/>
                <a:cs typeface="Franklin Gothic Book"/>
              </a:defRPr>
            </a:lvl1pPr>
          </a:lstStyle>
          <a:p>
            <a:pPr lvl="0"/>
            <a:r>
              <a:rPr lang="en-US" dirty="0"/>
              <a:t>Date</a:t>
            </a:r>
          </a:p>
        </p:txBody>
      </p:sp>
    </p:spTree>
    <p:extLst>
      <p:ext uri="{BB962C8B-B14F-4D97-AF65-F5344CB8AC3E}">
        <p14:creationId xmlns:p14="http://schemas.microsoft.com/office/powerpoint/2010/main" val="4973806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BB155319-D6C8-A66F-A1AB-0F4B21F13794}"/>
              </a:ext>
            </a:extLst>
          </p:cNvPr>
          <p:cNvSpPr>
            <a:spLocks noGrp="1"/>
          </p:cNvSpPr>
          <p:nvPr>
            <p:ph sz="half" idx="1" hasCustomPrompt="1"/>
          </p:nvPr>
        </p:nvSpPr>
        <p:spPr>
          <a:xfrm>
            <a:off x="1846384" y="3171740"/>
            <a:ext cx="20861216" cy="8702676"/>
          </a:xfrm>
          <a:prstGeom prst="rect">
            <a:avLst/>
          </a:prstGeom>
        </p:spPr>
        <p:txBody>
          <a:bodyPr/>
          <a:lstStyle>
            <a:lvl1pPr marL="685800" indent="-685800">
              <a:buClr>
                <a:schemeClr val="accent3"/>
              </a:buClr>
              <a:buFont typeface="Arial" panose="020B0604020202020204" pitchFamily="34" charset="0"/>
              <a:buChar char="•"/>
              <a:defRPr sz="4800">
                <a:latin typeface="Noto Sans" panose="020B0502040504020204" pitchFamily="34" charset="0"/>
                <a:ea typeface="Noto Sans" panose="020B0502040504020204" pitchFamily="34" charset="0"/>
                <a:cs typeface="Noto Sans" panose="020B0502040504020204" pitchFamily="34" charset="0"/>
              </a:defRPr>
            </a:lvl1pPr>
            <a:lvl2pPr>
              <a:buClr>
                <a:schemeClr val="accent3"/>
              </a:buClr>
              <a:defRPr sz="4000">
                <a:latin typeface="Noto Sans" panose="020B0502040504020204" pitchFamily="34" charset="0"/>
                <a:ea typeface="Noto Sans" panose="020B0502040504020204" pitchFamily="34" charset="0"/>
                <a:cs typeface="Noto Sans" panose="020B0502040504020204" pitchFamily="34" charset="0"/>
              </a:defRPr>
            </a:lvl2pPr>
            <a:lvl3pPr>
              <a:buClr>
                <a:schemeClr val="accent3"/>
              </a:buClr>
              <a:defRPr sz="3600">
                <a:latin typeface="Noto Sans" panose="020B0502040504020204" pitchFamily="34" charset="0"/>
                <a:ea typeface="Noto Sans" panose="020B0502040504020204" pitchFamily="34" charset="0"/>
                <a:cs typeface="Noto Sans" panose="020B0502040504020204" pitchFamily="34" charset="0"/>
              </a:defRPr>
            </a:lvl3pPr>
            <a:lvl4pPr>
              <a:buClr>
                <a:schemeClr val="accent3"/>
              </a:buClr>
              <a:defRPr sz="3200">
                <a:latin typeface="Noto Sans" panose="020B0502040504020204" pitchFamily="34" charset="0"/>
                <a:ea typeface="Noto Sans" panose="020B0502040504020204" pitchFamily="34" charset="0"/>
                <a:cs typeface="Noto Sans" panose="020B0502040504020204" pitchFamily="34" charset="0"/>
              </a:defRPr>
            </a:lvl4pPr>
            <a:lvl5pPr>
              <a:buClr>
                <a:schemeClr val="accent3"/>
              </a:buClr>
              <a:defRPr sz="3200">
                <a:latin typeface="Noto Sans" panose="020B0502040504020204" pitchFamily="34" charset="0"/>
                <a:ea typeface="Noto Sans" panose="020B0502040504020204" pitchFamily="34" charset="0"/>
                <a:cs typeface="Noto Sans" panose="020B0502040504020204" pitchFamily="34" charset="0"/>
              </a:defRPr>
            </a:lvl5pPr>
          </a:lstStyle>
          <a:p>
            <a:pPr lvl="0"/>
            <a:r>
              <a:rPr lang="en-GB"/>
              <a:t>[Long-form text or multimedia content]</a:t>
            </a:r>
          </a:p>
        </p:txBody>
      </p:sp>
      <p:pic>
        <p:nvPicPr>
          <p:cNvPr id="8" name="Picture 7" descr="A logo with arrows and a globe&#10;&#10;Description automatically generated">
            <a:extLst>
              <a:ext uri="{FF2B5EF4-FFF2-40B4-BE49-F238E27FC236}">
                <a16:creationId xmlns:a16="http://schemas.microsoft.com/office/drawing/2014/main" id="{96C49FD8-61B7-57CB-BD7C-8733EC15A237}"/>
              </a:ext>
            </a:extLst>
          </p:cNvPr>
          <p:cNvPicPr>
            <a:picLocks noGrp="1" noRot="1" noChangeAspect="1" noMove="1" noResize="1" noEditPoints="1" noAdjustHandles="1" noChangeArrowheads="1" noChangeShapeType="1" noCrop="1"/>
          </p:cNvPicPr>
          <p:nvPr userDrawn="1"/>
        </p:nvPicPr>
        <p:blipFill rotWithShape="1">
          <a:blip r:embed="rId2">
            <a:extLst>
              <a:ext uri="{28A0092B-C50C-407E-A947-70E740481C1C}">
                <a14:useLocalDpi xmlns:a14="http://schemas.microsoft.com/office/drawing/2010/main" val="0"/>
              </a:ext>
            </a:extLst>
          </a:blip>
          <a:srcRect l="17963" t="26789" r="64630" b="40926"/>
          <a:stretch/>
        </p:blipFill>
        <p:spPr>
          <a:xfrm>
            <a:off x="1080295" y="816715"/>
            <a:ext cx="766094" cy="1420838"/>
          </a:xfrm>
          <a:prstGeom prst="rect">
            <a:avLst/>
          </a:prstGeom>
        </p:spPr>
      </p:pic>
      <p:sp>
        <p:nvSpPr>
          <p:cNvPr id="9" name="Rectangle 8">
            <a:extLst>
              <a:ext uri="{FF2B5EF4-FFF2-40B4-BE49-F238E27FC236}">
                <a16:creationId xmlns:a16="http://schemas.microsoft.com/office/drawing/2014/main" id="{62CEB3F1-6B93-913E-E65C-4A398A8031DF}"/>
              </a:ext>
            </a:extLst>
          </p:cNvPr>
          <p:cNvSpPr>
            <a:spLocks noGrp="1" noRot="1" noMove="1" noResize="1" noEditPoints="1" noAdjustHandles="1" noChangeArrowheads="1" noChangeShapeType="1"/>
          </p:cNvSpPr>
          <p:nvPr userDrawn="1"/>
        </p:nvSpPr>
        <p:spPr>
          <a:xfrm>
            <a:off x="0" y="12353925"/>
            <a:ext cx="24384000" cy="1362074"/>
          </a:xfrm>
          <a:prstGeom prst="rect">
            <a:avLst/>
          </a:prstGeom>
          <a:solidFill>
            <a:schemeClr val="tx2"/>
          </a:solidFill>
          <a:ln>
            <a:solidFill>
              <a:srgbClr val="E0F2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000"/>
          </a:p>
        </p:txBody>
      </p:sp>
      <p:pic>
        <p:nvPicPr>
          <p:cNvPr id="2" name="Picture 1" descr="A black background with white text&#10;&#10;Description automatically generated">
            <a:extLst>
              <a:ext uri="{FF2B5EF4-FFF2-40B4-BE49-F238E27FC236}">
                <a16:creationId xmlns:a16="http://schemas.microsoft.com/office/drawing/2014/main" id="{EBE5222E-8589-C33F-D1E0-1BCB12068216}"/>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45876" t="5729" r="5985" b="72511"/>
          <a:stretch/>
        </p:blipFill>
        <p:spPr>
          <a:xfrm>
            <a:off x="20714518" y="12664239"/>
            <a:ext cx="3142640" cy="798994"/>
          </a:xfrm>
          <a:prstGeom prst="rect">
            <a:avLst/>
          </a:prstGeom>
        </p:spPr>
      </p:pic>
      <p:sp>
        <p:nvSpPr>
          <p:cNvPr id="3" name="Slide Number Placeholder 2">
            <a:extLst>
              <a:ext uri="{FF2B5EF4-FFF2-40B4-BE49-F238E27FC236}">
                <a16:creationId xmlns:a16="http://schemas.microsoft.com/office/drawing/2014/main" id="{91E234E1-5961-E848-1E91-1EED0D6512E7}"/>
              </a:ext>
            </a:extLst>
          </p:cNvPr>
          <p:cNvSpPr>
            <a:spLocks noGrp="1"/>
          </p:cNvSpPr>
          <p:nvPr>
            <p:ph type="sldNum" sz="quarter" idx="10"/>
          </p:nvPr>
        </p:nvSpPr>
        <p:spPr>
          <a:xfrm>
            <a:off x="606346" y="12706351"/>
            <a:ext cx="5486400" cy="730250"/>
          </a:xfrm>
          <a:prstGeom prst="rect">
            <a:avLst/>
          </a:prstGeom>
        </p:spPr>
        <p:txBody>
          <a:bodyPr/>
          <a:lstStyle/>
          <a:p>
            <a:fld id="{58BDBD4F-7E15-48B0-B945-600BBBDE3500}" type="slidenum">
              <a:rPr lang="en-US" smtClean="0"/>
              <a:pPr/>
              <a:t>‹#›</a:t>
            </a:fld>
            <a:endParaRPr lang="en-US"/>
          </a:p>
        </p:txBody>
      </p:sp>
      <p:sp>
        <p:nvSpPr>
          <p:cNvPr id="5" name="Title 4">
            <a:extLst>
              <a:ext uri="{FF2B5EF4-FFF2-40B4-BE49-F238E27FC236}">
                <a16:creationId xmlns:a16="http://schemas.microsoft.com/office/drawing/2014/main" id="{9DAC6BCF-39F2-9894-A8C3-B1E6677CC78E}"/>
              </a:ext>
            </a:extLst>
          </p:cNvPr>
          <p:cNvSpPr>
            <a:spLocks noGrp="1"/>
          </p:cNvSpPr>
          <p:nvPr>
            <p:ph type="title" hasCustomPrompt="1"/>
          </p:nvPr>
        </p:nvSpPr>
        <p:spPr/>
        <p:txBody>
          <a:bodyPr/>
          <a:lstStyle>
            <a:lvl1pPr>
              <a:defRPr/>
            </a:lvl1pPr>
          </a:lstStyle>
          <a:p>
            <a:r>
              <a:rPr lang="pt-PT" sz="8000">
                <a:solidFill>
                  <a:schemeClr val="tx2"/>
                </a:solidFill>
                <a:latin typeface="Noto Sans Bold" panose="020B0502040504020204" pitchFamily="34" charset="0"/>
                <a:ea typeface="Noto Sans Bold" panose="020B0502040504020204" pitchFamily="34" charset="0"/>
                <a:cs typeface="Noto Sans Bold" panose="020B0502040504020204" pitchFamily="34" charset="0"/>
              </a:rPr>
              <a:t>[Basic Slide Layout]</a:t>
            </a:r>
            <a:endParaRPr lang="en-US" sz="8000">
              <a:solidFill>
                <a:schemeClr val="tx2"/>
              </a:solidFill>
              <a:latin typeface="Noto Sans Bold" panose="020B0502040504020204" pitchFamily="34" charset="0"/>
              <a:ea typeface="Noto Sans Bold" panose="020B0502040504020204" pitchFamily="34" charset="0"/>
              <a:cs typeface="Noto Sans Bold" panose="020B0502040504020204" pitchFamily="34" charset="0"/>
            </a:endParaRPr>
          </a:p>
        </p:txBody>
      </p:sp>
    </p:spTree>
    <p:extLst>
      <p:ext uri="{BB962C8B-B14F-4D97-AF65-F5344CB8AC3E}">
        <p14:creationId xmlns:p14="http://schemas.microsoft.com/office/powerpoint/2010/main" val="383656522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Slide with Text Box">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676400" y="968188"/>
            <a:ext cx="18288000" cy="1183340"/>
          </a:xfrm>
          <a:prstGeom prst="rect">
            <a:avLst/>
          </a:prstGeom>
        </p:spPr>
        <p:txBody>
          <a:bodyPr anchor="b"/>
          <a:lstStyle>
            <a:lvl1pPr algn="l">
              <a:defRPr sz="7200" b="0" baseline="0">
                <a:solidFill>
                  <a:schemeClr val="accent3"/>
                </a:solidFill>
                <a:latin typeface="+mj-lt"/>
              </a:defRPr>
            </a:lvl1pPr>
          </a:lstStyle>
          <a:p>
            <a:r>
              <a:rPr lang="en-US"/>
              <a:t>Slide With Text Box </a:t>
            </a:r>
          </a:p>
        </p:txBody>
      </p:sp>
      <p:sp>
        <p:nvSpPr>
          <p:cNvPr id="3" name="Subtitle 2"/>
          <p:cNvSpPr>
            <a:spLocks noGrp="1"/>
          </p:cNvSpPr>
          <p:nvPr>
            <p:ph type="subTitle" idx="1" hasCustomPrompt="1"/>
          </p:nvPr>
        </p:nvSpPr>
        <p:spPr>
          <a:xfrm>
            <a:off x="1676400" y="2927910"/>
            <a:ext cx="18288000" cy="8179360"/>
          </a:xfrm>
          <a:prstGeom prst="rect">
            <a:avLst/>
          </a:prstGeom>
        </p:spPr>
        <p:txBody>
          <a:bodyPr/>
          <a:lstStyle>
            <a:lvl1pPr marL="0" marR="0" indent="0" algn="l" defTabSz="1828800" rtl="0" eaLnBrk="1" fontAlgn="auto" latinLnBrk="0" hangingPunct="1">
              <a:lnSpc>
                <a:spcPct val="110000"/>
              </a:lnSpc>
              <a:spcBef>
                <a:spcPts val="2000"/>
              </a:spcBef>
              <a:spcAft>
                <a:spcPts val="0"/>
              </a:spcAft>
              <a:buClrTx/>
              <a:buSzTx/>
              <a:buFont typeface="Arial" panose="020B0604020202020204" pitchFamily="34" charset="0"/>
              <a:buNone/>
              <a:tabLst/>
              <a:defRPr lang="en-US" sz="3600" baseline="0" smtClean="0">
                <a:effectLst/>
                <a:latin typeface="Palatino Linotype" panose="02040502050505030304" pitchFamily="18" charset="0"/>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a:p>
          <a:p>
            <a:endParaRPr lang="en-US"/>
          </a:p>
        </p:txBody>
      </p:sp>
      <p:sp>
        <p:nvSpPr>
          <p:cNvPr id="9"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spTree>
    <p:extLst>
      <p:ext uri="{BB962C8B-B14F-4D97-AF65-F5344CB8AC3E}">
        <p14:creationId xmlns:p14="http://schemas.microsoft.com/office/powerpoint/2010/main" val="2064926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lide with Bullet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676400" y="968188"/>
            <a:ext cx="18288000" cy="1183340"/>
          </a:xfrm>
          <a:prstGeom prst="rect">
            <a:avLst/>
          </a:prstGeom>
        </p:spPr>
        <p:txBody>
          <a:bodyPr anchor="b"/>
          <a:lstStyle>
            <a:lvl1pPr algn="l">
              <a:defRPr sz="7200" b="0" baseline="0">
                <a:solidFill>
                  <a:schemeClr val="accent3"/>
                </a:solidFill>
                <a:latin typeface="+mj-lt"/>
              </a:defRPr>
            </a:lvl1pPr>
          </a:lstStyle>
          <a:p>
            <a:r>
              <a:rPr lang="en-US"/>
              <a:t>Slide With Bullets</a:t>
            </a:r>
          </a:p>
        </p:txBody>
      </p:sp>
      <p:sp>
        <p:nvSpPr>
          <p:cNvPr id="5" name="Text Placeholder 4"/>
          <p:cNvSpPr>
            <a:spLocks noGrp="1"/>
          </p:cNvSpPr>
          <p:nvPr>
            <p:ph type="body" sz="quarter" idx="13" hasCustomPrompt="1"/>
          </p:nvPr>
        </p:nvSpPr>
        <p:spPr>
          <a:xfrm>
            <a:off x="1676400" y="2957611"/>
            <a:ext cx="18288000" cy="6616694"/>
          </a:xfrm>
          <a:prstGeom prst="rect">
            <a:avLst/>
          </a:prstGeom>
        </p:spPr>
        <p:txBody>
          <a:bodyPr/>
          <a:lstStyle>
            <a:lvl1pPr>
              <a:lnSpc>
                <a:spcPct val="110000"/>
              </a:lnSpc>
              <a:buClr>
                <a:srgbClr val="0984AF"/>
              </a:buClr>
              <a:defRPr sz="3600">
                <a:solidFill>
                  <a:schemeClr val="accent4"/>
                </a:solidFill>
                <a:latin typeface="Palatino Linotype" panose="02040502050505030304" pitchFamily="18" charset="0"/>
              </a:defRPr>
            </a:lvl1pPr>
            <a:lvl2pPr marL="1371600" indent="-457200">
              <a:lnSpc>
                <a:spcPct val="110000"/>
              </a:lnSpc>
              <a:buClr>
                <a:srgbClr val="0984AF"/>
              </a:buClr>
              <a:buFont typeface="News Gothic" panose="02000503040000020004" pitchFamily="2" charset="0"/>
              <a:buChar char="&gt;"/>
              <a:defRPr sz="3600">
                <a:solidFill>
                  <a:schemeClr val="accent4"/>
                </a:solidFill>
                <a:latin typeface="Palatino Linotype" panose="02040502050505030304" pitchFamily="18" charset="0"/>
              </a:defRPr>
            </a:lvl2pPr>
            <a:lvl3pPr marL="2286000" indent="-457200">
              <a:lnSpc>
                <a:spcPct val="110000"/>
              </a:lnSpc>
              <a:buClr>
                <a:srgbClr val="0984AF"/>
              </a:buClr>
              <a:buFont typeface="Calibri" panose="020F0502020204030204" pitchFamily="34" charset="0"/>
              <a:buChar char="⁻"/>
              <a:defRPr sz="3600">
                <a:solidFill>
                  <a:schemeClr val="accent4"/>
                </a:solidFill>
                <a:latin typeface="Palatino Linotype" panose="02040502050505030304" pitchFamily="18" charset="0"/>
              </a:defRPr>
            </a:lvl3pPr>
            <a:lvl4pPr marL="2743200" indent="0">
              <a:buNone/>
              <a:defRPr sz="4800">
                <a:latin typeface="Palatino Linotype" panose="02040502050505030304" pitchFamily="18" charset="0"/>
              </a:defRPr>
            </a:lvl4pPr>
            <a:lvl5pPr marL="0" indent="457200">
              <a:lnSpc>
                <a:spcPct val="110000"/>
              </a:lnSpc>
              <a:buClr>
                <a:srgbClr val="0984AF"/>
              </a:buClr>
              <a:defRPr sz="3600" baseline="0">
                <a:solidFill>
                  <a:schemeClr val="accent4"/>
                </a:solidFill>
                <a:latin typeface="Palatino Linotype" panose="02040502050505030304" pitchFamily="18" charset="0"/>
              </a:defRPr>
            </a:lvl5pPr>
          </a:lstStyle>
          <a:p>
            <a:pPr lvl="0"/>
            <a:r>
              <a:rPr lang="en-US"/>
              <a:t>Bullet 1</a:t>
            </a:r>
          </a:p>
          <a:p>
            <a:pPr lvl="1"/>
            <a:r>
              <a:rPr lang="en-US"/>
              <a:t> Indent 1</a:t>
            </a:r>
          </a:p>
          <a:p>
            <a:pPr lvl="2"/>
            <a:r>
              <a:rPr lang="en-US"/>
              <a:t>Indent 2</a:t>
            </a:r>
          </a:p>
          <a:p>
            <a:pPr lvl="4"/>
            <a:r>
              <a:rPr lang="en-US"/>
              <a:t>Bullet 2</a:t>
            </a:r>
          </a:p>
          <a:p>
            <a:pPr lvl="4"/>
            <a:r>
              <a:rPr lang="en-US"/>
              <a:t>Bullet 3</a:t>
            </a:r>
          </a:p>
          <a:p>
            <a:pPr lvl="4"/>
            <a:r>
              <a:rPr lang="en-US"/>
              <a:t>Bullet 4</a:t>
            </a:r>
          </a:p>
        </p:txBody>
      </p:sp>
      <p:sp>
        <p:nvSpPr>
          <p:cNvPr id="7"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spTree>
    <p:extLst>
      <p:ext uri="{BB962C8B-B14F-4D97-AF65-F5344CB8AC3E}">
        <p14:creationId xmlns:p14="http://schemas.microsoft.com/office/powerpoint/2010/main" val="108757392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lide with Bullets- 2 Column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676400" y="968188"/>
            <a:ext cx="18288000" cy="1183340"/>
          </a:xfrm>
          <a:prstGeom prst="rect">
            <a:avLst/>
          </a:prstGeom>
        </p:spPr>
        <p:txBody>
          <a:bodyPr anchor="b"/>
          <a:lstStyle>
            <a:lvl1pPr algn="l">
              <a:defRPr sz="7200" b="0" baseline="0">
                <a:solidFill>
                  <a:schemeClr val="accent3"/>
                </a:solidFill>
                <a:latin typeface="+mj-lt"/>
              </a:defRPr>
            </a:lvl1pPr>
          </a:lstStyle>
          <a:p>
            <a:r>
              <a:rPr lang="en-US"/>
              <a:t>Slide With Bullets- 2 Columns</a:t>
            </a:r>
          </a:p>
        </p:txBody>
      </p:sp>
      <p:sp>
        <p:nvSpPr>
          <p:cNvPr id="5" name="Text Placeholder 4"/>
          <p:cNvSpPr>
            <a:spLocks noGrp="1"/>
          </p:cNvSpPr>
          <p:nvPr>
            <p:ph type="body" sz="quarter" idx="13" hasCustomPrompt="1"/>
          </p:nvPr>
        </p:nvSpPr>
        <p:spPr>
          <a:xfrm>
            <a:off x="1676400" y="2957611"/>
            <a:ext cx="10192869" cy="6616694"/>
          </a:xfrm>
          <a:prstGeom prst="rect">
            <a:avLst/>
          </a:prstGeom>
        </p:spPr>
        <p:txBody>
          <a:bodyPr/>
          <a:lstStyle>
            <a:lvl1pPr>
              <a:buClr>
                <a:srgbClr val="0984AF"/>
              </a:buClr>
              <a:defRPr sz="3600" baseline="0">
                <a:latin typeface="Palatino Linotype" panose="02040502050505030304" pitchFamily="18" charset="0"/>
              </a:defRPr>
            </a:lvl1pPr>
            <a:lvl2pPr marL="1371600" indent="-457200">
              <a:buClr>
                <a:srgbClr val="0984AF"/>
              </a:buClr>
              <a:buFont typeface="Wingdings" panose="05000000000000000000" pitchFamily="2" charset="2"/>
              <a:buChar char="Ø"/>
              <a:defRPr sz="4800">
                <a:latin typeface="Palatino Linotype" panose="02040502050505030304" pitchFamily="18" charset="0"/>
              </a:defRPr>
            </a:lvl2pPr>
            <a:lvl3pPr marL="2286000" indent="-457200">
              <a:buClr>
                <a:srgbClr val="0984AF"/>
              </a:buClr>
              <a:buFont typeface="Calibri" panose="020F0502020204030204" pitchFamily="34" charset="0"/>
              <a:buChar char="⁻"/>
              <a:defRPr sz="4800">
                <a:latin typeface="Palatino Linotype" panose="02040502050505030304" pitchFamily="18" charset="0"/>
              </a:defRPr>
            </a:lvl3pPr>
            <a:lvl4pPr marL="2743200" indent="0">
              <a:buNone/>
              <a:defRPr sz="4800">
                <a:latin typeface="Palatino Linotype" panose="02040502050505030304" pitchFamily="18" charset="0"/>
              </a:defRPr>
            </a:lvl4pPr>
            <a:lvl5pPr marL="0" indent="457200">
              <a:buClr>
                <a:srgbClr val="0984AF"/>
              </a:buClr>
              <a:defRPr sz="4800" baseline="0">
                <a:latin typeface="Palatino Linotype" panose="02040502050505030304" pitchFamily="18" charset="0"/>
              </a:defRPr>
            </a:lvl5pPr>
          </a:lstStyle>
          <a:p>
            <a:pPr lvl="0"/>
            <a:r>
              <a:rPr lang="en-US"/>
              <a:t>Bullet 1</a:t>
            </a:r>
          </a:p>
          <a:p>
            <a:pPr lvl="0"/>
            <a:r>
              <a:rPr lang="en-US"/>
              <a:t>Bullet 2</a:t>
            </a:r>
          </a:p>
          <a:p>
            <a:pPr lvl="0"/>
            <a:r>
              <a:rPr lang="en-US"/>
              <a:t>Bullet 3</a:t>
            </a:r>
          </a:p>
          <a:p>
            <a:pPr lvl="0"/>
            <a:r>
              <a:rPr lang="en-US"/>
              <a:t>Bullet 4</a:t>
            </a:r>
          </a:p>
        </p:txBody>
      </p:sp>
      <p:sp>
        <p:nvSpPr>
          <p:cNvPr id="4" name="Text Placeholder 3"/>
          <p:cNvSpPr>
            <a:spLocks noGrp="1"/>
          </p:cNvSpPr>
          <p:nvPr>
            <p:ph type="body" sz="quarter" idx="14" hasCustomPrompt="1"/>
          </p:nvPr>
        </p:nvSpPr>
        <p:spPr>
          <a:xfrm>
            <a:off x="12514731" y="2957611"/>
            <a:ext cx="10192869" cy="6618190"/>
          </a:xfrm>
          <a:prstGeom prst="rect">
            <a:avLst/>
          </a:prstGeom>
        </p:spPr>
        <p:txBody>
          <a:bodyPr/>
          <a:lstStyle>
            <a:lvl1pPr marL="685800" indent="-685800" algn="l">
              <a:buClr>
                <a:srgbClr val="0984AF"/>
              </a:buClr>
              <a:buFont typeface="Arial" panose="020B0604020202020204" pitchFamily="34" charset="0"/>
              <a:buChar char="•"/>
              <a:defRPr sz="3600" baseline="0">
                <a:latin typeface="Palatino Linotype" panose="02040502050505030304" pitchFamily="18" charset="0"/>
              </a:defRPr>
            </a:lvl1pPr>
            <a:lvl2pPr marL="914400" indent="0" algn="l">
              <a:buFont typeface="Arial" panose="020B0604020202020204" pitchFamily="34" charset="0"/>
              <a:buNone/>
              <a:defRPr sz="4800">
                <a:latin typeface="Palatino Linotype" panose="02040502050505030304" pitchFamily="18" charset="0"/>
              </a:defRPr>
            </a:lvl2pPr>
            <a:lvl3pPr marL="1828800" indent="0" algn="l">
              <a:buFont typeface="Arial" panose="020B0604020202020204" pitchFamily="34" charset="0"/>
              <a:buNone/>
              <a:defRPr sz="4800">
                <a:latin typeface="Palatino Linotype" panose="02040502050505030304" pitchFamily="18" charset="0"/>
              </a:defRPr>
            </a:lvl3pPr>
            <a:lvl4pPr marL="2743200" indent="0" algn="l">
              <a:buFont typeface="Arial" panose="020B0604020202020204" pitchFamily="34" charset="0"/>
              <a:buNone/>
              <a:defRPr sz="4800">
                <a:latin typeface="Palatino Linotype" panose="02040502050505030304" pitchFamily="18" charset="0"/>
              </a:defRPr>
            </a:lvl4pPr>
            <a:lvl5pPr marL="3657600" indent="0" algn="l">
              <a:buFont typeface="Arial" panose="020B0604020202020204" pitchFamily="34" charset="0"/>
              <a:buNone/>
              <a:defRPr sz="4800">
                <a:latin typeface="Palatino Linotype" panose="02040502050505030304" pitchFamily="18" charset="0"/>
              </a:defRPr>
            </a:lvl5pPr>
          </a:lstStyle>
          <a:p>
            <a:pPr lvl="0"/>
            <a:r>
              <a:rPr lang="en-US"/>
              <a:t>Bullet 1</a:t>
            </a:r>
          </a:p>
          <a:p>
            <a:pPr lvl="0"/>
            <a:r>
              <a:rPr lang="en-US"/>
              <a:t>Bullet 2</a:t>
            </a:r>
          </a:p>
          <a:p>
            <a:pPr lvl="0"/>
            <a:r>
              <a:rPr lang="en-US"/>
              <a:t>Bullet 3</a:t>
            </a:r>
          </a:p>
          <a:p>
            <a:pPr lvl="0"/>
            <a:r>
              <a:rPr lang="en-US"/>
              <a:t>Bullet 4</a:t>
            </a:r>
          </a:p>
        </p:txBody>
      </p:sp>
      <p:sp>
        <p:nvSpPr>
          <p:cNvPr id="7"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spTree>
    <p:extLst>
      <p:ext uri="{BB962C8B-B14F-4D97-AF65-F5344CB8AC3E}">
        <p14:creationId xmlns:p14="http://schemas.microsoft.com/office/powerpoint/2010/main" val="294234141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Slide with Text &amp;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80635" y="702366"/>
            <a:ext cx="11264400" cy="1936376"/>
          </a:xfrm>
          <a:prstGeom prst="rect">
            <a:avLst/>
          </a:prstGeom>
        </p:spPr>
        <p:txBody>
          <a:bodyPr anchor="t" anchorCtr="0">
            <a:noAutofit/>
          </a:bodyPr>
          <a:lstStyle>
            <a:lvl1pPr>
              <a:defRPr sz="7200" b="0">
                <a:solidFill>
                  <a:schemeClr val="accent3"/>
                </a:solidFill>
                <a:latin typeface="+mj-lt"/>
              </a:defRPr>
            </a:lvl1pPr>
          </a:lstStyle>
          <a:p>
            <a:r>
              <a:rPr lang="en-US"/>
              <a:t>Slide with Text and Image</a:t>
            </a:r>
          </a:p>
        </p:txBody>
      </p:sp>
      <p:sp>
        <p:nvSpPr>
          <p:cNvPr id="3" name="Picture Placeholder 2"/>
          <p:cNvSpPr>
            <a:spLocks noGrp="1"/>
          </p:cNvSpPr>
          <p:nvPr>
            <p:ph type="pic" idx="1"/>
          </p:nvPr>
        </p:nvSpPr>
        <p:spPr>
          <a:xfrm>
            <a:off x="14007600" y="-1"/>
            <a:ext cx="10376400" cy="12179938"/>
          </a:xfrm>
          <a:prstGeom prst="rect">
            <a:avLst/>
          </a:prstGeom>
        </p:spPr>
        <p:txBody>
          <a:bodyPr/>
          <a:lstStyle>
            <a:lvl1pPr marL="0" indent="0">
              <a:buNone/>
              <a:defRPr sz="6400"/>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endParaRPr lang="en-US"/>
          </a:p>
        </p:txBody>
      </p:sp>
      <p:sp>
        <p:nvSpPr>
          <p:cNvPr id="4" name="Text Placeholder 3"/>
          <p:cNvSpPr>
            <a:spLocks noGrp="1"/>
          </p:cNvSpPr>
          <p:nvPr>
            <p:ph type="body" sz="half" idx="2" hasCustomPrompt="1"/>
          </p:nvPr>
        </p:nvSpPr>
        <p:spPr>
          <a:xfrm>
            <a:off x="1680635" y="3254188"/>
            <a:ext cx="11264400" cy="8122024"/>
          </a:xfrm>
          <a:prstGeom prst="rect">
            <a:avLst/>
          </a:prstGeom>
        </p:spPr>
        <p:txBody>
          <a:bodyPr/>
          <a:lstStyle>
            <a:lvl1pPr marL="0" indent="0" algn="l">
              <a:lnSpc>
                <a:spcPct val="110000"/>
              </a:lnSpc>
              <a:buNone/>
              <a:defRPr lang="en-US" sz="3600">
                <a:effectLst/>
                <a:latin typeface="Palatino Linotype" panose="02040502050505030304" pitchFamily="18" charset="0"/>
              </a:defRPr>
            </a:lvl1pPr>
            <a:lvl2pPr marL="914400" indent="0">
              <a:buNone/>
              <a:defRPr sz="2800"/>
            </a:lvl2pPr>
            <a:lvl3pPr marL="1828800" indent="0">
              <a:buNone/>
              <a:defRPr sz="2400"/>
            </a:lvl3pPr>
            <a:lvl4pPr marL="2743200" indent="0">
              <a:buNone/>
              <a:defRPr sz="2000"/>
            </a:lvl4pPr>
            <a:lvl5pPr marL="3657600" indent="0">
              <a:buNone/>
              <a:defRPr sz="2000"/>
            </a:lvl5pPr>
            <a:lvl6pPr marL="4572000" indent="0">
              <a:buNone/>
              <a:defRPr sz="2000"/>
            </a:lvl6pPr>
            <a:lvl7pPr marL="5486400" indent="0">
              <a:buNone/>
              <a:defRPr sz="2000"/>
            </a:lvl7pPr>
            <a:lvl8pPr marL="6400800" indent="0">
              <a:buNone/>
              <a:defRPr sz="2000"/>
            </a:lvl8pPr>
            <a:lvl9pPr marL="7315200" indent="0">
              <a:buNone/>
              <a:defRPr sz="2000"/>
            </a:lvl9pPr>
          </a:lstStyle>
          <a:p>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etend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mio</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adoldsed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malanaliqua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evenema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teveniam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manadullamco</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Duis</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aute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irure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dolor in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reprehenderit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voluptate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velit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esse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cillum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eu</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fugiat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nulla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pariatur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Le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Excepteur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sint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occaecat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cupidatat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non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asproident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sunt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culpa qui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polotofficia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deserunt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mollit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anim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id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laborum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sz="22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spTree>
    <p:extLst>
      <p:ext uri="{BB962C8B-B14F-4D97-AF65-F5344CB8AC3E}">
        <p14:creationId xmlns:p14="http://schemas.microsoft.com/office/powerpoint/2010/main" val="18519219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Slide with Diagram and Text">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676400" y="968188"/>
            <a:ext cx="18288000" cy="1183340"/>
          </a:xfrm>
          <a:prstGeom prst="rect">
            <a:avLst/>
          </a:prstGeom>
        </p:spPr>
        <p:txBody>
          <a:bodyPr anchor="b"/>
          <a:lstStyle>
            <a:lvl1pPr algn="l">
              <a:defRPr sz="7200" b="0" baseline="0">
                <a:solidFill>
                  <a:schemeClr val="accent3"/>
                </a:solidFill>
                <a:latin typeface="+mj-lt"/>
              </a:defRPr>
            </a:lvl1pPr>
          </a:lstStyle>
          <a:p>
            <a:r>
              <a:rPr lang="en-US"/>
              <a:t>Slide With Diagram and Text</a:t>
            </a:r>
          </a:p>
        </p:txBody>
      </p:sp>
      <p:sp>
        <p:nvSpPr>
          <p:cNvPr id="3" name="Subtitle 2"/>
          <p:cNvSpPr>
            <a:spLocks noGrp="1"/>
          </p:cNvSpPr>
          <p:nvPr>
            <p:ph type="subTitle" idx="1" hasCustomPrompt="1"/>
          </p:nvPr>
        </p:nvSpPr>
        <p:spPr>
          <a:xfrm>
            <a:off x="1676401" y="2927910"/>
            <a:ext cx="10766611" cy="8179360"/>
          </a:xfrm>
          <a:prstGeom prst="rect">
            <a:avLst/>
          </a:prstGeom>
        </p:spPr>
        <p:txBody>
          <a:bodyPr/>
          <a:lstStyle>
            <a:lvl1pPr marL="0" marR="0" indent="0" algn="l" defTabSz="1828800" rtl="0" eaLnBrk="1" fontAlgn="auto" latinLnBrk="0" hangingPunct="1">
              <a:lnSpc>
                <a:spcPct val="110000"/>
              </a:lnSpc>
              <a:spcBef>
                <a:spcPts val="2000"/>
              </a:spcBef>
              <a:spcAft>
                <a:spcPts val="0"/>
              </a:spcAft>
              <a:buClrTx/>
              <a:buSzTx/>
              <a:buFont typeface="Arial" panose="020B0604020202020204" pitchFamily="34" charset="0"/>
              <a:buNone/>
              <a:tabLst/>
              <a:defRPr lang="en-US" sz="3600" baseline="0" smtClean="0">
                <a:effectLst/>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a:p>
          <a:p>
            <a:endParaRPr lang="en-US"/>
          </a:p>
        </p:txBody>
      </p:sp>
      <p:sp>
        <p:nvSpPr>
          <p:cNvPr id="8" name="Table Placeholder 7"/>
          <p:cNvSpPr>
            <a:spLocks noGrp="1"/>
          </p:cNvSpPr>
          <p:nvPr>
            <p:ph type="tbl" sz="quarter" idx="13" hasCustomPrompt="1"/>
          </p:nvPr>
        </p:nvSpPr>
        <p:spPr>
          <a:xfrm>
            <a:off x="13089467" y="2927350"/>
            <a:ext cx="9618133" cy="8178800"/>
          </a:xfrm>
          <a:prstGeom prst="rect">
            <a:avLst/>
          </a:prstGeom>
        </p:spPr>
        <p:txBody>
          <a:bodyPr/>
          <a:lstStyle>
            <a:lvl1pPr>
              <a:defRPr/>
            </a:lvl1pPr>
          </a:lstStyle>
          <a:p>
            <a:r>
              <a:rPr lang="en-US"/>
              <a:t>Diagram</a:t>
            </a:r>
          </a:p>
        </p:txBody>
      </p:sp>
      <p:sp>
        <p:nvSpPr>
          <p:cNvPr id="9"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spTree>
    <p:extLst>
      <p:ext uri="{BB962C8B-B14F-4D97-AF65-F5344CB8AC3E}">
        <p14:creationId xmlns:p14="http://schemas.microsoft.com/office/powerpoint/2010/main" val="103458319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lide with Text &amp; 2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80635" y="914400"/>
            <a:ext cx="11264400" cy="1936376"/>
          </a:xfrm>
          <a:prstGeom prst="rect">
            <a:avLst/>
          </a:prstGeom>
        </p:spPr>
        <p:txBody>
          <a:bodyPr anchor="t" anchorCtr="0">
            <a:noAutofit/>
          </a:bodyPr>
          <a:lstStyle>
            <a:lvl1pPr>
              <a:defRPr sz="7200" b="0">
                <a:solidFill>
                  <a:schemeClr val="accent3"/>
                </a:solidFill>
                <a:latin typeface="+mj-lt"/>
              </a:defRPr>
            </a:lvl1pPr>
          </a:lstStyle>
          <a:p>
            <a:r>
              <a:rPr lang="en-US"/>
              <a:t>Slide with Text and Image</a:t>
            </a:r>
          </a:p>
        </p:txBody>
      </p:sp>
      <p:sp>
        <p:nvSpPr>
          <p:cNvPr id="3" name="Picture Placeholder 2"/>
          <p:cNvSpPr>
            <a:spLocks noGrp="1"/>
          </p:cNvSpPr>
          <p:nvPr>
            <p:ph type="pic" idx="1"/>
          </p:nvPr>
        </p:nvSpPr>
        <p:spPr>
          <a:xfrm>
            <a:off x="14007099" y="914401"/>
            <a:ext cx="10376400" cy="4894730"/>
          </a:xfrm>
          <a:prstGeom prst="rect">
            <a:avLst/>
          </a:prstGeom>
        </p:spPr>
        <p:txBody>
          <a:bodyPr/>
          <a:lstStyle>
            <a:lvl1pPr marL="0" indent="0">
              <a:buNone/>
              <a:defRPr sz="6400"/>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endParaRPr lang="en-US"/>
          </a:p>
        </p:txBody>
      </p:sp>
      <p:sp>
        <p:nvSpPr>
          <p:cNvPr id="4" name="Text Placeholder 3"/>
          <p:cNvSpPr>
            <a:spLocks noGrp="1"/>
          </p:cNvSpPr>
          <p:nvPr>
            <p:ph type="body" sz="half" idx="2" hasCustomPrompt="1"/>
          </p:nvPr>
        </p:nvSpPr>
        <p:spPr>
          <a:xfrm>
            <a:off x="1680635" y="3254188"/>
            <a:ext cx="11264400" cy="8122024"/>
          </a:xfrm>
          <a:prstGeom prst="rect">
            <a:avLst/>
          </a:prstGeom>
        </p:spPr>
        <p:txBody>
          <a:bodyPr/>
          <a:lstStyle>
            <a:lvl1pPr marL="0" indent="0" algn="just">
              <a:lnSpc>
                <a:spcPct val="110000"/>
              </a:lnSpc>
              <a:buNone/>
              <a:defRPr lang="en-US" sz="3600">
                <a:effectLst/>
                <a:latin typeface="Palatino Linotype" panose="02040502050505030304" pitchFamily="18" charset="0"/>
              </a:defRPr>
            </a:lvl1pPr>
            <a:lvl2pPr marL="914400" indent="0">
              <a:buNone/>
              <a:defRPr sz="2800"/>
            </a:lvl2pPr>
            <a:lvl3pPr marL="1828800" indent="0">
              <a:buNone/>
              <a:defRPr sz="2400"/>
            </a:lvl3pPr>
            <a:lvl4pPr marL="2743200" indent="0">
              <a:buNone/>
              <a:defRPr sz="2000"/>
            </a:lvl4pPr>
            <a:lvl5pPr marL="3657600" indent="0">
              <a:buNone/>
              <a:defRPr sz="2000"/>
            </a:lvl5pPr>
            <a:lvl6pPr marL="4572000" indent="0">
              <a:buNone/>
              <a:defRPr sz="2000"/>
            </a:lvl6pPr>
            <a:lvl7pPr marL="5486400" indent="0">
              <a:buNone/>
              <a:defRPr sz="2000"/>
            </a:lvl7pPr>
            <a:lvl8pPr marL="6400800" indent="0">
              <a:buNone/>
              <a:defRPr sz="2000"/>
            </a:lvl8pPr>
            <a:lvl9pPr marL="7315200" indent="0">
              <a:buNone/>
              <a:defRPr sz="2000"/>
            </a:lvl9pPr>
          </a:lstStyle>
          <a:p>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etend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mio</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adoldsed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malanaliqua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evenema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teveniam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manadullamco</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Duis</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aute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irure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dolor in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reprehenderit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voluptate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velit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esse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cillum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eu</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fugiat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nulla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pariatur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Le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Excepteur</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sint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occaecat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cupidatat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non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asproident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sunt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culpa qui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polotofficia</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deserunt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mollit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anim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id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est</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36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laborum</a:t>
            </a:r>
            <a:r>
              <a:rPr lang="en-US" sz="36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sz="22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Picture Placeholder 5"/>
          <p:cNvSpPr>
            <a:spLocks noGrp="1"/>
          </p:cNvSpPr>
          <p:nvPr>
            <p:ph type="pic" sz="quarter" idx="13"/>
          </p:nvPr>
        </p:nvSpPr>
        <p:spPr>
          <a:xfrm>
            <a:off x="14007600" y="6435635"/>
            <a:ext cx="10375899" cy="4841874"/>
          </a:xfrm>
          <a:prstGeom prst="rect">
            <a:avLst/>
          </a:prstGeom>
        </p:spPr>
        <p:txBody>
          <a:bodyPr/>
          <a:lstStyle/>
          <a:p>
            <a:endParaRPr lang="en-US"/>
          </a:p>
        </p:txBody>
      </p:sp>
      <p:sp>
        <p:nvSpPr>
          <p:cNvPr id="10"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spTree>
    <p:extLst>
      <p:ext uri="{BB962C8B-B14F-4D97-AF65-F5344CB8AC3E}">
        <p14:creationId xmlns:p14="http://schemas.microsoft.com/office/powerpoint/2010/main" val="364801077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lide with Diagram and Text">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676400" y="968188"/>
            <a:ext cx="18288000" cy="1183340"/>
          </a:xfrm>
          <a:prstGeom prst="rect">
            <a:avLst/>
          </a:prstGeom>
        </p:spPr>
        <p:txBody>
          <a:bodyPr anchor="b"/>
          <a:lstStyle>
            <a:lvl1pPr algn="l">
              <a:defRPr sz="7200" b="0" baseline="0">
                <a:solidFill>
                  <a:schemeClr val="accent3"/>
                </a:solidFill>
                <a:latin typeface="+mj-lt"/>
              </a:defRPr>
            </a:lvl1pPr>
          </a:lstStyle>
          <a:p>
            <a:r>
              <a:rPr lang="en-US"/>
              <a:t>Slide With Diagram and Text</a:t>
            </a:r>
          </a:p>
        </p:txBody>
      </p:sp>
      <p:sp>
        <p:nvSpPr>
          <p:cNvPr id="3" name="Subtitle 2"/>
          <p:cNvSpPr>
            <a:spLocks noGrp="1"/>
          </p:cNvSpPr>
          <p:nvPr>
            <p:ph type="subTitle" idx="1" hasCustomPrompt="1"/>
          </p:nvPr>
        </p:nvSpPr>
        <p:spPr>
          <a:xfrm>
            <a:off x="1676401" y="2927910"/>
            <a:ext cx="10766611" cy="8179360"/>
          </a:xfrm>
          <a:prstGeom prst="rect">
            <a:avLst/>
          </a:prstGeom>
        </p:spPr>
        <p:txBody>
          <a:bodyPr/>
          <a:lstStyle>
            <a:lvl1pPr marL="0" marR="0" indent="0" algn="l" defTabSz="1828800" rtl="0" eaLnBrk="1" fontAlgn="auto" latinLnBrk="0" hangingPunct="1">
              <a:lnSpc>
                <a:spcPct val="110000"/>
              </a:lnSpc>
              <a:spcBef>
                <a:spcPts val="2000"/>
              </a:spcBef>
              <a:spcAft>
                <a:spcPts val="0"/>
              </a:spcAft>
              <a:buClrTx/>
              <a:buSzTx/>
              <a:buFont typeface="Arial" panose="020B0604020202020204" pitchFamily="34" charset="0"/>
              <a:buNone/>
              <a:tabLst/>
              <a:defRPr lang="en-US" sz="3600" baseline="0" smtClean="0">
                <a:effectLst/>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a:p>
          <a:p>
            <a:endParaRPr lang="en-US"/>
          </a:p>
        </p:txBody>
      </p:sp>
      <p:sp>
        <p:nvSpPr>
          <p:cNvPr id="8" name="Table Placeholder 7"/>
          <p:cNvSpPr>
            <a:spLocks noGrp="1"/>
          </p:cNvSpPr>
          <p:nvPr>
            <p:ph type="tbl" sz="quarter" idx="13" hasCustomPrompt="1"/>
          </p:nvPr>
        </p:nvSpPr>
        <p:spPr>
          <a:xfrm>
            <a:off x="13089467" y="2927350"/>
            <a:ext cx="9618133" cy="8178800"/>
          </a:xfrm>
          <a:prstGeom prst="rect">
            <a:avLst/>
          </a:prstGeom>
        </p:spPr>
        <p:txBody>
          <a:bodyPr/>
          <a:lstStyle>
            <a:lvl1pPr>
              <a:defRPr/>
            </a:lvl1pPr>
          </a:lstStyle>
          <a:p>
            <a:r>
              <a:rPr lang="en-US"/>
              <a:t>Diagram</a:t>
            </a:r>
          </a:p>
        </p:txBody>
      </p:sp>
      <p:sp>
        <p:nvSpPr>
          <p:cNvPr id="9"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spTree>
    <p:extLst>
      <p:ext uri="{BB962C8B-B14F-4D97-AF65-F5344CB8AC3E}">
        <p14:creationId xmlns:p14="http://schemas.microsoft.com/office/powerpoint/2010/main" val="332339410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Slide with Text and Icon">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676400" y="968188"/>
            <a:ext cx="18288000" cy="1183340"/>
          </a:xfrm>
          <a:prstGeom prst="rect">
            <a:avLst/>
          </a:prstGeom>
        </p:spPr>
        <p:txBody>
          <a:bodyPr anchor="b"/>
          <a:lstStyle>
            <a:lvl1pPr algn="l">
              <a:defRPr sz="7200" b="0" baseline="0">
                <a:solidFill>
                  <a:schemeClr val="accent3"/>
                </a:solidFill>
                <a:latin typeface="+mj-lt"/>
              </a:defRPr>
            </a:lvl1pPr>
          </a:lstStyle>
          <a:p>
            <a:r>
              <a:rPr lang="en-US"/>
              <a:t>Slide with Text and Icon </a:t>
            </a:r>
          </a:p>
        </p:txBody>
      </p:sp>
      <p:sp>
        <p:nvSpPr>
          <p:cNvPr id="3" name="Subtitle 2"/>
          <p:cNvSpPr>
            <a:spLocks noGrp="1"/>
          </p:cNvSpPr>
          <p:nvPr>
            <p:ph type="subTitle" idx="1" hasCustomPrompt="1"/>
          </p:nvPr>
        </p:nvSpPr>
        <p:spPr>
          <a:xfrm>
            <a:off x="1676400" y="2927910"/>
            <a:ext cx="18288000" cy="8179360"/>
          </a:xfrm>
          <a:prstGeom prst="rect">
            <a:avLst/>
          </a:prstGeom>
        </p:spPr>
        <p:txBody>
          <a:bodyPr/>
          <a:lstStyle>
            <a:lvl1pPr marL="0" marR="0" indent="0" algn="l" defTabSz="1828800" rtl="0" eaLnBrk="1" fontAlgn="auto" latinLnBrk="0" hangingPunct="1">
              <a:lnSpc>
                <a:spcPct val="110000"/>
              </a:lnSpc>
              <a:spcBef>
                <a:spcPts val="2000"/>
              </a:spcBef>
              <a:spcAft>
                <a:spcPts val="0"/>
              </a:spcAft>
              <a:buClrTx/>
              <a:buSzTx/>
              <a:buFont typeface="Arial" panose="020B0604020202020204" pitchFamily="34" charset="0"/>
              <a:buNone/>
              <a:tabLst/>
              <a:defRPr lang="en-US" sz="3600" baseline="0" smtClean="0">
                <a:effectLst/>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a:p>
          <a:p>
            <a:endParaRPr lang="en-US"/>
          </a:p>
        </p:txBody>
      </p:sp>
      <p:sp>
        <p:nvSpPr>
          <p:cNvPr id="7"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spTree>
    <p:extLst>
      <p:ext uri="{BB962C8B-B14F-4D97-AF65-F5344CB8AC3E}">
        <p14:creationId xmlns:p14="http://schemas.microsoft.com/office/powerpoint/2010/main" val="253974366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lide with Graph">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676400" y="968188"/>
            <a:ext cx="21715893" cy="1183340"/>
          </a:xfrm>
          <a:prstGeom prst="rect">
            <a:avLst/>
          </a:prstGeom>
        </p:spPr>
        <p:txBody>
          <a:bodyPr anchor="b"/>
          <a:lstStyle>
            <a:lvl1pPr algn="l">
              <a:defRPr sz="7200" b="0" baseline="0">
                <a:solidFill>
                  <a:schemeClr val="accent3"/>
                </a:solidFill>
                <a:latin typeface="+mj-lt"/>
              </a:defRPr>
            </a:lvl1pPr>
          </a:lstStyle>
          <a:p>
            <a:r>
              <a:rPr lang="en-US"/>
              <a:t>Slide with Graph</a:t>
            </a:r>
          </a:p>
        </p:txBody>
      </p:sp>
      <p:sp>
        <p:nvSpPr>
          <p:cNvPr id="3" name="Subtitle 2"/>
          <p:cNvSpPr>
            <a:spLocks noGrp="1"/>
          </p:cNvSpPr>
          <p:nvPr>
            <p:ph type="subTitle" idx="1" hasCustomPrompt="1"/>
          </p:nvPr>
        </p:nvSpPr>
        <p:spPr>
          <a:xfrm>
            <a:off x="17703800" y="3723042"/>
            <a:ext cx="5713248" cy="5011056"/>
          </a:xfrm>
          <a:prstGeom prst="rect">
            <a:avLst/>
          </a:prstGeom>
        </p:spPr>
        <p:txBody>
          <a:bodyPr/>
          <a:lstStyle>
            <a:lvl1pPr marL="0" marR="0" indent="0" algn="l" defTabSz="1828800" rtl="0" eaLnBrk="1" fontAlgn="auto" latinLnBrk="0" hangingPunct="1">
              <a:lnSpc>
                <a:spcPct val="110000"/>
              </a:lnSpc>
              <a:spcBef>
                <a:spcPts val="2000"/>
              </a:spcBef>
              <a:spcAft>
                <a:spcPts val="0"/>
              </a:spcAft>
              <a:buClrTx/>
              <a:buSzTx/>
              <a:buFont typeface="Arial" panose="020B0604020202020204" pitchFamily="34" charset="0"/>
              <a:buNone/>
              <a:tabLst/>
              <a:defRPr lang="en-US" sz="2800" baseline="0" smtClean="0">
                <a:solidFill>
                  <a:schemeClr val="bg2">
                    <a:lumMod val="10000"/>
                  </a:schemeClr>
                </a:solidFill>
                <a:effectLst/>
                <a:latin typeface="Palatino Linotype" panose="02040502050505030304" pitchFamily="18" charset="0"/>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a:latin typeface="Palatino Linotype" panose="02040502050505030304" pitchFamily="18" charset="0"/>
              </a:rPr>
              <a:t>Am </a:t>
            </a:r>
            <a:r>
              <a:rPr lang="en-US" err="1">
                <a:latin typeface="Palatino Linotype" panose="02040502050505030304" pitchFamily="18" charset="0"/>
              </a:rPr>
              <a:t>fugitas</a:t>
            </a:r>
            <a:r>
              <a:rPr lang="en-US">
                <a:latin typeface="Palatino Linotype" panose="02040502050505030304" pitchFamily="18" charset="0"/>
              </a:rPr>
              <a:t> min </a:t>
            </a:r>
            <a:r>
              <a:rPr lang="en-US" err="1">
                <a:latin typeface="Palatino Linotype" panose="02040502050505030304" pitchFamily="18" charset="0"/>
              </a:rPr>
              <a:t>exfo</a:t>
            </a:r>
            <a:r>
              <a:rPr lang="en-US">
                <a:latin typeface="Palatino Linotype" panose="02040502050505030304" pitchFamily="18" charset="0"/>
              </a:rPr>
              <a:t> </a:t>
            </a:r>
            <a:r>
              <a:rPr lang="en-US" err="1">
                <a:latin typeface="Palatino Linotype" panose="02040502050505030304" pitchFamily="18" charset="0"/>
              </a:rPr>
              <a:t>esequa</a:t>
            </a:r>
            <a:r>
              <a:rPr lang="en-US">
                <a:latin typeface="Palatino Linotype" panose="02040502050505030304" pitchFamily="18" charset="0"/>
              </a:rPr>
              <a:t> Omnia, </a:t>
            </a:r>
            <a:r>
              <a:rPr lang="en-US" err="1">
                <a:latin typeface="Palatino Linotype" panose="02040502050505030304" pitchFamily="18" charset="0"/>
              </a:rPr>
              <a:t>ey</a:t>
            </a:r>
            <a:r>
              <a:rPr lang="en-US">
                <a:latin typeface="Palatino Linotype" panose="02040502050505030304" pitchFamily="18" charset="0"/>
              </a:rPr>
              <a:t> long </a:t>
            </a:r>
            <a:r>
              <a:rPr lang="en-US" err="1">
                <a:latin typeface="Palatino Linotype" panose="02040502050505030304" pitchFamily="18" charset="0"/>
              </a:rPr>
              <a:t>simunant</a:t>
            </a:r>
            <a:r>
              <a:rPr lang="en-US">
                <a:latin typeface="Palatino Linotype" panose="02040502050505030304" pitchFamily="18" charset="0"/>
              </a:rPr>
              <a:t> </a:t>
            </a:r>
            <a:r>
              <a:rPr lang="en-US" err="1">
                <a:latin typeface="Palatino Linotype" panose="02040502050505030304" pitchFamily="18" charset="0"/>
              </a:rPr>
              <a:t>ectempos</a:t>
            </a:r>
            <a:r>
              <a:rPr lang="en-US">
                <a:latin typeface="Palatino Linotype" panose="02040502050505030304" pitchFamily="18" charset="0"/>
              </a:rPr>
              <a:t> </a:t>
            </a:r>
            <a:r>
              <a:rPr lang="en-US" err="1">
                <a:latin typeface="Palatino Linotype" panose="02040502050505030304" pitchFamily="18" charset="0"/>
              </a:rPr>
              <a:t>amAm</a:t>
            </a:r>
            <a:r>
              <a:rPr lang="en-US">
                <a:latin typeface="Palatino Linotype" panose="02040502050505030304" pitchFamily="18" charset="0"/>
              </a:rPr>
              <a:t> </a:t>
            </a:r>
            <a:r>
              <a:rPr lang="en-US" err="1">
                <a:latin typeface="Palatino Linotype" panose="02040502050505030304" pitchFamily="18" charset="0"/>
              </a:rPr>
              <a:t>fugitas</a:t>
            </a:r>
            <a:r>
              <a:rPr lang="en-US">
                <a:latin typeface="Palatino Linotype" panose="02040502050505030304" pitchFamily="18" charset="0"/>
              </a:rPr>
              <a:t> min </a:t>
            </a:r>
            <a:r>
              <a:rPr lang="en-US" err="1">
                <a:latin typeface="Palatino Linotype" panose="02040502050505030304" pitchFamily="18" charset="0"/>
              </a:rPr>
              <a:t>exfo</a:t>
            </a:r>
            <a:r>
              <a:rPr lang="en-US">
                <a:latin typeface="Palatino Linotype" panose="02040502050505030304" pitchFamily="18" charset="0"/>
              </a:rPr>
              <a:t> </a:t>
            </a:r>
            <a:r>
              <a:rPr lang="en-US" err="1">
                <a:latin typeface="Palatino Linotype" panose="02040502050505030304" pitchFamily="18" charset="0"/>
              </a:rPr>
              <a:t>esequa</a:t>
            </a:r>
            <a:r>
              <a:rPr lang="en-US">
                <a:latin typeface="Palatino Linotype" panose="02040502050505030304" pitchFamily="18" charset="0"/>
              </a:rPr>
              <a:t> Omnia, </a:t>
            </a:r>
            <a:r>
              <a:rPr lang="en-US" err="1">
                <a:latin typeface="Palatino Linotype" panose="02040502050505030304" pitchFamily="18" charset="0"/>
              </a:rPr>
              <a:t>ey</a:t>
            </a:r>
            <a:r>
              <a:rPr lang="en-US">
                <a:latin typeface="Palatino Linotype" panose="02040502050505030304" pitchFamily="18" charset="0"/>
              </a:rPr>
              <a:t> long </a:t>
            </a:r>
            <a:r>
              <a:rPr lang="en-US" err="1">
                <a:latin typeface="Palatino Linotype" panose="02040502050505030304" pitchFamily="18" charset="0"/>
              </a:rPr>
              <a:t>simunant</a:t>
            </a:r>
            <a:r>
              <a:rPr lang="en-US">
                <a:latin typeface="Palatino Linotype" panose="02040502050505030304" pitchFamily="18" charset="0"/>
              </a:rPr>
              <a:t> </a:t>
            </a:r>
            <a:r>
              <a:rPr lang="en-US" err="1">
                <a:latin typeface="Palatino Linotype" panose="02040502050505030304" pitchFamily="18" charset="0"/>
              </a:rPr>
              <a:t>ectempos</a:t>
            </a:r>
            <a:r>
              <a:rPr lang="en-US">
                <a:latin typeface="Palatino Linotype" panose="02040502050505030304" pitchFamily="18" charset="0"/>
              </a:rPr>
              <a:t> am</a:t>
            </a:r>
            <a:endParaRPr lang="en-US"/>
          </a:p>
          <a:p>
            <a:r>
              <a:rPr lang="en-US">
                <a:latin typeface="Palatino Linotype" panose="02040502050505030304" pitchFamily="18" charset="0"/>
              </a:rPr>
              <a:t>Am </a:t>
            </a:r>
            <a:r>
              <a:rPr lang="en-US" err="1">
                <a:latin typeface="Palatino Linotype" panose="02040502050505030304" pitchFamily="18" charset="0"/>
              </a:rPr>
              <a:t>fugitas</a:t>
            </a:r>
            <a:r>
              <a:rPr lang="en-US">
                <a:latin typeface="Palatino Linotype" panose="02040502050505030304" pitchFamily="18" charset="0"/>
              </a:rPr>
              <a:t> min </a:t>
            </a:r>
            <a:r>
              <a:rPr lang="en-US" err="1">
                <a:latin typeface="Palatino Linotype" panose="02040502050505030304" pitchFamily="18" charset="0"/>
              </a:rPr>
              <a:t>exfo</a:t>
            </a:r>
            <a:r>
              <a:rPr lang="en-US">
                <a:latin typeface="Palatino Linotype" panose="02040502050505030304" pitchFamily="18" charset="0"/>
              </a:rPr>
              <a:t> </a:t>
            </a:r>
            <a:r>
              <a:rPr lang="en-US" err="1">
                <a:latin typeface="Palatino Linotype" panose="02040502050505030304" pitchFamily="18" charset="0"/>
              </a:rPr>
              <a:t>esequa</a:t>
            </a:r>
            <a:r>
              <a:rPr lang="en-US">
                <a:latin typeface="Palatino Linotype" panose="02040502050505030304" pitchFamily="18" charset="0"/>
              </a:rPr>
              <a:t> Omnia, </a:t>
            </a:r>
            <a:r>
              <a:rPr lang="en-US" err="1">
                <a:latin typeface="Palatino Linotype" panose="02040502050505030304" pitchFamily="18" charset="0"/>
              </a:rPr>
              <a:t>ey</a:t>
            </a:r>
            <a:r>
              <a:rPr lang="en-US">
                <a:latin typeface="Palatino Linotype" panose="02040502050505030304" pitchFamily="18" charset="0"/>
              </a:rPr>
              <a:t> long </a:t>
            </a:r>
            <a:r>
              <a:rPr lang="en-US" err="1">
                <a:latin typeface="Palatino Linotype" panose="02040502050505030304" pitchFamily="18" charset="0"/>
              </a:rPr>
              <a:t>simunant</a:t>
            </a:r>
            <a:r>
              <a:rPr lang="en-US">
                <a:latin typeface="Palatino Linotype" panose="02040502050505030304" pitchFamily="18" charset="0"/>
              </a:rPr>
              <a:t> </a:t>
            </a:r>
            <a:r>
              <a:rPr lang="en-US" err="1">
                <a:latin typeface="Palatino Linotype" panose="02040502050505030304" pitchFamily="18" charset="0"/>
              </a:rPr>
              <a:t>ectempos</a:t>
            </a:r>
            <a:r>
              <a:rPr lang="en-US">
                <a:latin typeface="Palatino Linotype" panose="02040502050505030304" pitchFamily="18" charset="0"/>
              </a:rPr>
              <a:t> am</a:t>
            </a:r>
            <a:endParaRPr lang="en-US"/>
          </a:p>
          <a:p>
            <a:endParaRPr lang="en-US"/>
          </a:p>
        </p:txBody>
      </p:sp>
      <p:graphicFrame>
        <p:nvGraphicFramePr>
          <p:cNvPr id="14" name="Chart 13"/>
          <p:cNvGraphicFramePr/>
          <p:nvPr userDrawn="1">
            <p:extLst>
              <p:ext uri="{D42A27DB-BD31-4B8C-83A1-F6EECF244321}">
                <p14:modId xmlns:p14="http://schemas.microsoft.com/office/powerpoint/2010/main" val="279968384"/>
              </p:ext>
            </p:extLst>
          </p:nvPr>
        </p:nvGraphicFramePr>
        <p:xfrm>
          <a:off x="1676403" y="3361340"/>
          <a:ext cx="16205200" cy="7372920"/>
        </p:xfrm>
        <a:graphic>
          <a:graphicData uri="http://schemas.openxmlformats.org/drawingml/2006/chart">
            <c:chart xmlns:c="http://schemas.openxmlformats.org/drawingml/2006/chart" xmlns:r="http://schemas.openxmlformats.org/officeDocument/2006/relationships" r:id="rId2"/>
          </a:graphicData>
        </a:graphic>
      </p:graphicFrame>
      <p:sp>
        <p:nvSpPr>
          <p:cNvPr id="8"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spTree>
    <p:extLst>
      <p:ext uri="{BB962C8B-B14F-4D97-AF65-F5344CB8AC3E}">
        <p14:creationId xmlns:p14="http://schemas.microsoft.com/office/powerpoint/2010/main" val="398000951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EE593D7C-01A9-40A2-A678-82EC45F06E5A}" type="datetimeFigureOut">
              <a:rPr lang="en-US" smtClean="0"/>
              <a:t>9/6/26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A2F5FC-1DA9-4B51-931F-8474EC5347FB}" type="slidenum">
              <a:rPr lang="en-US" smtClean="0"/>
              <a:t>‹#›</a:t>
            </a:fld>
            <a:endParaRPr lang="en-US"/>
          </a:p>
        </p:txBody>
      </p:sp>
    </p:spTree>
    <p:extLst>
      <p:ext uri="{BB962C8B-B14F-4D97-AF65-F5344CB8AC3E}">
        <p14:creationId xmlns:p14="http://schemas.microsoft.com/office/powerpoint/2010/main" val="42747264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resentation Title P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425389" y="3338980"/>
            <a:ext cx="21031200" cy="1152340"/>
          </a:xfrm>
          <a:prstGeom prst="rect">
            <a:avLst/>
          </a:prstGeom>
        </p:spPr>
        <p:txBody>
          <a:bodyPr/>
          <a:lstStyle>
            <a:lvl1pPr>
              <a:defRPr sz="8000" b="0" spc="200" baseline="0">
                <a:solidFill>
                  <a:schemeClr val="bg1"/>
                </a:solidFill>
                <a:latin typeface="Franklin Gothic Medium"/>
              </a:defRPr>
            </a:lvl1pPr>
          </a:lstStyle>
          <a:p>
            <a:r>
              <a:rPr lang="en-US"/>
              <a:t>PRESENTATION TITLE</a:t>
            </a:r>
          </a:p>
        </p:txBody>
      </p:sp>
      <p:sp>
        <p:nvSpPr>
          <p:cNvPr id="7" name="Text Placeholder 6"/>
          <p:cNvSpPr>
            <a:spLocks noGrp="1"/>
          </p:cNvSpPr>
          <p:nvPr>
            <p:ph type="body" sz="quarter" idx="10" hasCustomPrompt="1"/>
          </p:nvPr>
        </p:nvSpPr>
        <p:spPr>
          <a:xfrm>
            <a:off x="1425389" y="4871938"/>
            <a:ext cx="21031200" cy="1313712"/>
          </a:xfrm>
          <a:prstGeom prst="rect">
            <a:avLst/>
          </a:prstGeom>
        </p:spPr>
        <p:txBody>
          <a:bodyPr/>
          <a:lstStyle>
            <a:lvl1pPr marL="0" indent="0">
              <a:buNone/>
              <a:defRPr sz="5600">
                <a:solidFill>
                  <a:schemeClr val="bg1"/>
                </a:solidFill>
                <a:latin typeface="Franklin Gothic Book"/>
                <a:cs typeface="Franklin Gothic Book"/>
              </a:defRPr>
            </a:lvl1pPr>
          </a:lstStyle>
          <a:p>
            <a:pPr lvl="0"/>
            <a:r>
              <a:rPr lang="en-US"/>
              <a:t>Subtitle</a:t>
            </a:r>
          </a:p>
        </p:txBody>
      </p:sp>
      <p:sp>
        <p:nvSpPr>
          <p:cNvPr id="9" name="Text Placeholder 8"/>
          <p:cNvSpPr>
            <a:spLocks noGrp="1"/>
          </p:cNvSpPr>
          <p:nvPr>
            <p:ph type="body" sz="quarter" idx="11" hasCustomPrompt="1"/>
          </p:nvPr>
        </p:nvSpPr>
        <p:spPr>
          <a:xfrm>
            <a:off x="1425389" y="7476935"/>
            <a:ext cx="21031200" cy="967818"/>
          </a:xfrm>
          <a:prstGeom prst="rect">
            <a:avLst/>
          </a:prstGeom>
        </p:spPr>
        <p:txBody>
          <a:bodyPr/>
          <a:lstStyle>
            <a:lvl1pPr marL="0" indent="0">
              <a:buNone/>
              <a:defRPr sz="5600">
                <a:solidFill>
                  <a:schemeClr val="bg1"/>
                </a:solidFill>
                <a:latin typeface="Franklin Gothic Book"/>
                <a:cs typeface="Franklin Gothic Book"/>
              </a:defRPr>
            </a:lvl1pPr>
          </a:lstStyle>
          <a:p>
            <a:pPr lvl="0"/>
            <a:r>
              <a:rPr lang="en-US"/>
              <a:t>Date</a:t>
            </a:r>
          </a:p>
        </p:txBody>
      </p:sp>
    </p:spTree>
    <p:extLst>
      <p:ext uri="{BB962C8B-B14F-4D97-AF65-F5344CB8AC3E}">
        <p14:creationId xmlns:p14="http://schemas.microsoft.com/office/powerpoint/2010/main" val="20088327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Titl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676400" y="5889811"/>
            <a:ext cx="18288000" cy="1210794"/>
          </a:xfrm>
          <a:prstGeom prst="rect">
            <a:avLst/>
          </a:prstGeom>
        </p:spPr>
        <p:txBody>
          <a:bodyPr anchor="b"/>
          <a:lstStyle>
            <a:lvl1pPr algn="l">
              <a:defRPr sz="7200" b="0" i="0">
                <a:solidFill>
                  <a:schemeClr val="bg1"/>
                </a:solidFill>
                <a:latin typeface="Franklin Gothic Medium"/>
              </a:defRPr>
            </a:lvl1pPr>
          </a:lstStyle>
          <a:p>
            <a:r>
              <a:rPr lang="en-US"/>
              <a:t>DIVIDER</a:t>
            </a:r>
          </a:p>
        </p:txBody>
      </p:sp>
      <p:sp>
        <p:nvSpPr>
          <p:cNvPr id="4"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solidFill>
                  <a:prstClr val="black"/>
                </a:solidFill>
              </a:rPr>
              <a:t>Page </a:t>
            </a:r>
            <a:fld id="{C8303BCE-995F-4709-9859-41737DB22DB5}"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714235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lide with Bullet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676400" y="968188"/>
            <a:ext cx="18288000" cy="1183340"/>
          </a:xfrm>
          <a:prstGeom prst="rect">
            <a:avLst/>
          </a:prstGeom>
        </p:spPr>
        <p:txBody>
          <a:bodyPr anchor="b"/>
          <a:lstStyle>
            <a:lvl1pPr algn="l">
              <a:defRPr sz="7200" b="0" baseline="0">
                <a:solidFill>
                  <a:schemeClr val="accent3"/>
                </a:solidFill>
                <a:latin typeface="+mj-lt"/>
              </a:defRPr>
            </a:lvl1pPr>
          </a:lstStyle>
          <a:p>
            <a:r>
              <a:rPr lang="en-US"/>
              <a:t>Slide With Bullets</a:t>
            </a:r>
          </a:p>
        </p:txBody>
      </p:sp>
      <p:sp>
        <p:nvSpPr>
          <p:cNvPr id="5" name="Text Placeholder 4"/>
          <p:cNvSpPr>
            <a:spLocks noGrp="1"/>
          </p:cNvSpPr>
          <p:nvPr>
            <p:ph type="body" sz="quarter" idx="13" hasCustomPrompt="1"/>
          </p:nvPr>
        </p:nvSpPr>
        <p:spPr>
          <a:xfrm>
            <a:off x="1676400" y="2957611"/>
            <a:ext cx="18288000" cy="6616694"/>
          </a:xfrm>
          <a:prstGeom prst="rect">
            <a:avLst/>
          </a:prstGeom>
        </p:spPr>
        <p:txBody>
          <a:bodyPr/>
          <a:lstStyle>
            <a:lvl1pPr>
              <a:lnSpc>
                <a:spcPct val="110000"/>
              </a:lnSpc>
              <a:buClr>
                <a:srgbClr val="0984AF"/>
              </a:buClr>
              <a:defRPr sz="3600">
                <a:solidFill>
                  <a:schemeClr val="accent4"/>
                </a:solidFill>
                <a:latin typeface="Palatino Linotype" panose="02040502050505030304" pitchFamily="18" charset="0"/>
              </a:defRPr>
            </a:lvl1pPr>
            <a:lvl2pPr marL="1371600" indent="-457200">
              <a:lnSpc>
                <a:spcPct val="110000"/>
              </a:lnSpc>
              <a:buClr>
                <a:srgbClr val="0984AF"/>
              </a:buClr>
              <a:buFont typeface="News Gothic" panose="02000503040000020004" pitchFamily="2" charset="0"/>
              <a:buChar char="&gt;"/>
              <a:defRPr sz="3600">
                <a:solidFill>
                  <a:schemeClr val="accent4"/>
                </a:solidFill>
                <a:latin typeface="Palatino Linotype" panose="02040502050505030304" pitchFamily="18" charset="0"/>
              </a:defRPr>
            </a:lvl2pPr>
            <a:lvl3pPr marL="2286000" indent="-457200">
              <a:lnSpc>
                <a:spcPct val="110000"/>
              </a:lnSpc>
              <a:buClr>
                <a:srgbClr val="0984AF"/>
              </a:buClr>
              <a:buFont typeface="Calibri" panose="020F0502020204030204" pitchFamily="34" charset="0"/>
              <a:buChar char="⁻"/>
              <a:defRPr sz="3600">
                <a:solidFill>
                  <a:schemeClr val="accent4"/>
                </a:solidFill>
                <a:latin typeface="Palatino Linotype" panose="02040502050505030304" pitchFamily="18" charset="0"/>
              </a:defRPr>
            </a:lvl3pPr>
            <a:lvl4pPr marL="2743200" indent="0">
              <a:buNone/>
              <a:defRPr sz="4800">
                <a:latin typeface="Palatino Linotype" panose="02040502050505030304" pitchFamily="18" charset="0"/>
              </a:defRPr>
            </a:lvl4pPr>
            <a:lvl5pPr marL="0" indent="457200">
              <a:lnSpc>
                <a:spcPct val="110000"/>
              </a:lnSpc>
              <a:buClr>
                <a:srgbClr val="0984AF"/>
              </a:buClr>
              <a:defRPr sz="3600" baseline="0">
                <a:solidFill>
                  <a:schemeClr val="accent4"/>
                </a:solidFill>
                <a:latin typeface="Palatino Linotype" panose="02040502050505030304" pitchFamily="18" charset="0"/>
              </a:defRPr>
            </a:lvl5pPr>
          </a:lstStyle>
          <a:p>
            <a:pPr lvl="0"/>
            <a:r>
              <a:rPr lang="en-US"/>
              <a:t>Bullet 1</a:t>
            </a:r>
          </a:p>
          <a:p>
            <a:pPr lvl="1"/>
            <a:r>
              <a:rPr lang="en-US"/>
              <a:t> Indent 1</a:t>
            </a:r>
          </a:p>
          <a:p>
            <a:pPr lvl="2"/>
            <a:r>
              <a:rPr lang="en-US"/>
              <a:t>Indent 2</a:t>
            </a:r>
          </a:p>
          <a:p>
            <a:pPr lvl="4"/>
            <a:r>
              <a:rPr lang="en-US"/>
              <a:t>Bullet 2</a:t>
            </a:r>
          </a:p>
          <a:p>
            <a:pPr lvl="4"/>
            <a:r>
              <a:rPr lang="en-US"/>
              <a:t>Bullet 3</a:t>
            </a:r>
          </a:p>
          <a:p>
            <a:pPr lvl="4"/>
            <a:r>
              <a:rPr lang="en-US"/>
              <a:t>Bullet 4</a:t>
            </a:r>
          </a:p>
        </p:txBody>
      </p:sp>
      <p:sp>
        <p:nvSpPr>
          <p:cNvPr id="7"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spTree>
    <p:extLst>
      <p:ext uri="{BB962C8B-B14F-4D97-AF65-F5344CB8AC3E}">
        <p14:creationId xmlns:p14="http://schemas.microsoft.com/office/powerpoint/2010/main" val="2584460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Slide with Text Box">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676400" y="968188"/>
            <a:ext cx="18288000" cy="1183340"/>
          </a:xfrm>
          <a:prstGeom prst="rect">
            <a:avLst/>
          </a:prstGeom>
        </p:spPr>
        <p:txBody>
          <a:bodyPr anchor="b"/>
          <a:lstStyle>
            <a:lvl1pPr algn="l">
              <a:defRPr sz="7200" b="0" baseline="0">
                <a:solidFill>
                  <a:schemeClr val="accent3"/>
                </a:solidFill>
                <a:latin typeface="+mj-lt"/>
              </a:defRPr>
            </a:lvl1pPr>
          </a:lstStyle>
          <a:p>
            <a:r>
              <a:rPr lang="en-US"/>
              <a:t>Slide With Text Box </a:t>
            </a:r>
          </a:p>
        </p:txBody>
      </p:sp>
      <p:sp>
        <p:nvSpPr>
          <p:cNvPr id="3" name="Subtitle 2"/>
          <p:cNvSpPr>
            <a:spLocks noGrp="1"/>
          </p:cNvSpPr>
          <p:nvPr>
            <p:ph type="subTitle" idx="1" hasCustomPrompt="1"/>
          </p:nvPr>
        </p:nvSpPr>
        <p:spPr>
          <a:xfrm>
            <a:off x="1676400" y="2927910"/>
            <a:ext cx="18288000" cy="8179360"/>
          </a:xfrm>
          <a:prstGeom prst="rect">
            <a:avLst/>
          </a:prstGeom>
        </p:spPr>
        <p:txBody>
          <a:bodyPr/>
          <a:lstStyle>
            <a:lvl1pPr marL="0" marR="0" indent="0" algn="l" defTabSz="1828800" rtl="0" eaLnBrk="1" fontAlgn="auto" latinLnBrk="0" hangingPunct="1">
              <a:lnSpc>
                <a:spcPct val="110000"/>
              </a:lnSpc>
              <a:spcBef>
                <a:spcPts val="2000"/>
              </a:spcBef>
              <a:spcAft>
                <a:spcPts val="0"/>
              </a:spcAft>
              <a:buClrTx/>
              <a:buSzTx/>
              <a:buFont typeface="Arial" panose="020B0604020202020204" pitchFamily="34" charset="0"/>
              <a:buNone/>
              <a:tabLst/>
              <a:defRPr lang="en-US" sz="3600" baseline="0" smtClean="0">
                <a:effectLst/>
                <a:latin typeface="Palatino Linotype" panose="02040502050505030304" pitchFamily="18" charset="0"/>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480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480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a:p>
          <a:p>
            <a:endParaRPr lang="en-US"/>
          </a:p>
        </p:txBody>
      </p:sp>
      <p:sp>
        <p:nvSpPr>
          <p:cNvPr id="9"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pic>
        <p:nvPicPr>
          <p:cNvPr id="5" name="Picture 4">
            <a:extLst>
              <a:ext uri="{FF2B5EF4-FFF2-40B4-BE49-F238E27FC236}">
                <a16:creationId xmlns:a16="http://schemas.microsoft.com/office/drawing/2014/main" id="{443AA38C-7B25-4155-B916-FF14C33E475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85688" y="12394889"/>
            <a:ext cx="2354524" cy="931654"/>
          </a:xfrm>
          <a:prstGeom prst="rect">
            <a:avLst/>
          </a:prstGeom>
        </p:spPr>
      </p:pic>
      <p:cxnSp>
        <p:nvCxnSpPr>
          <p:cNvPr id="6" name="Straight Connector 5">
            <a:extLst>
              <a:ext uri="{FF2B5EF4-FFF2-40B4-BE49-F238E27FC236}">
                <a16:creationId xmlns:a16="http://schemas.microsoft.com/office/drawing/2014/main" id="{701C850F-B2B8-451E-9E1C-58B7E0BA2B0A}"/>
              </a:ext>
            </a:extLst>
          </p:cNvPr>
          <p:cNvCxnSpPr>
            <a:cxnSpLocks/>
          </p:cNvCxnSpPr>
          <p:nvPr userDrawn="1"/>
        </p:nvCxnSpPr>
        <p:spPr>
          <a:xfrm>
            <a:off x="680936" y="12125527"/>
            <a:ext cx="22937821" cy="0"/>
          </a:xfrm>
          <a:prstGeom prst="line">
            <a:avLst/>
          </a:prstGeom>
          <a:ln w="12700">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21347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lide with Bullet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676400" y="968188"/>
            <a:ext cx="18288000" cy="1183340"/>
          </a:xfrm>
          <a:prstGeom prst="rect">
            <a:avLst/>
          </a:prstGeom>
        </p:spPr>
        <p:txBody>
          <a:bodyPr anchor="b"/>
          <a:lstStyle>
            <a:lvl1pPr algn="l">
              <a:defRPr sz="7200" b="0" baseline="0">
                <a:solidFill>
                  <a:schemeClr val="accent3"/>
                </a:solidFill>
                <a:latin typeface="+mj-lt"/>
              </a:defRPr>
            </a:lvl1pPr>
          </a:lstStyle>
          <a:p>
            <a:r>
              <a:rPr lang="en-US"/>
              <a:t>Slide With Bullets</a:t>
            </a:r>
          </a:p>
        </p:txBody>
      </p:sp>
      <p:sp>
        <p:nvSpPr>
          <p:cNvPr id="5" name="Text Placeholder 4"/>
          <p:cNvSpPr>
            <a:spLocks noGrp="1"/>
          </p:cNvSpPr>
          <p:nvPr>
            <p:ph type="body" sz="quarter" idx="13" hasCustomPrompt="1"/>
          </p:nvPr>
        </p:nvSpPr>
        <p:spPr>
          <a:xfrm>
            <a:off x="1676400" y="2957611"/>
            <a:ext cx="18288000" cy="6616694"/>
          </a:xfrm>
          <a:prstGeom prst="rect">
            <a:avLst/>
          </a:prstGeom>
        </p:spPr>
        <p:txBody>
          <a:bodyPr/>
          <a:lstStyle>
            <a:lvl1pPr>
              <a:lnSpc>
                <a:spcPct val="110000"/>
              </a:lnSpc>
              <a:buClr>
                <a:srgbClr val="0984AF"/>
              </a:buClr>
              <a:defRPr sz="3600">
                <a:solidFill>
                  <a:schemeClr val="accent4"/>
                </a:solidFill>
                <a:latin typeface="Palatino Linotype" panose="02040502050505030304" pitchFamily="18" charset="0"/>
              </a:defRPr>
            </a:lvl1pPr>
            <a:lvl2pPr marL="1371600" indent="-457200">
              <a:lnSpc>
                <a:spcPct val="110000"/>
              </a:lnSpc>
              <a:buClr>
                <a:srgbClr val="0984AF"/>
              </a:buClr>
              <a:buFont typeface="News Gothic" panose="02000503040000020004" pitchFamily="2" charset="0"/>
              <a:buChar char="&gt;"/>
              <a:defRPr sz="3600">
                <a:solidFill>
                  <a:schemeClr val="accent4"/>
                </a:solidFill>
                <a:latin typeface="Palatino Linotype" panose="02040502050505030304" pitchFamily="18" charset="0"/>
              </a:defRPr>
            </a:lvl2pPr>
            <a:lvl3pPr marL="2286000" indent="-457200">
              <a:lnSpc>
                <a:spcPct val="110000"/>
              </a:lnSpc>
              <a:buClr>
                <a:srgbClr val="0984AF"/>
              </a:buClr>
              <a:buFont typeface="Calibri" panose="020F0502020204030204" pitchFamily="34" charset="0"/>
              <a:buChar char="⁻"/>
              <a:defRPr sz="3600">
                <a:solidFill>
                  <a:schemeClr val="accent4"/>
                </a:solidFill>
                <a:latin typeface="Palatino Linotype" panose="02040502050505030304" pitchFamily="18" charset="0"/>
              </a:defRPr>
            </a:lvl3pPr>
            <a:lvl4pPr marL="2743200" indent="0">
              <a:buNone/>
              <a:defRPr sz="4800">
                <a:latin typeface="Palatino Linotype" panose="02040502050505030304" pitchFamily="18" charset="0"/>
              </a:defRPr>
            </a:lvl4pPr>
            <a:lvl5pPr marL="0" indent="457200">
              <a:lnSpc>
                <a:spcPct val="110000"/>
              </a:lnSpc>
              <a:buClr>
                <a:srgbClr val="0984AF"/>
              </a:buClr>
              <a:defRPr sz="3600" baseline="0">
                <a:solidFill>
                  <a:schemeClr val="accent4"/>
                </a:solidFill>
                <a:latin typeface="Palatino Linotype" panose="02040502050505030304" pitchFamily="18" charset="0"/>
              </a:defRPr>
            </a:lvl5pPr>
          </a:lstStyle>
          <a:p>
            <a:pPr lvl="0"/>
            <a:r>
              <a:rPr lang="en-US"/>
              <a:t>Bullet 1</a:t>
            </a:r>
          </a:p>
          <a:p>
            <a:pPr lvl="1"/>
            <a:r>
              <a:rPr lang="en-US"/>
              <a:t> Indent 1</a:t>
            </a:r>
          </a:p>
          <a:p>
            <a:pPr lvl="2"/>
            <a:r>
              <a:rPr lang="en-US"/>
              <a:t>Indent 2</a:t>
            </a:r>
          </a:p>
          <a:p>
            <a:pPr lvl="4"/>
            <a:r>
              <a:rPr lang="en-US"/>
              <a:t>Bullet 2</a:t>
            </a:r>
          </a:p>
          <a:p>
            <a:pPr lvl="4"/>
            <a:r>
              <a:rPr lang="en-US"/>
              <a:t>Bullet 3</a:t>
            </a:r>
          </a:p>
          <a:p>
            <a:pPr lvl="4"/>
            <a:r>
              <a:rPr lang="en-US"/>
              <a:t>Bullet 4</a:t>
            </a:r>
          </a:p>
        </p:txBody>
      </p:sp>
      <p:sp>
        <p:nvSpPr>
          <p:cNvPr id="7"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pic>
        <p:nvPicPr>
          <p:cNvPr id="4" name="Picture 3">
            <a:extLst>
              <a:ext uri="{FF2B5EF4-FFF2-40B4-BE49-F238E27FC236}">
                <a16:creationId xmlns:a16="http://schemas.microsoft.com/office/drawing/2014/main" id="{F6D44F8E-86A2-444A-8575-A8B9CE28590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85688" y="12394889"/>
            <a:ext cx="2354524" cy="931654"/>
          </a:xfrm>
          <a:prstGeom prst="rect">
            <a:avLst/>
          </a:prstGeom>
        </p:spPr>
      </p:pic>
      <p:cxnSp>
        <p:nvCxnSpPr>
          <p:cNvPr id="8" name="Straight Connector 7">
            <a:extLst>
              <a:ext uri="{FF2B5EF4-FFF2-40B4-BE49-F238E27FC236}">
                <a16:creationId xmlns:a16="http://schemas.microsoft.com/office/drawing/2014/main" id="{3905331C-CCCA-4518-B9D4-5AD135768E59}"/>
              </a:ext>
            </a:extLst>
          </p:cNvPr>
          <p:cNvCxnSpPr>
            <a:cxnSpLocks/>
          </p:cNvCxnSpPr>
          <p:nvPr userDrawn="1"/>
        </p:nvCxnSpPr>
        <p:spPr>
          <a:xfrm>
            <a:off x="680936" y="12125527"/>
            <a:ext cx="22937821" cy="0"/>
          </a:xfrm>
          <a:prstGeom prst="line">
            <a:avLst/>
          </a:prstGeom>
          <a:ln w="12700">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6516452"/>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lide with Bullets- 2 Column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676400" y="968188"/>
            <a:ext cx="18288000" cy="1183340"/>
          </a:xfrm>
          <a:prstGeom prst="rect">
            <a:avLst/>
          </a:prstGeom>
        </p:spPr>
        <p:txBody>
          <a:bodyPr anchor="b"/>
          <a:lstStyle>
            <a:lvl1pPr algn="l">
              <a:defRPr sz="7200" b="0" baseline="0">
                <a:solidFill>
                  <a:schemeClr val="accent3"/>
                </a:solidFill>
                <a:latin typeface="+mj-lt"/>
              </a:defRPr>
            </a:lvl1pPr>
          </a:lstStyle>
          <a:p>
            <a:r>
              <a:rPr lang="en-US"/>
              <a:t>Slide With Bullets- 2 Columns</a:t>
            </a:r>
          </a:p>
        </p:txBody>
      </p:sp>
      <p:sp>
        <p:nvSpPr>
          <p:cNvPr id="5" name="Text Placeholder 4"/>
          <p:cNvSpPr>
            <a:spLocks noGrp="1"/>
          </p:cNvSpPr>
          <p:nvPr>
            <p:ph type="body" sz="quarter" idx="13" hasCustomPrompt="1"/>
          </p:nvPr>
        </p:nvSpPr>
        <p:spPr>
          <a:xfrm>
            <a:off x="1676400" y="2957611"/>
            <a:ext cx="10192869" cy="6616694"/>
          </a:xfrm>
          <a:prstGeom prst="rect">
            <a:avLst/>
          </a:prstGeom>
        </p:spPr>
        <p:txBody>
          <a:bodyPr/>
          <a:lstStyle>
            <a:lvl1pPr>
              <a:buClr>
                <a:srgbClr val="0984AF"/>
              </a:buClr>
              <a:defRPr sz="3600" baseline="0">
                <a:latin typeface="Palatino Linotype" panose="02040502050505030304" pitchFamily="18" charset="0"/>
              </a:defRPr>
            </a:lvl1pPr>
            <a:lvl2pPr marL="1371600" indent="-457200">
              <a:buClr>
                <a:srgbClr val="0984AF"/>
              </a:buClr>
              <a:buFont typeface="Wingdings" panose="05000000000000000000" pitchFamily="2" charset="2"/>
              <a:buChar char="Ø"/>
              <a:defRPr sz="4800">
                <a:latin typeface="Palatino Linotype" panose="02040502050505030304" pitchFamily="18" charset="0"/>
              </a:defRPr>
            </a:lvl2pPr>
            <a:lvl3pPr marL="2286000" indent="-457200">
              <a:buClr>
                <a:srgbClr val="0984AF"/>
              </a:buClr>
              <a:buFont typeface="Calibri" panose="020F0502020204030204" pitchFamily="34" charset="0"/>
              <a:buChar char="⁻"/>
              <a:defRPr sz="4800">
                <a:latin typeface="Palatino Linotype" panose="02040502050505030304" pitchFamily="18" charset="0"/>
              </a:defRPr>
            </a:lvl3pPr>
            <a:lvl4pPr marL="2743200" indent="0">
              <a:buNone/>
              <a:defRPr sz="4800">
                <a:latin typeface="Palatino Linotype" panose="02040502050505030304" pitchFamily="18" charset="0"/>
              </a:defRPr>
            </a:lvl4pPr>
            <a:lvl5pPr marL="0" indent="457200">
              <a:buClr>
                <a:srgbClr val="0984AF"/>
              </a:buClr>
              <a:defRPr sz="4800" baseline="0">
                <a:latin typeface="Palatino Linotype" panose="02040502050505030304" pitchFamily="18" charset="0"/>
              </a:defRPr>
            </a:lvl5pPr>
          </a:lstStyle>
          <a:p>
            <a:pPr lvl="0"/>
            <a:r>
              <a:rPr lang="en-US"/>
              <a:t>Bullet 1</a:t>
            </a:r>
          </a:p>
          <a:p>
            <a:pPr lvl="0"/>
            <a:r>
              <a:rPr lang="en-US"/>
              <a:t>Bullet 2</a:t>
            </a:r>
          </a:p>
          <a:p>
            <a:pPr lvl="0"/>
            <a:r>
              <a:rPr lang="en-US"/>
              <a:t>Bullet 3</a:t>
            </a:r>
          </a:p>
          <a:p>
            <a:pPr lvl="0"/>
            <a:r>
              <a:rPr lang="en-US"/>
              <a:t>Bullet 4</a:t>
            </a:r>
          </a:p>
        </p:txBody>
      </p:sp>
      <p:sp>
        <p:nvSpPr>
          <p:cNvPr id="4" name="Text Placeholder 3"/>
          <p:cNvSpPr>
            <a:spLocks noGrp="1"/>
          </p:cNvSpPr>
          <p:nvPr>
            <p:ph type="body" sz="quarter" idx="14" hasCustomPrompt="1"/>
          </p:nvPr>
        </p:nvSpPr>
        <p:spPr>
          <a:xfrm>
            <a:off x="12514731" y="2957611"/>
            <a:ext cx="10192869" cy="6618190"/>
          </a:xfrm>
          <a:prstGeom prst="rect">
            <a:avLst/>
          </a:prstGeom>
        </p:spPr>
        <p:txBody>
          <a:bodyPr/>
          <a:lstStyle>
            <a:lvl1pPr marL="685800" indent="-685800" algn="l">
              <a:buClr>
                <a:srgbClr val="0984AF"/>
              </a:buClr>
              <a:buFont typeface="Arial" panose="020B0604020202020204" pitchFamily="34" charset="0"/>
              <a:buChar char="•"/>
              <a:defRPr sz="3600" baseline="0">
                <a:latin typeface="Palatino Linotype" panose="02040502050505030304" pitchFamily="18" charset="0"/>
              </a:defRPr>
            </a:lvl1pPr>
            <a:lvl2pPr marL="914400" indent="0" algn="l">
              <a:buFont typeface="Arial" panose="020B0604020202020204" pitchFamily="34" charset="0"/>
              <a:buNone/>
              <a:defRPr sz="4800">
                <a:latin typeface="Palatino Linotype" panose="02040502050505030304" pitchFamily="18" charset="0"/>
              </a:defRPr>
            </a:lvl2pPr>
            <a:lvl3pPr marL="1828800" indent="0" algn="l">
              <a:buFont typeface="Arial" panose="020B0604020202020204" pitchFamily="34" charset="0"/>
              <a:buNone/>
              <a:defRPr sz="4800">
                <a:latin typeface="Palatino Linotype" panose="02040502050505030304" pitchFamily="18" charset="0"/>
              </a:defRPr>
            </a:lvl3pPr>
            <a:lvl4pPr marL="2743200" indent="0" algn="l">
              <a:buFont typeface="Arial" panose="020B0604020202020204" pitchFamily="34" charset="0"/>
              <a:buNone/>
              <a:defRPr sz="4800">
                <a:latin typeface="Palatino Linotype" panose="02040502050505030304" pitchFamily="18" charset="0"/>
              </a:defRPr>
            </a:lvl4pPr>
            <a:lvl5pPr marL="3657600" indent="0" algn="l">
              <a:buFont typeface="Arial" panose="020B0604020202020204" pitchFamily="34" charset="0"/>
              <a:buNone/>
              <a:defRPr sz="4800">
                <a:latin typeface="Palatino Linotype" panose="02040502050505030304" pitchFamily="18" charset="0"/>
              </a:defRPr>
            </a:lvl5pPr>
          </a:lstStyle>
          <a:p>
            <a:pPr lvl="0"/>
            <a:r>
              <a:rPr lang="en-US"/>
              <a:t>Bullet 1</a:t>
            </a:r>
          </a:p>
          <a:p>
            <a:pPr lvl="0"/>
            <a:r>
              <a:rPr lang="en-US"/>
              <a:t>Bullet 2</a:t>
            </a:r>
          </a:p>
          <a:p>
            <a:pPr lvl="0"/>
            <a:r>
              <a:rPr lang="en-US"/>
              <a:t>Bullet 3</a:t>
            </a:r>
          </a:p>
          <a:p>
            <a:pPr lvl="0"/>
            <a:r>
              <a:rPr lang="en-US"/>
              <a:t>Bullet 4</a:t>
            </a:r>
          </a:p>
        </p:txBody>
      </p:sp>
      <p:sp>
        <p:nvSpPr>
          <p:cNvPr id="7"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pic>
        <p:nvPicPr>
          <p:cNvPr id="6" name="Picture 5">
            <a:extLst>
              <a:ext uri="{FF2B5EF4-FFF2-40B4-BE49-F238E27FC236}">
                <a16:creationId xmlns:a16="http://schemas.microsoft.com/office/drawing/2014/main" id="{F65C623D-9A0D-4BD5-AFC4-8596FE2FC98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85688" y="12394889"/>
            <a:ext cx="2354524" cy="931654"/>
          </a:xfrm>
          <a:prstGeom prst="rect">
            <a:avLst/>
          </a:prstGeom>
        </p:spPr>
      </p:pic>
      <p:cxnSp>
        <p:nvCxnSpPr>
          <p:cNvPr id="8" name="Straight Connector 7">
            <a:extLst>
              <a:ext uri="{FF2B5EF4-FFF2-40B4-BE49-F238E27FC236}">
                <a16:creationId xmlns:a16="http://schemas.microsoft.com/office/drawing/2014/main" id="{73CB5715-C1E1-4F70-B437-00B304498C62}"/>
              </a:ext>
            </a:extLst>
          </p:cNvPr>
          <p:cNvCxnSpPr>
            <a:cxnSpLocks/>
          </p:cNvCxnSpPr>
          <p:nvPr userDrawn="1"/>
        </p:nvCxnSpPr>
        <p:spPr>
          <a:xfrm>
            <a:off x="680936" y="12125527"/>
            <a:ext cx="22937821" cy="0"/>
          </a:xfrm>
          <a:prstGeom prst="line">
            <a:avLst/>
          </a:prstGeom>
          <a:ln w="12700">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52009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slideLayout" Target="../slideLayouts/slideLayout19.xml"/><Relationship Id="rId18" Type="http://schemas.openxmlformats.org/officeDocument/2006/relationships/slideLayout" Target="../slideLayouts/slideLayout2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17" Type="http://schemas.openxmlformats.org/officeDocument/2006/relationships/slideLayout" Target="../slideLayouts/slideLayout23.xml"/><Relationship Id="rId2" Type="http://schemas.openxmlformats.org/officeDocument/2006/relationships/slideLayout" Target="../slideLayouts/slideLayout8.xml"/><Relationship Id="rId16" Type="http://schemas.openxmlformats.org/officeDocument/2006/relationships/slideLayout" Target="../slideLayouts/slideLayout22.xml"/><Relationship Id="rId20" Type="http://schemas.openxmlformats.org/officeDocument/2006/relationships/theme" Target="../theme/theme3.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5" Type="http://schemas.openxmlformats.org/officeDocument/2006/relationships/slideLayout" Target="../slideLayouts/slideLayout21.xml"/><Relationship Id="rId10" Type="http://schemas.openxmlformats.org/officeDocument/2006/relationships/slideLayout" Target="../slideLayouts/slideLayout16.xml"/><Relationship Id="rId19" Type="http://schemas.openxmlformats.org/officeDocument/2006/relationships/slideLayout" Target="../slideLayouts/slideLayout25.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slideLayout" Target="../slideLayouts/slideLayout2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5" Type="http://schemas.openxmlformats.org/officeDocument/2006/relationships/slideLayout" Target="../slideLayouts/slideLayout30.xml"/><Relationship Id="rId10" Type="http://schemas.openxmlformats.org/officeDocument/2006/relationships/theme" Target="../theme/theme4.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C45E7C2-127F-4A16-AD7D-822654B6C4E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24505920" cy="13784580"/>
          </a:xfrm>
          <a:prstGeom prst="rect">
            <a:avLst/>
          </a:prstGeom>
        </p:spPr>
      </p:pic>
    </p:spTree>
    <p:extLst>
      <p:ext uri="{BB962C8B-B14F-4D97-AF65-F5344CB8AC3E}">
        <p14:creationId xmlns:p14="http://schemas.microsoft.com/office/powerpoint/2010/main" val="3107416836"/>
      </p:ext>
    </p:extLst>
  </p:cSld>
  <p:clrMap bg1="lt1" tx1="dk1" bg2="lt2" tx2="dk2" accent1="accent1" accent2="accent2" accent3="accent3" accent4="accent4" accent5="accent5" accent6="accent6" hlink="hlink" folHlink="folHlink"/>
  <p:sldLayoutIdLst>
    <p:sldLayoutId id="2147483721" r:id="rId1"/>
    <p:sldLayoutId id="2147483956" r:id="rId2"/>
    <p:sldLayoutId id="2147483958" r:id="rId3"/>
  </p:sldLayoutIdLst>
  <p:txStyles>
    <p:titleStyle>
      <a:lvl1pPr algn="l" defTabSz="1828800" rtl="0" eaLnBrk="1" latinLnBrk="0" hangingPunct="1">
        <a:lnSpc>
          <a:spcPct val="90000"/>
        </a:lnSpc>
        <a:spcBef>
          <a:spcPct val="0"/>
        </a:spcBef>
        <a:buNone/>
        <a:defRPr sz="8800" kern="1200">
          <a:solidFill>
            <a:schemeClr val="tx1"/>
          </a:solidFill>
          <a:latin typeface="+mj-lt"/>
          <a:ea typeface="+mj-ea"/>
          <a:cs typeface="+mj-cs"/>
        </a:defRPr>
      </a:lvl1pPr>
    </p:titleStyle>
    <p:bodyStyle>
      <a:lvl1pPr marL="457200" indent="-457200" algn="l" defTabSz="1828800" rtl="0" eaLnBrk="1" latinLnBrk="0" hangingPunct="1">
        <a:lnSpc>
          <a:spcPct val="90000"/>
        </a:lnSpc>
        <a:spcBef>
          <a:spcPts val="2000"/>
        </a:spcBef>
        <a:buFont typeface="Arial" panose="020B0604020202020204" pitchFamily="34" charset="0"/>
        <a:buChar char="•"/>
        <a:defRPr sz="5600" kern="1200">
          <a:solidFill>
            <a:schemeClr val="tx1"/>
          </a:solidFill>
          <a:latin typeface="+mn-lt"/>
          <a:ea typeface="+mn-ea"/>
          <a:cs typeface="+mn-cs"/>
        </a:defRPr>
      </a:lvl1pPr>
      <a:lvl2pPr marL="1371600" indent="-457200" algn="l" defTabSz="1828800" rtl="0" eaLnBrk="1" latinLnBrk="0" hangingPunct="1">
        <a:lnSpc>
          <a:spcPct val="90000"/>
        </a:lnSpc>
        <a:spcBef>
          <a:spcPts val="1000"/>
        </a:spcBef>
        <a:buFont typeface="Arial" panose="020B0604020202020204" pitchFamily="34" charset="0"/>
        <a:buChar char="•"/>
        <a:defRPr sz="4800" kern="1200">
          <a:solidFill>
            <a:schemeClr val="tx1"/>
          </a:solidFill>
          <a:latin typeface="+mn-lt"/>
          <a:ea typeface="+mn-ea"/>
          <a:cs typeface="+mn-cs"/>
        </a:defRPr>
      </a:lvl2pPr>
      <a:lvl3pPr marL="2286000" indent="-457200" algn="l" defTabSz="1828800" rtl="0" eaLnBrk="1" latinLnBrk="0" hangingPunct="1">
        <a:lnSpc>
          <a:spcPct val="90000"/>
        </a:lnSpc>
        <a:spcBef>
          <a:spcPts val="1000"/>
        </a:spcBef>
        <a:buFont typeface="Arial" panose="020B0604020202020204" pitchFamily="34" charset="0"/>
        <a:buChar char="•"/>
        <a:defRPr sz="4000" kern="1200">
          <a:solidFill>
            <a:schemeClr val="tx1"/>
          </a:solidFill>
          <a:latin typeface="+mn-lt"/>
          <a:ea typeface="+mn-ea"/>
          <a:cs typeface="+mn-cs"/>
        </a:defRPr>
      </a:lvl3pPr>
      <a:lvl4pPr marL="3200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4pPr>
      <a:lvl5pPr marL="41148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cstate="screen">
            <a:alphaModFix amt="99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41B1727-C6A5-42D7-83C7-D0716EA18958}"/>
              </a:ext>
            </a:extLst>
          </p:cNvPr>
          <p:cNvSpPr/>
          <p:nvPr userDrawn="1"/>
        </p:nvSpPr>
        <p:spPr>
          <a:xfrm>
            <a:off x="360218" y="332509"/>
            <a:ext cx="6400800" cy="20781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49E3F741-F170-4271-AFAB-471F95D56071}"/>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62050" y="325615"/>
            <a:ext cx="4997135" cy="2085076"/>
          </a:xfrm>
          <a:prstGeom prst="rect">
            <a:avLst/>
          </a:prstGeom>
        </p:spPr>
      </p:pic>
    </p:spTree>
    <p:extLst>
      <p:ext uri="{BB962C8B-B14F-4D97-AF65-F5344CB8AC3E}">
        <p14:creationId xmlns:p14="http://schemas.microsoft.com/office/powerpoint/2010/main" val="1680685074"/>
      </p:ext>
    </p:extLst>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Lst>
  <p:txStyles>
    <p:titleStyle>
      <a:lvl1pPr algn="l" defTabSz="1828800" rtl="0" eaLnBrk="1" latinLnBrk="0" hangingPunct="1">
        <a:lnSpc>
          <a:spcPct val="90000"/>
        </a:lnSpc>
        <a:spcBef>
          <a:spcPct val="0"/>
        </a:spcBef>
        <a:buNone/>
        <a:defRPr sz="8800" kern="1200">
          <a:solidFill>
            <a:schemeClr val="tx1"/>
          </a:solidFill>
          <a:latin typeface="+mj-lt"/>
          <a:ea typeface="+mj-ea"/>
          <a:cs typeface="+mj-cs"/>
        </a:defRPr>
      </a:lvl1pPr>
    </p:titleStyle>
    <p:bodyStyle>
      <a:lvl1pPr marL="457200" indent="-457200" algn="l" defTabSz="1828800" rtl="0" eaLnBrk="1" latinLnBrk="0" hangingPunct="1">
        <a:lnSpc>
          <a:spcPct val="90000"/>
        </a:lnSpc>
        <a:spcBef>
          <a:spcPts val="2000"/>
        </a:spcBef>
        <a:buFont typeface="Arial" panose="020B0604020202020204" pitchFamily="34" charset="0"/>
        <a:buChar char="•"/>
        <a:defRPr sz="5600" kern="1200">
          <a:solidFill>
            <a:schemeClr val="tx1"/>
          </a:solidFill>
          <a:latin typeface="+mn-lt"/>
          <a:ea typeface="+mn-ea"/>
          <a:cs typeface="+mn-cs"/>
        </a:defRPr>
      </a:lvl1pPr>
      <a:lvl2pPr marL="1371600" indent="-457200" algn="l" defTabSz="1828800" rtl="0" eaLnBrk="1" latinLnBrk="0" hangingPunct="1">
        <a:lnSpc>
          <a:spcPct val="90000"/>
        </a:lnSpc>
        <a:spcBef>
          <a:spcPts val="1000"/>
        </a:spcBef>
        <a:buFont typeface="Arial" panose="020B0604020202020204" pitchFamily="34" charset="0"/>
        <a:buChar char="•"/>
        <a:defRPr sz="4800" kern="1200">
          <a:solidFill>
            <a:schemeClr val="tx1"/>
          </a:solidFill>
          <a:latin typeface="+mn-lt"/>
          <a:ea typeface="+mn-ea"/>
          <a:cs typeface="+mn-cs"/>
        </a:defRPr>
      </a:lvl2pPr>
      <a:lvl3pPr marL="2286000" indent="-457200" algn="l" defTabSz="1828800" rtl="0" eaLnBrk="1" latinLnBrk="0" hangingPunct="1">
        <a:lnSpc>
          <a:spcPct val="90000"/>
        </a:lnSpc>
        <a:spcBef>
          <a:spcPts val="1000"/>
        </a:spcBef>
        <a:buFont typeface="Arial" panose="020B0604020202020204" pitchFamily="34" charset="0"/>
        <a:buChar char="•"/>
        <a:defRPr sz="4000" kern="1200">
          <a:solidFill>
            <a:schemeClr val="tx1"/>
          </a:solidFill>
          <a:latin typeface="+mn-lt"/>
          <a:ea typeface="+mn-ea"/>
          <a:cs typeface="+mn-cs"/>
        </a:defRPr>
      </a:lvl3pPr>
      <a:lvl4pPr marL="3200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4pPr>
      <a:lvl5pPr marL="41148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spTree>
    <p:extLst>
      <p:ext uri="{BB962C8B-B14F-4D97-AF65-F5344CB8AC3E}">
        <p14:creationId xmlns:p14="http://schemas.microsoft.com/office/powerpoint/2010/main" val="156876289"/>
      </p:ext>
    </p:extLst>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933" r:id="rId9"/>
    <p:sldLayoutId id="2147483934" r:id="rId10"/>
    <p:sldLayoutId id="2147483935" r:id="rId11"/>
    <p:sldLayoutId id="2147483936" r:id="rId12"/>
    <p:sldLayoutId id="2147483937" r:id="rId13"/>
    <p:sldLayoutId id="2147483938" r:id="rId14"/>
    <p:sldLayoutId id="2147483939" r:id="rId15"/>
    <p:sldLayoutId id="2147483940" r:id="rId16"/>
    <p:sldLayoutId id="2147483941" r:id="rId17"/>
    <p:sldLayoutId id="2147483959" r:id="rId18"/>
    <p:sldLayoutId id="2147483960" r:id="rId19"/>
  </p:sldLayoutIdLst>
  <p:txStyles>
    <p:titleStyle>
      <a:lvl1pPr algn="l" defTabSz="1828800" rtl="0" eaLnBrk="1" latinLnBrk="0" hangingPunct="1">
        <a:lnSpc>
          <a:spcPct val="90000"/>
        </a:lnSpc>
        <a:spcBef>
          <a:spcPct val="0"/>
        </a:spcBef>
        <a:buNone/>
        <a:defRPr sz="8800" kern="1200">
          <a:solidFill>
            <a:schemeClr val="tx1"/>
          </a:solidFill>
          <a:latin typeface="+mj-lt"/>
          <a:ea typeface="+mj-ea"/>
          <a:cs typeface="+mj-cs"/>
        </a:defRPr>
      </a:lvl1pPr>
    </p:titleStyle>
    <p:bodyStyle>
      <a:lvl1pPr marL="457200" indent="-457200" algn="l" defTabSz="1828800" rtl="0" eaLnBrk="1" latinLnBrk="0" hangingPunct="1">
        <a:lnSpc>
          <a:spcPct val="90000"/>
        </a:lnSpc>
        <a:spcBef>
          <a:spcPts val="2000"/>
        </a:spcBef>
        <a:buFont typeface="Arial" panose="020B0604020202020204" pitchFamily="34" charset="0"/>
        <a:buChar char="•"/>
        <a:defRPr sz="5600" kern="1200">
          <a:solidFill>
            <a:schemeClr val="tx1"/>
          </a:solidFill>
          <a:latin typeface="+mn-lt"/>
          <a:ea typeface="+mn-ea"/>
          <a:cs typeface="+mn-cs"/>
        </a:defRPr>
      </a:lvl1pPr>
      <a:lvl2pPr marL="1371600" indent="-457200" algn="l" defTabSz="1828800" rtl="0" eaLnBrk="1" latinLnBrk="0" hangingPunct="1">
        <a:lnSpc>
          <a:spcPct val="90000"/>
        </a:lnSpc>
        <a:spcBef>
          <a:spcPts val="1000"/>
        </a:spcBef>
        <a:buFont typeface="Arial" panose="020B0604020202020204" pitchFamily="34" charset="0"/>
        <a:buChar char="•"/>
        <a:defRPr sz="4800" kern="1200">
          <a:solidFill>
            <a:schemeClr val="tx1"/>
          </a:solidFill>
          <a:latin typeface="+mn-lt"/>
          <a:ea typeface="+mn-ea"/>
          <a:cs typeface="+mn-cs"/>
        </a:defRPr>
      </a:lvl2pPr>
      <a:lvl3pPr marL="2286000" indent="-457200" algn="l" defTabSz="1828800" rtl="0" eaLnBrk="1" latinLnBrk="0" hangingPunct="1">
        <a:lnSpc>
          <a:spcPct val="90000"/>
        </a:lnSpc>
        <a:spcBef>
          <a:spcPts val="1000"/>
        </a:spcBef>
        <a:buFont typeface="Arial" panose="020B0604020202020204" pitchFamily="34" charset="0"/>
        <a:buChar char="•"/>
        <a:defRPr sz="4000" kern="1200">
          <a:solidFill>
            <a:schemeClr val="tx1"/>
          </a:solidFill>
          <a:latin typeface="+mn-lt"/>
          <a:ea typeface="+mn-ea"/>
          <a:cs typeface="+mn-cs"/>
        </a:defRPr>
      </a:lvl3pPr>
      <a:lvl4pPr marL="3200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4pPr>
      <a:lvl5pPr marL="41148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lt1">
            <a:alpha val="0"/>
          </a:schemeClr>
        </a:solidFill>
        <a:effectLst/>
      </p:bgPr>
    </p:bg>
    <p:spTree>
      <p:nvGrpSpPr>
        <p:cNvPr id="1" name=""/>
        <p:cNvGrpSpPr/>
        <p:nvPr/>
      </p:nvGrpSpPr>
      <p:grpSpPr>
        <a:xfrm>
          <a:off x="0" y="0"/>
          <a:ext cx="0" cy="0"/>
          <a:chOff x="0" y="0"/>
          <a:chExt cx="0" cy="0"/>
        </a:xfrm>
      </p:grpSpPr>
      <p:sp>
        <p:nvSpPr>
          <p:cNvPr id="4" name="Slide Number Placeholder 5"/>
          <p:cNvSpPr>
            <a:spLocks noGrp="1"/>
          </p:cNvSpPr>
          <p:nvPr>
            <p:ph type="sldNum" sz="quarter" idx="4"/>
          </p:nvPr>
        </p:nvSpPr>
        <p:spPr>
          <a:xfrm>
            <a:off x="18292227" y="12495591"/>
            <a:ext cx="5486400" cy="730250"/>
          </a:xfrm>
          <a:prstGeom prst="rect">
            <a:avLst/>
          </a:prstGeom>
        </p:spPr>
        <p:txBody>
          <a:bodyPr/>
          <a:lstStyle>
            <a:lvl1pPr algn="r">
              <a:defRPr sz="2400" baseline="0"/>
            </a:lvl1pPr>
          </a:lstStyle>
          <a:p>
            <a:r>
              <a:rPr lang="en-US"/>
              <a:t>Page </a:t>
            </a:r>
            <a:fld id="{C8303BCE-995F-4709-9859-41737DB22DB5}" type="slidenum">
              <a:rPr lang="en-US" smtClean="0"/>
              <a:pPr/>
              <a:t>‹#›</a:t>
            </a:fld>
            <a:endParaRPr lang="en-US"/>
          </a:p>
        </p:txBody>
      </p:sp>
    </p:spTree>
    <p:extLst>
      <p:ext uri="{BB962C8B-B14F-4D97-AF65-F5344CB8AC3E}">
        <p14:creationId xmlns:p14="http://schemas.microsoft.com/office/powerpoint/2010/main" val="514411065"/>
      </p:ext>
    </p:extLst>
  </p:cSld>
  <p:clrMap bg1="lt1" tx1="dk1" bg2="lt2" tx2="dk2" accent1="accent1" accent2="accent2" accent3="accent3" accent4="accent4" accent5="accent5" accent6="accent6" hlink="hlink" folHlink="folHlink"/>
  <p:sldLayoutIdLst>
    <p:sldLayoutId id="2147483945" r:id="rId1"/>
    <p:sldLayoutId id="2147483946" r:id="rId2"/>
    <p:sldLayoutId id="2147483947" r:id="rId3"/>
    <p:sldLayoutId id="2147483948" r:id="rId4"/>
    <p:sldLayoutId id="2147483949" r:id="rId5"/>
    <p:sldLayoutId id="2147483950" r:id="rId6"/>
    <p:sldLayoutId id="2147483951" r:id="rId7"/>
    <p:sldLayoutId id="2147483952" r:id="rId8"/>
    <p:sldLayoutId id="2147483953" r:id="rId9"/>
  </p:sldLayoutIdLst>
  <p:txStyles>
    <p:titleStyle>
      <a:lvl1pPr algn="l" defTabSz="1828800" rtl="0" eaLnBrk="1" latinLnBrk="0" hangingPunct="1">
        <a:lnSpc>
          <a:spcPct val="90000"/>
        </a:lnSpc>
        <a:spcBef>
          <a:spcPct val="0"/>
        </a:spcBef>
        <a:buNone/>
        <a:defRPr sz="8800" kern="1200">
          <a:solidFill>
            <a:schemeClr val="tx1"/>
          </a:solidFill>
          <a:latin typeface="+mj-lt"/>
          <a:ea typeface="+mj-ea"/>
          <a:cs typeface="+mj-cs"/>
        </a:defRPr>
      </a:lvl1pPr>
    </p:titleStyle>
    <p:bodyStyle>
      <a:lvl1pPr marL="457200" indent="-457200" algn="l" defTabSz="1828800" rtl="0" eaLnBrk="1" latinLnBrk="0" hangingPunct="1">
        <a:lnSpc>
          <a:spcPct val="90000"/>
        </a:lnSpc>
        <a:spcBef>
          <a:spcPts val="2000"/>
        </a:spcBef>
        <a:buFont typeface="Arial" panose="020B0604020202020204" pitchFamily="34" charset="0"/>
        <a:buChar char="•"/>
        <a:defRPr sz="5600" kern="1200">
          <a:solidFill>
            <a:schemeClr val="tx1"/>
          </a:solidFill>
          <a:latin typeface="+mn-lt"/>
          <a:ea typeface="+mn-ea"/>
          <a:cs typeface="+mn-cs"/>
        </a:defRPr>
      </a:lvl1pPr>
      <a:lvl2pPr marL="1371600" indent="-457200" algn="l" defTabSz="1828800" rtl="0" eaLnBrk="1" latinLnBrk="0" hangingPunct="1">
        <a:lnSpc>
          <a:spcPct val="90000"/>
        </a:lnSpc>
        <a:spcBef>
          <a:spcPts val="1000"/>
        </a:spcBef>
        <a:buFont typeface="Arial" panose="020B0604020202020204" pitchFamily="34" charset="0"/>
        <a:buChar char="•"/>
        <a:defRPr sz="4800" kern="1200">
          <a:solidFill>
            <a:schemeClr val="tx1"/>
          </a:solidFill>
          <a:latin typeface="+mn-lt"/>
          <a:ea typeface="+mn-ea"/>
          <a:cs typeface="+mn-cs"/>
        </a:defRPr>
      </a:lvl2pPr>
      <a:lvl3pPr marL="2286000" indent="-457200" algn="l" defTabSz="1828800" rtl="0" eaLnBrk="1" latinLnBrk="0" hangingPunct="1">
        <a:lnSpc>
          <a:spcPct val="90000"/>
        </a:lnSpc>
        <a:spcBef>
          <a:spcPts val="1000"/>
        </a:spcBef>
        <a:buFont typeface="Arial" panose="020B0604020202020204" pitchFamily="34" charset="0"/>
        <a:buChar char="•"/>
        <a:defRPr sz="4000" kern="1200">
          <a:solidFill>
            <a:schemeClr val="tx1"/>
          </a:solidFill>
          <a:latin typeface="+mn-lt"/>
          <a:ea typeface="+mn-ea"/>
          <a:cs typeface="+mn-cs"/>
        </a:defRPr>
      </a:lvl3pPr>
      <a:lvl4pPr marL="3200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4pPr>
      <a:lvl5pPr marL="41148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A7828BC-2E01-2587-4B56-22CF7A5A5DD8}"/>
              </a:ext>
            </a:extLst>
          </p:cNvPr>
          <p:cNvSpPr>
            <a:spLocks noGrp="1"/>
          </p:cNvSpPr>
          <p:nvPr>
            <p:ph type="title"/>
          </p:nvPr>
        </p:nvSpPr>
        <p:spPr/>
        <p:txBody>
          <a:bodyPr/>
          <a:lstStyle/>
          <a:p>
            <a:r>
              <a:rPr lang="en-US" dirty="0"/>
              <a:t>SEEA CF Update</a:t>
            </a:r>
          </a:p>
        </p:txBody>
      </p:sp>
      <p:sp>
        <p:nvSpPr>
          <p:cNvPr id="2" name="Text Placeholder 1">
            <a:extLst>
              <a:ext uri="{FF2B5EF4-FFF2-40B4-BE49-F238E27FC236}">
                <a16:creationId xmlns:a16="http://schemas.microsoft.com/office/drawing/2014/main" id="{5FC55D5F-B19D-F04C-5C88-38939C5FA962}"/>
              </a:ext>
            </a:extLst>
          </p:cNvPr>
          <p:cNvSpPr>
            <a:spLocks noGrp="1"/>
          </p:cNvSpPr>
          <p:nvPr>
            <p:ph type="body" sz="quarter" idx="10"/>
          </p:nvPr>
        </p:nvSpPr>
        <p:spPr>
          <a:xfrm>
            <a:off x="1425389" y="6232359"/>
            <a:ext cx="21031200" cy="5293894"/>
          </a:xfrm>
          <a:prstGeom prst="rect">
            <a:avLst/>
          </a:prstGeom>
        </p:spPr>
        <p:txBody>
          <a:bodyPr/>
          <a:lstStyle/>
          <a:p>
            <a:r>
              <a:rPr lang="en-US" sz="4800" dirty="0"/>
              <a:t>Joint London Group &amp; SEEA CF Technical Committee Meeting</a:t>
            </a:r>
          </a:p>
          <a:p>
            <a:endParaRPr lang="en-US" sz="4800" dirty="0"/>
          </a:p>
          <a:p>
            <a:r>
              <a:rPr lang="en-US" sz="4800" dirty="0"/>
              <a:t>Guidance note discussion : Issue A9.2 – Consistency with 2025 SNA – Emission permits and environmental offsets</a:t>
            </a:r>
          </a:p>
          <a:p>
            <a:endParaRPr lang="en-US" sz="4800" dirty="0"/>
          </a:p>
          <a:p>
            <a:r>
              <a:rPr lang="en-US" sz="4800" dirty="0"/>
              <a:t>9 September 2026</a:t>
            </a:r>
          </a:p>
        </p:txBody>
      </p:sp>
    </p:spTree>
    <p:custDataLst>
      <p:tags r:id="rId1"/>
    </p:custDataLst>
    <p:extLst>
      <p:ext uri="{BB962C8B-B14F-4D97-AF65-F5344CB8AC3E}">
        <p14:creationId xmlns:p14="http://schemas.microsoft.com/office/powerpoint/2010/main" val="3972637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805A8F7-5E04-38BD-ACF4-822654EA49FC}"/>
              </a:ext>
            </a:extLst>
          </p:cNvPr>
          <p:cNvSpPr>
            <a:spLocks noGrp="1"/>
          </p:cNvSpPr>
          <p:nvPr>
            <p:ph sz="half" idx="1"/>
          </p:nvPr>
        </p:nvSpPr>
        <p:spPr>
          <a:xfrm>
            <a:off x="1557626" y="2714724"/>
            <a:ext cx="20861216" cy="9534610"/>
          </a:xfrm>
        </p:spPr>
        <p:txBody>
          <a:bodyPr>
            <a:normAutofit lnSpcReduction="10000"/>
          </a:bodyPr>
          <a:lstStyle/>
          <a:p>
            <a:r>
              <a:rPr lang="en-US" sz="4400" dirty="0"/>
              <a:t>Carbon credits are generally denominated in metric </a:t>
            </a:r>
            <a:r>
              <a:rPr lang="en-US" sz="4400" dirty="0" err="1"/>
              <a:t>tonnes</a:t>
            </a:r>
            <a:r>
              <a:rPr lang="en-US" sz="4400" dirty="0"/>
              <a:t> of carbon dioxide equivalent, and are calculated by comparing actual emissions or removals with a baseline scenario to calculate an </a:t>
            </a:r>
            <a:r>
              <a:rPr lang="en-US" sz="4400" b="1" dirty="0"/>
              <a:t>emissions reduction</a:t>
            </a:r>
            <a:r>
              <a:rPr lang="en-US" sz="4400" dirty="0"/>
              <a:t>.</a:t>
            </a:r>
            <a:br>
              <a:rPr lang="en-US" sz="4400" dirty="0"/>
            </a:br>
            <a:endParaRPr lang="en-US" sz="4400" dirty="0"/>
          </a:p>
          <a:p>
            <a:r>
              <a:rPr lang="en-US" sz="4400" dirty="0"/>
              <a:t>Carbon credits are generally generated by </a:t>
            </a:r>
            <a:r>
              <a:rPr lang="en-US" sz="4400" b="1" dirty="0"/>
              <a:t>emission reduction projects</a:t>
            </a:r>
            <a:r>
              <a:rPr lang="en-US" sz="4400" dirty="0"/>
              <a:t>, and can then be traded, surrendered (e.g. to meet an obligation), or cancelled.</a:t>
            </a:r>
            <a:br>
              <a:rPr lang="en-US" sz="4400" dirty="0"/>
            </a:br>
            <a:endParaRPr lang="en-US" sz="4400" dirty="0"/>
          </a:p>
          <a:p>
            <a:r>
              <a:rPr lang="en-US" sz="4400" b="1" dirty="0"/>
              <a:t>Crediting mechanisms </a:t>
            </a:r>
            <a:r>
              <a:rPr lang="en-US" sz="4400" dirty="0"/>
              <a:t>can be administered by governments, NGOs, international </a:t>
            </a:r>
            <a:r>
              <a:rPr lang="en-US" sz="4400" dirty="0" err="1"/>
              <a:t>organisations</a:t>
            </a:r>
            <a:r>
              <a:rPr lang="en-US" sz="4400" dirty="0"/>
              <a:t>. Carbon credits can be used instead of emission permits in various national and regional emission trading schemes.</a:t>
            </a:r>
            <a:br>
              <a:rPr lang="en-US" sz="4400" dirty="0"/>
            </a:br>
            <a:endParaRPr lang="en-US" sz="4400" dirty="0"/>
          </a:p>
          <a:p>
            <a:r>
              <a:rPr lang="en-US" sz="4400" dirty="0"/>
              <a:t>Various </a:t>
            </a:r>
            <a:r>
              <a:rPr lang="en-US" sz="4400" b="1" dirty="0"/>
              <a:t>standards</a:t>
            </a:r>
            <a:r>
              <a:rPr lang="en-US" sz="4400" dirty="0"/>
              <a:t> exist to verify the quality of carbon credits, with varying levels of robustness regarding issues such as additionality, permanence and leakage.</a:t>
            </a:r>
          </a:p>
        </p:txBody>
      </p:sp>
      <p:sp>
        <p:nvSpPr>
          <p:cNvPr id="3" name="Slide Number Placeholder 2">
            <a:extLst>
              <a:ext uri="{FF2B5EF4-FFF2-40B4-BE49-F238E27FC236}">
                <a16:creationId xmlns:a16="http://schemas.microsoft.com/office/drawing/2014/main" id="{20DD0217-3F42-1C66-E497-72D73DE9FCBF}"/>
              </a:ext>
            </a:extLst>
          </p:cNvPr>
          <p:cNvSpPr>
            <a:spLocks noGrp="1"/>
          </p:cNvSpPr>
          <p:nvPr>
            <p:ph type="sldNum" sz="quarter" idx="10"/>
          </p:nvPr>
        </p:nvSpPr>
        <p:spPr/>
        <p:txBody>
          <a:bodyPr/>
          <a:lstStyle/>
          <a:p>
            <a:fld id="{58BDBD4F-7E15-48B0-B945-600BBBDE3500}" type="slidenum">
              <a:rPr lang="en-US" smtClean="0"/>
              <a:pPr/>
              <a:t>10</a:t>
            </a:fld>
            <a:endParaRPr lang="en-US"/>
          </a:p>
        </p:txBody>
      </p:sp>
      <p:sp>
        <p:nvSpPr>
          <p:cNvPr id="4" name="Title 3">
            <a:extLst>
              <a:ext uri="{FF2B5EF4-FFF2-40B4-BE49-F238E27FC236}">
                <a16:creationId xmlns:a16="http://schemas.microsoft.com/office/drawing/2014/main" id="{67F4E384-23F6-696F-1673-7DE8871471F9}"/>
              </a:ext>
            </a:extLst>
          </p:cNvPr>
          <p:cNvSpPr>
            <a:spLocks noGrp="1"/>
          </p:cNvSpPr>
          <p:nvPr>
            <p:ph type="title"/>
          </p:nvPr>
        </p:nvSpPr>
        <p:spPr/>
        <p:txBody>
          <a:bodyPr/>
          <a:lstStyle/>
          <a:p>
            <a:endParaRPr lang="en-US" dirty="0"/>
          </a:p>
        </p:txBody>
      </p:sp>
      <p:sp>
        <p:nvSpPr>
          <p:cNvPr id="5" name="Title 1">
            <a:extLst>
              <a:ext uri="{FF2B5EF4-FFF2-40B4-BE49-F238E27FC236}">
                <a16:creationId xmlns:a16="http://schemas.microsoft.com/office/drawing/2014/main" id="{F99B750D-35D0-3D7F-ED94-02799E38DC23}"/>
              </a:ext>
            </a:extLst>
          </p:cNvPr>
          <p:cNvSpPr txBox="1">
            <a:spLocks/>
          </p:cNvSpPr>
          <p:nvPr/>
        </p:nvSpPr>
        <p:spPr>
          <a:xfrm>
            <a:off x="2207332" y="1074367"/>
            <a:ext cx="18288000" cy="1183340"/>
          </a:xfrm>
        </p:spPr>
        <p:txBody>
          <a:bodyPr/>
          <a:lstStyle>
            <a:lvl1pPr algn="l" defTabSz="1828800" rtl="0" eaLnBrk="1" latinLnBrk="0" hangingPunct="1">
              <a:lnSpc>
                <a:spcPct val="90000"/>
              </a:lnSpc>
              <a:spcBef>
                <a:spcPct val="0"/>
              </a:spcBef>
              <a:buNone/>
              <a:defRPr sz="8800" kern="1200">
                <a:solidFill>
                  <a:schemeClr val="tx1"/>
                </a:solidFill>
                <a:latin typeface="+mj-lt"/>
                <a:ea typeface="+mj-ea"/>
                <a:cs typeface="+mj-cs"/>
              </a:defRPr>
            </a:lvl1pPr>
          </a:lstStyle>
          <a:p>
            <a:r>
              <a:rPr lang="en-US" dirty="0"/>
              <a:t>Carbon credits</a:t>
            </a:r>
          </a:p>
        </p:txBody>
      </p:sp>
    </p:spTree>
    <p:extLst>
      <p:ext uri="{BB962C8B-B14F-4D97-AF65-F5344CB8AC3E}">
        <p14:creationId xmlns:p14="http://schemas.microsoft.com/office/powerpoint/2010/main" val="36005909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079F1D-C68B-7739-2887-09A6050C9AC9}"/>
            </a:ext>
          </a:extLst>
        </p:cNvPr>
        <p:cNvGrpSpPr/>
        <p:nvPr/>
      </p:nvGrpSpPr>
      <p:grpSpPr>
        <a:xfrm>
          <a:off x="0" y="0"/>
          <a:ext cx="0" cy="0"/>
          <a:chOff x="0" y="0"/>
          <a:chExt cx="0" cy="0"/>
        </a:xfrm>
      </p:grpSpPr>
      <p:graphicFrame>
        <p:nvGraphicFramePr>
          <p:cNvPr id="5" name="Content Placeholder 4">
            <a:extLst>
              <a:ext uri="{FF2B5EF4-FFF2-40B4-BE49-F238E27FC236}">
                <a16:creationId xmlns:a16="http://schemas.microsoft.com/office/drawing/2014/main" id="{E11F8220-053A-8BA2-3293-6E1FD8E915CB}"/>
              </a:ext>
            </a:extLst>
          </p:cNvPr>
          <p:cNvGraphicFramePr>
            <a:graphicFrameLocks noGrp="1"/>
          </p:cNvGraphicFramePr>
          <p:nvPr>
            <p:ph sz="half" idx="1"/>
          </p:nvPr>
        </p:nvGraphicFramePr>
        <p:xfrm>
          <a:off x="254833" y="3117955"/>
          <a:ext cx="23894322" cy="67155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Slide Number Placeholder 2">
            <a:extLst>
              <a:ext uri="{FF2B5EF4-FFF2-40B4-BE49-F238E27FC236}">
                <a16:creationId xmlns:a16="http://schemas.microsoft.com/office/drawing/2014/main" id="{ED08F562-05D9-44B7-D056-77BC79CEA777}"/>
              </a:ext>
            </a:extLst>
          </p:cNvPr>
          <p:cNvSpPr>
            <a:spLocks noGrp="1"/>
          </p:cNvSpPr>
          <p:nvPr>
            <p:ph type="sldNum" sz="quarter" idx="10"/>
          </p:nvPr>
        </p:nvSpPr>
        <p:spPr/>
        <p:txBody>
          <a:bodyPr/>
          <a:lstStyle/>
          <a:p>
            <a:fld id="{58BDBD4F-7E15-48B0-B945-600BBBDE3500}" type="slidenum">
              <a:rPr lang="en-US" smtClean="0"/>
              <a:pPr/>
              <a:t>11</a:t>
            </a:fld>
            <a:endParaRPr lang="en-US"/>
          </a:p>
        </p:txBody>
      </p:sp>
      <p:sp>
        <p:nvSpPr>
          <p:cNvPr id="4" name="Title 3">
            <a:extLst>
              <a:ext uri="{FF2B5EF4-FFF2-40B4-BE49-F238E27FC236}">
                <a16:creationId xmlns:a16="http://schemas.microsoft.com/office/drawing/2014/main" id="{E696C3B8-6290-1D0A-5D1B-B570FB3B9EB7}"/>
              </a:ext>
            </a:extLst>
          </p:cNvPr>
          <p:cNvSpPr>
            <a:spLocks noGrp="1"/>
          </p:cNvSpPr>
          <p:nvPr>
            <p:ph type="title"/>
          </p:nvPr>
        </p:nvSpPr>
        <p:spPr/>
        <p:txBody>
          <a:bodyPr/>
          <a:lstStyle/>
          <a:p>
            <a:endParaRPr lang="en-US" dirty="0"/>
          </a:p>
        </p:txBody>
      </p:sp>
      <p:sp>
        <p:nvSpPr>
          <p:cNvPr id="6" name="TextBox 5">
            <a:extLst>
              <a:ext uri="{FF2B5EF4-FFF2-40B4-BE49-F238E27FC236}">
                <a16:creationId xmlns:a16="http://schemas.microsoft.com/office/drawing/2014/main" id="{A003F791-4129-78E9-4436-F60555C7C54E}"/>
              </a:ext>
            </a:extLst>
          </p:cNvPr>
          <p:cNvSpPr txBox="1"/>
          <p:nvPr/>
        </p:nvSpPr>
        <p:spPr>
          <a:xfrm>
            <a:off x="1846385" y="10223293"/>
            <a:ext cx="20859750" cy="1200329"/>
          </a:xfrm>
          <a:prstGeom prst="rect">
            <a:avLst/>
          </a:prstGeom>
          <a:noFill/>
        </p:spPr>
        <p:txBody>
          <a:bodyPr wrap="square" rtlCol="0">
            <a:spAutoFit/>
          </a:bodyPr>
          <a:lstStyle/>
          <a:p>
            <a:pPr algn="ctr"/>
            <a:r>
              <a:rPr lang="en-GB" sz="3600" dirty="0"/>
              <a:t>Monitoring, Reporting and Verification (MRV) systems track actual carbon removal over lifetime of project</a:t>
            </a:r>
            <a:endParaRPr lang="en-US" sz="3600" dirty="0"/>
          </a:p>
        </p:txBody>
      </p:sp>
      <p:sp>
        <p:nvSpPr>
          <p:cNvPr id="7" name="Right Brace 6">
            <a:extLst>
              <a:ext uri="{FF2B5EF4-FFF2-40B4-BE49-F238E27FC236}">
                <a16:creationId xmlns:a16="http://schemas.microsoft.com/office/drawing/2014/main" id="{8EE27B17-713F-F43D-3AD1-0A53E4566C24}"/>
              </a:ext>
            </a:extLst>
          </p:cNvPr>
          <p:cNvSpPr/>
          <p:nvPr/>
        </p:nvSpPr>
        <p:spPr>
          <a:xfrm rot="5400000">
            <a:off x="11768723" y="-643430"/>
            <a:ext cx="1015062" cy="20859748"/>
          </a:xfrm>
          <a:prstGeom prst="rightBrace">
            <a:avLst/>
          </a:prstGeom>
          <a:ln w="762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0000"/>
          </a:p>
        </p:txBody>
      </p:sp>
      <p:sp>
        <p:nvSpPr>
          <p:cNvPr id="2" name="Title 1">
            <a:extLst>
              <a:ext uri="{FF2B5EF4-FFF2-40B4-BE49-F238E27FC236}">
                <a16:creationId xmlns:a16="http://schemas.microsoft.com/office/drawing/2014/main" id="{62B4FF86-D93F-43AB-2901-21D7394A42B4}"/>
              </a:ext>
            </a:extLst>
          </p:cNvPr>
          <p:cNvSpPr txBox="1">
            <a:spLocks/>
          </p:cNvSpPr>
          <p:nvPr/>
        </p:nvSpPr>
        <p:spPr>
          <a:xfrm>
            <a:off x="2207332" y="1074367"/>
            <a:ext cx="18288000" cy="1183340"/>
          </a:xfrm>
        </p:spPr>
        <p:txBody>
          <a:bodyPr/>
          <a:lstStyle>
            <a:lvl1pPr algn="l" defTabSz="1828800" rtl="0" eaLnBrk="1" latinLnBrk="0" hangingPunct="1">
              <a:lnSpc>
                <a:spcPct val="90000"/>
              </a:lnSpc>
              <a:spcBef>
                <a:spcPct val="0"/>
              </a:spcBef>
              <a:buNone/>
              <a:defRPr sz="8800" kern="1200">
                <a:solidFill>
                  <a:schemeClr val="tx1"/>
                </a:solidFill>
                <a:latin typeface="+mj-lt"/>
                <a:ea typeface="+mj-ea"/>
                <a:cs typeface="+mj-cs"/>
              </a:defRPr>
            </a:lvl1pPr>
          </a:lstStyle>
          <a:p>
            <a:r>
              <a:rPr lang="en-US" dirty="0"/>
              <a:t>Lifecycle of a carbon credit</a:t>
            </a:r>
          </a:p>
        </p:txBody>
      </p:sp>
    </p:spTree>
    <p:extLst>
      <p:ext uri="{BB962C8B-B14F-4D97-AF65-F5344CB8AC3E}">
        <p14:creationId xmlns:p14="http://schemas.microsoft.com/office/powerpoint/2010/main" val="24456443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FB3AF6-3E69-1CED-DE73-25FC1B1BF041}"/>
              </a:ext>
            </a:extLst>
          </p:cNvPr>
          <p:cNvSpPr>
            <a:spLocks noGrp="1"/>
          </p:cNvSpPr>
          <p:nvPr>
            <p:ph type="ctrTitle"/>
          </p:nvPr>
        </p:nvSpPr>
        <p:spPr>
          <a:xfrm>
            <a:off x="1167063" y="799746"/>
            <a:ext cx="18288000" cy="1183340"/>
          </a:xfrm>
        </p:spPr>
        <p:txBody>
          <a:bodyPr/>
          <a:lstStyle/>
          <a:p>
            <a:r>
              <a:rPr lang="en-US" dirty="0"/>
              <a:t>Considerations in determining a treatment</a:t>
            </a:r>
          </a:p>
        </p:txBody>
      </p:sp>
      <p:sp>
        <p:nvSpPr>
          <p:cNvPr id="3" name="Text Placeholder 2">
            <a:extLst>
              <a:ext uri="{FF2B5EF4-FFF2-40B4-BE49-F238E27FC236}">
                <a16:creationId xmlns:a16="http://schemas.microsoft.com/office/drawing/2014/main" id="{7870A44A-BD6B-F833-7E64-59F83235B6F1}"/>
              </a:ext>
            </a:extLst>
          </p:cNvPr>
          <p:cNvSpPr>
            <a:spLocks noGrp="1"/>
          </p:cNvSpPr>
          <p:nvPr>
            <p:ph type="body" sz="quarter" idx="13"/>
          </p:nvPr>
        </p:nvSpPr>
        <p:spPr>
          <a:xfrm>
            <a:off x="1167063" y="2405237"/>
            <a:ext cx="22049874" cy="9530089"/>
          </a:xfrm>
        </p:spPr>
        <p:txBody>
          <a:bodyPr/>
          <a:lstStyle/>
          <a:p>
            <a:r>
              <a:rPr lang="en-US" dirty="0"/>
              <a:t>The ISWGNA Task Team on Natural resources is considering treatment options for climate offsets / environmental credits. </a:t>
            </a:r>
            <a:r>
              <a:rPr lang="en-US"/>
              <a:t>A Note </a:t>
            </a:r>
            <a:r>
              <a:rPr lang="en-US" dirty="0"/>
              <a:t>is in preparation ahead of the October AEG meeting.</a:t>
            </a:r>
          </a:p>
          <a:p>
            <a:r>
              <a:rPr lang="en-US" dirty="0"/>
              <a:t>Propose that a close engagement is maintained with the national accounts community through the SEEA CF update process with appropriate consultation with the SEEA community</a:t>
            </a:r>
            <a:br>
              <a:rPr lang="en-US" dirty="0"/>
            </a:br>
            <a:endParaRPr lang="en-US" dirty="0"/>
          </a:p>
          <a:p>
            <a:r>
              <a:rPr lang="en-US" dirty="0"/>
              <a:t>Questions under consideration</a:t>
            </a:r>
          </a:p>
          <a:p>
            <a:pPr lvl="1"/>
            <a:r>
              <a:rPr lang="en-US" dirty="0"/>
              <a:t>Does the step of establishing a project to generate the relevant environmental characteristic reflect an environmental activity undertaken by a land manager/owner?</a:t>
            </a:r>
          </a:p>
          <a:p>
            <a:pPr lvl="1"/>
            <a:r>
              <a:rPr lang="en-US" dirty="0"/>
              <a:t>Is the purchase of an environmental characteristic the purchase of a good, or is it the purchase of a service noting that the characteristic is not exchanged, or is it the purchase of a permit/right?</a:t>
            </a:r>
          </a:p>
          <a:p>
            <a:pPr lvl="1"/>
            <a:r>
              <a:rPr lang="en-US" dirty="0"/>
              <a:t>How should the secondary trade in environmental characteristics be recorded? Especially considering international transactions?</a:t>
            </a:r>
          </a:p>
          <a:p>
            <a:pPr lvl="1"/>
            <a:r>
              <a:rPr lang="en-US" dirty="0"/>
              <a:t>How should intermediaries who facilitate secondary trade be treated?</a:t>
            </a:r>
          </a:p>
          <a:p>
            <a:pPr lvl="1"/>
            <a:r>
              <a:rPr lang="en-US" dirty="0"/>
              <a:t>Is the distinction between mandatory and voluntary schemes important?</a:t>
            </a:r>
          </a:p>
          <a:p>
            <a:pPr lvl="1"/>
            <a:endParaRPr lang="en-US" dirty="0"/>
          </a:p>
          <a:p>
            <a:pPr lvl="1"/>
            <a:endParaRPr lang="en-US" dirty="0"/>
          </a:p>
          <a:p>
            <a:endParaRPr lang="en-US" dirty="0"/>
          </a:p>
        </p:txBody>
      </p:sp>
    </p:spTree>
    <p:extLst>
      <p:ext uri="{BB962C8B-B14F-4D97-AF65-F5344CB8AC3E}">
        <p14:creationId xmlns:p14="http://schemas.microsoft.com/office/powerpoint/2010/main" val="27521113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ED91E9-4BCC-BF11-F15B-BD33A74F1ED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152B919-6327-5066-5AC4-0E32CAD45312}"/>
              </a:ext>
            </a:extLst>
          </p:cNvPr>
          <p:cNvSpPr>
            <a:spLocks noGrp="1"/>
          </p:cNvSpPr>
          <p:nvPr>
            <p:ph type="ctrTitle"/>
          </p:nvPr>
        </p:nvSpPr>
        <p:spPr/>
        <p:txBody>
          <a:bodyPr/>
          <a:lstStyle/>
          <a:p>
            <a:r>
              <a:rPr lang="en-US" dirty="0"/>
              <a:t>DISCUSSION</a:t>
            </a:r>
          </a:p>
        </p:txBody>
      </p:sp>
    </p:spTree>
    <p:extLst>
      <p:ext uri="{BB962C8B-B14F-4D97-AF65-F5344CB8AC3E}">
        <p14:creationId xmlns:p14="http://schemas.microsoft.com/office/powerpoint/2010/main" val="7532875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3E14B8-31FD-928C-6C45-C363420E579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12AB01-9E13-7775-76D3-B544196DB065}"/>
              </a:ext>
            </a:extLst>
          </p:cNvPr>
          <p:cNvSpPr>
            <a:spLocks noGrp="1"/>
          </p:cNvSpPr>
          <p:nvPr>
            <p:ph type="ctrTitle"/>
          </p:nvPr>
        </p:nvSpPr>
        <p:spPr>
          <a:xfrm>
            <a:off x="690880" y="579434"/>
            <a:ext cx="22369346" cy="1183340"/>
          </a:xfrm>
        </p:spPr>
        <p:txBody>
          <a:bodyPr/>
          <a:lstStyle/>
          <a:p>
            <a:r>
              <a:rPr lang="en-US" sz="6600" dirty="0"/>
              <a:t>Issue A9: Consistency with the 2025 SNA update issues</a:t>
            </a:r>
          </a:p>
        </p:txBody>
      </p:sp>
      <p:sp>
        <p:nvSpPr>
          <p:cNvPr id="3" name="Text Placeholder 2">
            <a:extLst>
              <a:ext uri="{FF2B5EF4-FFF2-40B4-BE49-F238E27FC236}">
                <a16:creationId xmlns:a16="http://schemas.microsoft.com/office/drawing/2014/main" id="{4C8779D9-B37E-ECF2-5349-3D6E3B391EF1}"/>
              </a:ext>
            </a:extLst>
          </p:cNvPr>
          <p:cNvSpPr>
            <a:spLocks noGrp="1"/>
          </p:cNvSpPr>
          <p:nvPr>
            <p:ph type="body" sz="quarter" idx="13"/>
          </p:nvPr>
        </p:nvSpPr>
        <p:spPr>
          <a:xfrm>
            <a:off x="1023186" y="2346505"/>
            <a:ext cx="22751214" cy="9642296"/>
          </a:xfrm>
        </p:spPr>
        <p:txBody>
          <a:bodyPr/>
          <a:lstStyle/>
          <a:p>
            <a:pPr marL="0" indent="0">
              <a:buNone/>
            </a:pPr>
            <a:r>
              <a:rPr lang="en-US" b="1" dirty="0"/>
              <a:t>Issue description October 2024</a:t>
            </a:r>
            <a:r>
              <a:rPr lang="en-US" dirty="0"/>
              <a:t>:</a:t>
            </a:r>
            <a:br>
              <a:rPr lang="en-US" dirty="0"/>
            </a:br>
            <a:endParaRPr lang="en-US" dirty="0"/>
          </a:p>
          <a:p>
            <a:pPr marL="1377950" marR="459740" lvl="1" indent="-20638">
              <a:spcAft>
                <a:spcPts val="600"/>
              </a:spcAft>
              <a:buNone/>
            </a:pPr>
            <a:r>
              <a:rPr lang="en-GB" sz="3200" dirty="0">
                <a:effectLst/>
                <a:ea typeface="Times New Roman" panose="02020603050405020304" pitchFamily="18" charset="0"/>
              </a:rPr>
              <a:t>“In the 2025 SNA revision, several issues have been addressed in the area of natural capital and the environment, and the updated SEEA CF must consider the implications. The issues include a) Biological resources, b) Economic ownership / depletion natural resources, c) Treatment of emission trading schemes, d) Treatment of renewable energy resources as assets, e) Valuation of natural resources, and f) Distinction between taxes and services. In addition, there is a need to understand the implications of changes to the asset classification of the 2025 SNA, as there is a need for a harmonized asset classification for the SNA/SEEA from a SEEA perspective, i.e. the inclusion of natural resources / ecosystems / renewable energy resources etc. In addition, there may be overlaps in terminology between the SEEA CF and 2025 SNA which need to be clarified. </a:t>
            </a:r>
            <a:endParaRPr lang="en-AU" sz="3200" dirty="0">
              <a:effectLst/>
              <a:ea typeface="PMingLiU" panose="02020500000000000000" pitchFamily="18" charset="-120"/>
            </a:endParaRPr>
          </a:p>
          <a:p>
            <a:pPr marR="459740" lvl="1" indent="0">
              <a:spcAft>
                <a:spcPts val="600"/>
              </a:spcAft>
              <a:buNone/>
            </a:pPr>
            <a:r>
              <a:rPr lang="en-GB" sz="3200" dirty="0">
                <a:effectLst/>
                <a:ea typeface="Times New Roman" panose="02020603050405020304" pitchFamily="18" charset="0"/>
              </a:rPr>
              <a:t>To ensure consistency with the SNA it should be investigated if the changes in the 2025 SNA have an impact on the SEEA. First an overall impact assessment of the proposed changes will be done. Based on this assessment, changes to the SEEA may be proposed. Some of the SNA changes do not impact the SEEA (i.e., cases where SNA will adopt SEEA 2012), but for other proposed changes there will be an impact. In addition, alternative (or additional) recordings may be proposed.”</a:t>
            </a:r>
            <a:br>
              <a:rPr lang="en-GB" sz="3200" dirty="0">
                <a:effectLst/>
                <a:ea typeface="Times New Roman" panose="02020603050405020304" pitchFamily="18" charset="0"/>
              </a:rPr>
            </a:br>
            <a:br>
              <a:rPr lang="en-AU" dirty="0">
                <a:effectLst/>
              </a:rPr>
            </a:br>
            <a:endParaRPr lang="en-US" dirty="0"/>
          </a:p>
        </p:txBody>
      </p:sp>
    </p:spTree>
    <p:custDataLst>
      <p:tags r:id="rId1"/>
    </p:custDataLst>
    <p:extLst>
      <p:ext uri="{BB962C8B-B14F-4D97-AF65-F5344CB8AC3E}">
        <p14:creationId xmlns:p14="http://schemas.microsoft.com/office/powerpoint/2010/main" val="1745298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BA9545-6E7E-28F3-FCCF-2F20FAD2732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F68BAD7-87A4-F4F4-5D00-A3BAF0E1BC7D}"/>
              </a:ext>
            </a:extLst>
          </p:cNvPr>
          <p:cNvSpPr>
            <a:spLocks noGrp="1"/>
          </p:cNvSpPr>
          <p:nvPr>
            <p:ph type="ctrTitle"/>
          </p:nvPr>
        </p:nvSpPr>
        <p:spPr>
          <a:xfrm>
            <a:off x="577516" y="968188"/>
            <a:ext cx="23461578" cy="1183340"/>
          </a:xfrm>
        </p:spPr>
        <p:txBody>
          <a:bodyPr/>
          <a:lstStyle/>
          <a:p>
            <a:r>
              <a:rPr lang="en-US" dirty="0"/>
              <a:t>Approach to the drafting of A9 Guidance Note</a:t>
            </a:r>
          </a:p>
        </p:txBody>
      </p:sp>
      <p:sp>
        <p:nvSpPr>
          <p:cNvPr id="3" name="Text Placeholder 2">
            <a:extLst>
              <a:ext uri="{FF2B5EF4-FFF2-40B4-BE49-F238E27FC236}">
                <a16:creationId xmlns:a16="http://schemas.microsoft.com/office/drawing/2014/main" id="{8CBFF2A8-B252-B6FF-3C65-EB88D26A1E52}"/>
              </a:ext>
            </a:extLst>
          </p:cNvPr>
          <p:cNvSpPr>
            <a:spLocks noGrp="1"/>
          </p:cNvSpPr>
          <p:nvPr>
            <p:ph type="body" sz="quarter" idx="13"/>
          </p:nvPr>
        </p:nvSpPr>
        <p:spPr>
          <a:xfrm>
            <a:off x="1046747" y="2514598"/>
            <a:ext cx="22523115" cy="9589169"/>
          </a:xfrm>
        </p:spPr>
        <p:txBody>
          <a:bodyPr/>
          <a:lstStyle/>
          <a:p>
            <a:pPr marL="1028700" marR="459740" lvl="1" indent="-571500">
              <a:spcAft>
                <a:spcPts val="600"/>
              </a:spcAft>
              <a:buFont typeface="Arial" panose="020B0604020202020204" pitchFamily="34" charset="0"/>
              <a:buChar char="•"/>
            </a:pPr>
            <a:r>
              <a:rPr lang="en-AU" dirty="0">
                <a:solidFill>
                  <a:schemeClr val="tx1"/>
                </a:solidFill>
                <a:effectLst/>
                <a:ea typeface="PMingLiU" panose="02020500000000000000" pitchFamily="18" charset="-120"/>
              </a:rPr>
              <a:t>Clear that there are many issues to examine and considering all within one Guidance Note (GN) appears too challenging for processes of review and consultation</a:t>
            </a:r>
          </a:p>
          <a:p>
            <a:pPr marL="1028700" marR="459740" lvl="1" indent="-571500">
              <a:spcAft>
                <a:spcPts val="600"/>
              </a:spcAft>
              <a:buFont typeface="Arial" panose="020B0604020202020204" pitchFamily="34" charset="0"/>
              <a:buChar char="•"/>
            </a:pPr>
            <a:r>
              <a:rPr lang="en-AU" dirty="0">
                <a:solidFill>
                  <a:schemeClr val="tx1"/>
                </a:solidFill>
                <a:ea typeface="PMingLiU" panose="02020500000000000000" pitchFamily="18" charset="-120"/>
              </a:rPr>
              <a:t>Propose to apply a four stream approach:</a:t>
            </a:r>
          </a:p>
          <a:p>
            <a:pPr marL="2228850" marR="459740" lvl="2" indent="-857250">
              <a:spcAft>
                <a:spcPts val="600"/>
              </a:spcAft>
              <a:buFont typeface="+mj-lt"/>
              <a:buAutoNum type="romanLcPeriod"/>
            </a:pPr>
            <a:r>
              <a:rPr lang="en-AU" dirty="0">
                <a:solidFill>
                  <a:schemeClr val="tx1"/>
                </a:solidFill>
                <a:effectLst/>
                <a:ea typeface="PMingLiU" panose="02020500000000000000" pitchFamily="18" charset="-120"/>
              </a:rPr>
              <a:t>GN A9.1: Focus on </a:t>
            </a:r>
            <a:r>
              <a:rPr lang="en-AU" b="1" dirty="0">
                <a:solidFill>
                  <a:schemeClr val="tx1"/>
                </a:solidFill>
                <a:effectLst/>
                <a:ea typeface="PMingLiU" panose="02020500000000000000" pitchFamily="18" charset="-120"/>
              </a:rPr>
              <a:t>accounting for natural resources</a:t>
            </a:r>
            <a:r>
              <a:rPr lang="en-AU" dirty="0">
                <a:solidFill>
                  <a:schemeClr val="tx1"/>
                </a:solidFill>
                <a:effectLst/>
                <a:ea typeface="PMingLiU" panose="02020500000000000000" pitchFamily="18" charset="-120"/>
              </a:rPr>
              <a:t> and in co-operation with TT-D</a:t>
            </a:r>
          </a:p>
          <a:p>
            <a:pPr marL="2686050" marR="459740" lvl="3" indent="-857250">
              <a:spcAft>
                <a:spcPts val="600"/>
              </a:spcAft>
              <a:buFont typeface="Courier New" panose="02070309020205020404" pitchFamily="49" charset="0"/>
              <a:buChar char="o"/>
            </a:pPr>
            <a:r>
              <a:rPr lang="en-AU" sz="3200" dirty="0">
                <a:ea typeface="PMingLiU" panose="02020500000000000000" pitchFamily="18" charset="-120"/>
              </a:rPr>
              <a:t>Cover biological resources (including research agenda topics), economic ownership and depletion, renewable energy resources, valuation of natural resources, specific taxes and subsidies</a:t>
            </a:r>
          </a:p>
          <a:p>
            <a:pPr marL="2686050" marR="459740" lvl="3" indent="-857250">
              <a:spcAft>
                <a:spcPts val="600"/>
              </a:spcAft>
              <a:buFont typeface="Courier New" panose="02070309020205020404" pitchFamily="49" charset="0"/>
              <a:buChar char="o"/>
            </a:pPr>
            <a:r>
              <a:rPr lang="en-AU" sz="3200" dirty="0">
                <a:effectLst/>
                <a:ea typeface="PMingLiU" panose="02020500000000000000" pitchFamily="18" charset="-120"/>
              </a:rPr>
              <a:t>Note </a:t>
            </a:r>
            <a:r>
              <a:rPr lang="en-AU" sz="3200" dirty="0">
                <a:ea typeface="PMingLiU" panose="02020500000000000000" pitchFamily="18" charset="-120"/>
              </a:rPr>
              <a:t>treatment of </a:t>
            </a:r>
            <a:r>
              <a:rPr lang="en-AU" sz="3200" dirty="0">
                <a:effectLst/>
                <a:ea typeface="PMingLiU" panose="02020500000000000000" pitchFamily="18" charset="-120"/>
              </a:rPr>
              <a:t>radio spectra and atmosphere already covered in Issue D8 </a:t>
            </a:r>
          </a:p>
          <a:p>
            <a:pPr marL="2228850" marR="459740" lvl="2" indent="-857250">
              <a:spcAft>
                <a:spcPts val="600"/>
              </a:spcAft>
              <a:buFont typeface="+mj-lt"/>
              <a:buAutoNum type="romanLcPeriod"/>
            </a:pPr>
            <a:r>
              <a:rPr lang="en-AU" dirty="0">
                <a:solidFill>
                  <a:schemeClr val="tx1"/>
                </a:solidFill>
                <a:ea typeface="PMingLiU" panose="02020500000000000000" pitchFamily="18" charset="-120"/>
              </a:rPr>
              <a:t>GN A9.2: Focus on </a:t>
            </a:r>
            <a:r>
              <a:rPr lang="en-AU" b="1" dirty="0">
                <a:solidFill>
                  <a:schemeClr val="tx1"/>
                </a:solidFill>
                <a:ea typeface="PMingLiU" panose="02020500000000000000" pitchFamily="18" charset="-120"/>
              </a:rPr>
              <a:t>accounting for environmental transactions </a:t>
            </a:r>
            <a:r>
              <a:rPr lang="en-AU" dirty="0">
                <a:solidFill>
                  <a:schemeClr val="tx1"/>
                </a:solidFill>
                <a:ea typeface="PMingLiU" panose="02020500000000000000" pitchFamily="18" charset="-120"/>
              </a:rPr>
              <a:t>and in co-operation with TT-C</a:t>
            </a:r>
          </a:p>
          <a:p>
            <a:pPr marL="2679700" marR="459740" lvl="3" indent="-846138">
              <a:spcAft>
                <a:spcPts val="600"/>
              </a:spcAft>
              <a:buFont typeface="Courier New" panose="02070309020205020404" pitchFamily="49" charset="0"/>
              <a:buChar char="o"/>
            </a:pPr>
            <a:r>
              <a:rPr lang="en-AU" sz="3200" dirty="0">
                <a:ea typeface="PMingLiU" panose="02020500000000000000" pitchFamily="18" charset="-120"/>
              </a:rPr>
              <a:t>Cover emission trading and emission permits, sustainable finance and climate offsets</a:t>
            </a:r>
          </a:p>
          <a:p>
            <a:pPr marL="2228850" marR="459740" lvl="2" indent="-857250">
              <a:spcAft>
                <a:spcPts val="600"/>
              </a:spcAft>
              <a:buFont typeface="+mj-lt"/>
              <a:buAutoNum type="romanLcPeriod"/>
            </a:pPr>
            <a:r>
              <a:rPr lang="en-AU" dirty="0">
                <a:solidFill>
                  <a:schemeClr val="tx1"/>
                </a:solidFill>
                <a:ea typeface="PMingLiU" panose="02020500000000000000" pitchFamily="18" charset="-120"/>
              </a:rPr>
              <a:t>GN A9.3: Focus on </a:t>
            </a:r>
            <a:r>
              <a:rPr lang="en-AU" b="1" dirty="0">
                <a:solidFill>
                  <a:schemeClr val="tx1"/>
                </a:solidFill>
                <a:ea typeface="PMingLiU" panose="02020500000000000000" pitchFamily="18" charset="-120"/>
              </a:rPr>
              <a:t>classifications, terminology and definitions</a:t>
            </a:r>
          </a:p>
          <a:p>
            <a:pPr marL="2679700" marR="459740" lvl="3" indent="-846138">
              <a:spcAft>
                <a:spcPts val="600"/>
              </a:spcAft>
              <a:buFont typeface="Courier New" panose="02070309020205020404" pitchFamily="49" charset="0"/>
              <a:buChar char="o"/>
            </a:pPr>
            <a:r>
              <a:rPr lang="en-AU" sz="3200" dirty="0">
                <a:ea typeface="PMingLiU" panose="02020500000000000000" pitchFamily="18" charset="-120"/>
              </a:rPr>
              <a:t>Cover </a:t>
            </a:r>
            <a:r>
              <a:rPr lang="en-AU" sz="3200" dirty="0">
                <a:solidFill>
                  <a:schemeClr val="tx1"/>
                </a:solidFill>
                <a:effectLst/>
                <a:ea typeface="PMingLiU" panose="02020500000000000000" pitchFamily="18" charset="-120"/>
              </a:rPr>
              <a:t>SNA asset classification, terminology and definitions, statistical units</a:t>
            </a:r>
            <a:endParaRPr lang="en-AU" sz="3200" dirty="0">
              <a:ea typeface="PMingLiU" panose="02020500000000000000" pitchFamily="18" charset="-120"/>
            </a:endParaRPr>
          </a:p>
          <a:p>
            <a:pPr marL="2228850" marR="459740" lvl="2" indent="-857250">
              <a:spcAft>
                <a:spcPts val="600"/>
              </a:spcAft>
              <a:buFont typeface="+mj-lt"/>
              <a:buAutoNum type="romanLcPeriod"/>
            </a:pPr>
            <a:r>
              <a:rPr lang="en-AU" dirty="0">
                <a:solidFill>
                  <a:schemeClr val="tx1"/>
                </a:solidFill>
                <a:effectLst/>
                <a:ea typeface="PMingLiU" panose="02020500000000000000" pitchFamily="18" charset="-120"/>
              </a:rPr>
              <a:t>GN A9.4: </a:t>
            </a:r>
            <a:r>
              <a:rPr lang="en-AU" b="1" dirty="0">
                <a:solidFill>
                  <a:schemeClr val="tx1"/>
                </a:solidFill>
                <a:effectLst/>
                <a:ea typeface="PMingLiU" panose="02020500000000000000" pitchFamily="18" charset="-120"/>
              </a:rPr>
              <a:t>All other issues</a:t>
            </a:r>
          </a:p>
          <a:p>
            <a:pPr marL="2679700" marR="459740" lvl="2" indent="-846138">
              <a:spcAft>
                <a:spcPts val="600"/>
              </a:spcAft>
              <a:buFont typeface="Courier New" panose="02070309020205020404" pitchFamily="49" charset="0"/>
              <a:buChar char="o"/>
            </a:pPr>
            <a:r>
              <a:rPr lang="en-AU" sz="3200" dirty="0">
                <a:solidFill>
                  <a:schemeClr val="tx1"/>
                </a:solidFill>
                <a:effectLst/>
                <a:ea typeface="PMingLiU" panose="02020500000000000000" pitchFamily="18" charset="-120"/>
              </a:rPr>
              <a:t>Cover recording of catastrophes, leasing of land, stranded assets, accounting for land, SUT/IOT globalisation, household electricity and sustainability data</a:t>
            </a:r>
          </a:p>
        </p:txBody>
      </p:sp>
    </p:spTree>
    <p:custDataLst>
      <p:tags r:id="rId1"/>
    </p:custDataLst>
    <p:extLst>
      <p:ext uri="{BB962C8B-B14F-4D97-AF65-F5344CB8AC3E}">
        <p14:creationId xmlns:p14="http://schemas.microsoft.com/office/powerpoint/2010/main" val="6132648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9FC007-0592-0700-9278-E4CACA4157D0}"/>
              </a:ext>
            </a:extLst>
          </p:cNvPr>
          <p:cNvSpPr>
            <a:spLocks noGrp="1"/>
          </p:cNvSpPr>
          <p:nvPr>
            <p:ph type="ctrTitle"/>
          </p:nvPr>
        </p:nvSpPr>
        <p:spPr/>
        <p:txBody>
          <a:bodyPr/>
          <a:lstStyle/>
          <a:p>
            <a:r>
              <a:rPr lang="en-US" dirty="0"/>
              <a:t>Emission permits</a:t>
            </a:r>
          </a:p>
        </p:txBody>
      </p:sp>
    </p:spTree>
    <p:extLst>
      <p:ext uri="{BB962C8B-B14F-4D97-AF65-F5344CB8AC3E}">
        <p14:creationId xmlns:p14="http://schemas.microsoft.com/office/powerpoint/2010/main" val="17678936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C44D4E-CAE5-204B-C910-EA5AA2C7777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B1E48CD-26C6-8ADD-F46C-0F61E4A7553E}"/>
              </a:ext>
            </a:extLst>
          </p:cNvPr>
          <p:cNvSpPr>
            <a:spLocks noGrp="1"/>
          </p:cNvSpPr>
          <p:nvPr>
            <p:ph type="ctrTitle"/>
          </p:nvPr>
        </p:nvSpPr>
        <p:spPr>
          <a:xfrm>
            <a:off x="843127" y="384204"/>
            <a:ext cx="18288000" cy="1183340"/>
          </a:xfrm>
        </p:spPr>
        <p:txBody>
          <a:bodyPr/>
          <a:lstStyle/>
          <a:p>
            <a:r>
              <a:rPr lang="en-US" dirty="0"/>
              <a:t>Background and current treatment</a:t>
            </a:r>
          </a:p>
        </p:txBody>
      </p:sp>
      <p:sp>
        <p:nvSpPr>
          <p:cNvPr id="3" name="Text Placeholder 2">
            <a:extLst>
              <a:ext uri="{FF2B5EF4-FFF2-40B4-BE49-F238E27FC236}">
                <a16:creationId xmlns:a16="http://schemas.microsoft.com/office/drawing/2014/main" id="{655993D2-5B70-F327-A26A-2569BACD8BE8}"/>
              </a:ext>
            </a:extLst>
          </p:cNvPr>
          <p:cNvSpPr>
            <a:spLocks noGrp="1"/>
          </p:cNvSpPr>
          <p:nvPr>
            <p:ph type="body" sz="quarter" idx="13"/>
          </p:nvPr>
        </p:nvSpPr>
        <p:spPr>
          <a:xfrm>
            <a:off x="665748" y="1567544"/>
            <a:ext cx="23052504" cy="10632477"/>
          </a:xfrm>
        </p:spPr>
        <p:txBody>
          <a:bodyPr/>
          <a:lstStyle/>
          <a:p>
            <a:r>
              <a:rPr lang="en-US" b="1" dirty="0"/>
              <a:t>SNA</a:t>
            </a:r>
          </a:p>
          <a:p>
            <a:pPr lvl="1"/>
            <a:r>
              <a:rPr lang="en-GB" sz="3200" dirty="0"/>
              <a:t>The 2008 SNA did not provide a treatment for emission permits</a:t>
            </a:r>
          </a:p>
          <a:p>
            <a:pPr lvl="1"/>
            <a:r>
              <a:rPr lang="en-GB" sz="3200" dirty="0"/>
              <a:t>Following the completion of the 2008 SNA guidance was provided following various working groups and AEG discussions. Many options with some clear differences of view. The final guidance was released in the SNA News and Notes in March 2012.</a:t>
            </a:r>
          </a:p>
          <a:p>
            <a:pPr lvl="1"/>
            <a:r>
              <a:rPr lang="en-GB" sz="3200" dirty="0"/>
              <a:t>Two key elements of the treatment – how to record the payments for the permits and how to record trading in those permits after they have been issued.</a:t>
            </a:r>
          </a:p>
          <a:p>
            <a:pPr lvl="1"/>
            <a:r>
              <a:rPr lang="en-US" sz="3200" dirty="0"/>
              <a:t>For the SEEA CF the focus is on the payments for the permits. The SNA guidance from 2012 was:</a:t>
            </a:r>
          </a:p>
          <a:p>
            <a:pPr lvl="2"/>
            <a:r>
              <a:rPr lang="en-AU" sz="2800" dirty="0"/>
              <a:t>The payments for emission permits, issued by governments under cap and trade schemes, </a:t>
            </a:r>
            <a:r>
              <a:rPr lang="en-AU" sz="2800" b="1" dirty="0"/>
              <a:t>should be recorded at the time the emissions occur as taxes, specifically other taxes on production (D29)</a:t>
            </a:r>
            <a:r>
              <a:rPr lang="en-AU" sz="2800" dirty="0"/>
              <a:t>, on an accrual basis.</a:t>
            </a:r>
          </a:p>
          <a:p>
            <a:pPr lvl="1"/>
            <a:r>
              <a:rPr lang="en-AU" sz="3200" dirty="0"/>
              <a:t>Treatment was re-considered in developing 2025 SNA with a full discussion including a stylised example in Chapter 27.</a:t>
            </a:r>
          </a:p>
          <a:p>
            <a:pPr lvl="1"/>
            <a:r>
              <a:rPr lang="en-AU" sz="3200" dirty="0"/>
              <a:t>The key treatment for the production and income accounts from 2012 is unchanged:</a:t>
            </a:r>
          </a:p>
          <a:p>
            <a:pPr lvl="2"/>
            <a:r>
              <a:rPr lang="en-AU" sz="2800" dirty="0"/>
              <a:t>8.102 (g) Payments for emission permits also qualify as taxes on production, to be recorded at issuance prices at the time of surrender of the permits.</a:t>
            </a:r>
          </a:p>
          <a:p>
            <a:pPr lvl="1"/>
            <a:r>
              <a:rPr lang="en-AU" sz="3200" dirty="0"/>
              <a:t>However, it is noted that there remained a number of options and alternative treatments that were debated at length.</a:t>
            </a:r>
          </a:p>
          <a:p>
            <a:pPr lvl="1"/>
            <a:r>
              <a:rPr lang="en-AU" sz="3200" dirty="0"/>
              <a:t>Most, but not all, of the discussion has focused on how best to record trading of emission permits</a:t>
            </a:r>
          </a:p>
          <a:p>
            <a:endParaRPr lang="en-AU" sz="2800" dirty="0"/>
          </a:p>
          <a:p>
            <a:pPr lvl="2"/>
            <a:endParaRPr lang="en-AU" sz="2800" dirty="0"/>
          </a:p>
          <a:p>
            <a:pPr lvl="2"/>
            <a:endParaRPr lang="en-AU" sz="2800" dirty="0"/>
          </a:p>
          <a:p>
            <a:pPr lvl="2"/>
            <a:endParaRPr lang="en-US" dirty="0"/>
          </a:p>
          <a:p>
            <a:pPr lvl="2"/>
            <a:endParaRPr lang="en-US" dirty="0"/>
          </a:p>
          <a:p>
            <a:endParaRPr lang="en-US" sz="3200" dirty="0"/>
          </a:p>
          <a:p>
            <a:endParaRPr lang="en-US" sz="3200" dirty="0"/>
          </a:p>
          <a:p>
            <a:pPr lvl="1"/>
            <a:endParaRPr lang="en-US" sz="3200" dirty="0"/>
          </a:p>
          <a:p>
            <a:pPr lvl="1"/>
            <a:endParaRPr lang="en-US" sz="3200" dirty="0"/>
          </a:p>
          <a:p>
            <a:pPr marL="742950" indent="-742950">
              <a:buFont typeface="+mj-lt"/>
              <a:buAutoNum type="alphaLcPeriod"/>
            </a:pPr>
            <a:endParaRPr lang="en-US" sz="3200" dirty="0"/>
          </a:p>
          <a:p>
            <a:pPr marL="457200" marR="459740" lvl="1" indent="0">
              <a:spcAft>
                <a:spcPts val="600"/>
              </a:spcAft>
              <a:buNone/>
            </a:pPr>
            <a:endParaRPr lang="en-AU" sz="3200" dirty="0">
              <a:effectLst/>
              <a:ea typeface="PMingLiU" panose="02020500000000000000" pitchFamily="18" charset="-120"/>
            </a:endParaRPr>
          </a:p>
        </p:txBody>
      </p:sp>
    </p:spTree>
    <p:custDataLst>
      <p:tags r:id="rId1"/>
    </p:custDataLst>
    <p:extLst>
      <p:ext uri="{BB962C8B-B14F-4D97-AF65-F5344CB8AC3E}">
        <p14:creationId xmlns:p14="http://schemas.microsoft.com/office/powerpoint/2010/main" val="10990334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FF636B-61E0-4D4A-FA86-A6D6EE2ED2CB}"/>
              </a:ext>
            </a:extLst>
          </p:cNvPr>
          <p:cNvSpPr>
            <a:spLocks noGrp="1"/>
          </p:cNvSpPr>
          <p:nvPr>
            <p:ph type="ctrTitle"/>
          </p:nvPr>
        </p:nvSpPr>
        <p:spPr>
          <a:xfrm>
            <a:off x="1074821" y="669523"/>
            <a:ext cx="18288000" cy="1183340"/>
          </a:xfrm>
        </p:spPr>
        <p:txBody>
          <a:bodyPr/>
          <a:lstStyle/>
          <a:p>
            <a:r>
              <a:rPr lang="en-US" dirty="0"/>
              <a:t>Alternative approaches</a:t>
            </a:r>
          </a:p>
        </p:txBody>
      </p:sp>
      <p:sp>
        <p:nvSpPr>
          <p:cNvPr id="3" name="Text Placeholder 2">
            <a:extLst>
              <a:ext uri="{FF2B5EF4-FFF2-40B4-BE49-F238E27FC236}">
                <a16:creationId xmlns:a16="http://schemas.microsoft.com/office/drawing/2014/main" id="{5936AF44-D58A-6B09-601B-0DB139A9C36C}"/>
              </a:ext>
            </a:extLst>
          </p:cNvPr>
          <p:cNvSpPr>
            <a:spLocks noGrp="1"/>
          </p:cNvSpPr>
          <p:nvPr>
            <p:ph type="body" sz="quarter" idx="13"/>
          </p:nvPr>
        </p:nvSpPr>
        <p:spPr>
          <a:xfrm>
            <a:off x="1074821" y="2140542"/>
            <a:ext cx="22675516" cy="9963226"/>
          </a:xfrm>
        </p:spPr>
        <p:txBody>
          <a:bodyPr/>
          <a:lstStyle/>
          <a:p>
            <a:r>
              <a:rPr lang="en-US" dirty="0"/>
              <a:t>In light of the alternatives, the 2025 SNA acknowledges (27.86)</a:t>
            </a:r>
          </a:p>
          <a:p>
            <a:pPr lvl="1"/>
            <a:r>
              <a:rPr lang="en-AU" sz="2800" dirty="0"/>
              <a:t>It is noted that where emissions concern emissions to the atmosphere, an alternative recording may be envisaged if the atmosphere itself would be treated as an asset (which is not the case in the integrated framework of the SNA).</a:t>
            </a:r>
          </a:p>
          <a:p>
            <a:r>
              <a:rPr lang="en-AU" dirty="0"/>
              <a:t>The Guidance Note prepared for the SNA update (GN WS7) identified the following alternatives which both involve considering the atmosphere as an asset</a:t>
            </a:r>
          </a:p>
          <a:p>
            <a:pPr lvl="1"/>
            <a:r>
              <a:rPr lang="en-AU" dirty="0"/>
              <a:t>Emission permits as non-produced, non-financial assets – contracts, leases and licences</a:t>
            </a:r>
          </a:p>
          <a:p>
            <a:pPr lvl="1"/>
            <a:r>
              <a:rPr lang="en-AU" dirty="0"/>
              <a:t>Emission permits as resource leases (as a financial asset) with resource rent recorded at surrender</a:t>
            </a:r>
          </a:p>
          <a:p>
            <a:r>
              <a:rPr lang="en-AU" dirty="0"/>
              <a:t>These options were not taken forward in part because the atmosphere was not considered an economic asset and also because the general treatment of leases with respect to natural resources was changed</a:t>
            </a:r>
          </a:p>
          <a:p>
            <a:r>
              <a:rPr lang="en-AU" dirty="0"/>
              <a:t>SEEA CF GN D8 highlights that more care is needed in describing the atmosphere. It introduces the concept of V(vertical)-space which is the relevant concept in considering the treatment of emission permits. </a:t>
            </a:r>
          </a:p>
          <a:p>
            <a:r>
              <a:rPr lang="en-AU" dirty="0"/>
              <a:t>If followed through, this would present the option of recording emission permits as payments of rent although does not resolve issues of time of recording and trading of permits (although the options from the SNA GN could be revisited).</a:t>
            </a:r>
          </a:p>
          <a:p>
            <a:endParaRPr lang="en-US" dirty="0"/>
          </a:p>
        </p:txBody>
      </p:sp>
    </p:spTree>
    <p:extLst>
      <p:ext uri="{BB962C8B-B14F-4D97-AF65-F5344CB8AC3E}">
        <p14:creationId xmlns:p14="http://schemas.microsoft.com/office/powerpoint/2010/main" val="33639851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520FD4-5D76-F2CC-9591-92E555AC11D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8DAA0A-2F30-DD18-11EF-F6AA09AEF676}"/>
              </a:ext>
            </a:extLst>
          </p:cNvPr>
          <p:cNvSpPr>
            <a:spLocks noGrp="1"/>
          </p:cNvSpPr>
          <p:nvPr>
            <p:ph type="ctrTitle"/>
          </p:nvPr>
        </p:nvSpPr>
        <p:spPr>
          <a:xfrm>
            <a:off x="1074821" y="669523"/>
            <a:ext cx="18288000" cy="1183340"/>
          </a:xfrm>
        </p:spPr>
        <p:txBody>
          <a:bodyPr/>
          <a:lstStyle/>
          <a:p>
            <a:r>
              <a:rPr lang="en-US" dirty="0"/>
              <a:t>Considerations for the SEEA CF update</a:t>
            </a:r>
          </a:p>
        </p:txBody>
      </p:sp>
      <p:sp>
        <p:nvSpPr>
          <p:cNvPr id="3" name="Text Placeholder 2">
            <a:extLst>
              <a:ext uri="{FF2B5EF4-FFF2-40B4-BE49-F238E27FC236}">
                <a16:creationId xmlns:a16="http://schemas.microsoft.com/office/drawing/2014/main" id="{B3953B75-1AE2-ACA5-01CC-6B54895E1B53}"/>
              </a:ext>
            </a:extLst>
          </p:cNvPr>
          <p:cNvSpPr>
            <a:spLocks noGrp="1"/>
          </p:cNvSpPr>
          <p:nvPr>
            <p:ph type="body" sz="quarter" idx="13"/>
          </p:nvPr>
        </p:nvSpPr>
        <p:spPr>
          <a:xfrm>
            <a:off x="1676400" y="2428221"/>
            <a:ext cx="22338632" cy="9434916"/>
          </a:xfrm>
        </p:spPr>
        <p:txBody>
          <a:bodyPr/>
          <a:lstStyle/>
          <a:p>
            <a:r>
              <a:rPr lang="en-US" dirty="0"/>
              <a:t>The 2012 SEEA CF follows the 2012 SNA News and Notes Guidance and adds an account for the stock of emission permits in </a:t>
            </a:r>
            <a:r>
              <a:rPr lang="en-US" dirty="0" err="1"/>
              <a:t>tonnes</a:t>
            </a:r>
            <a:r>
              <a:rPr lang="en-US" dirty="0"/>
              <a:t> of carbon</a:t>
            </a:r>
          </a:p>
          <a:p>
            <a:r>
              <a:rPr lang="en-US" dirty="0"/>
              <a:t>The 2012 SEEA CF does not describe accounting for the trade in emission permits in financial accounts</a:t>
            </a:r>
            <a:br>
              <a:rPr lang="en-US" dirty="0"/>
            </a:br>
            <a:endParaRPr lang="en-US" dirty="0"/>
          </a:p>
          <a:p>
            <a:r>
              <a:rPr lang="en-US" dirty="0"/>
              <a:t>Questions: Should the updated SEEA CF</a:t>
            </a:r>
          </a:p>
          <a:p>
            <a:pPr lvl="1"/>
            <a:r>
              <a:rPr lang="en-US" dirty="0"/>
              <a:t>Follow the 2025 SNA and treat payments for emission permits as a tax on production recorded at the time of surrender (i.e. the period in which the emissions occur)?</a:t>
            </a:r>
          </a:p>
          <a:p>
            <a:pPr lvl="1"/>
            <a:r>
              <a:rPr lang="en-US" dirty="0"/>
              <a:t>Consider an alternative treatment, for example, payments for emission permits as rent for the use of V-space?</a:t>
            </a:r>
          </a:p>
          <a:p>
            <a:pPr lvl="1"/>
            <a:r>
              <a:rPr lang="en-US" dirty="0"/>
              <a:t>Continue to include an account for the stock of emission permits in </a:t>
            </a:r>
            <a:r>
              <a:rPr lang="en-US" dirty="0" err="1"/>
              <a:t>tonnes</a:t>
            </a:r>
            <a:r>
              <a:rPr lang="en-US" dirty="0"/>
              <a:t> of carbon?</a:t>
            </a:r>
          </a:p>
          <a:p>
            <a:pPr lvl="1"/>
            <a:r>
              <a:rPr lang="en-US" dirty="0"/>
              <a:t>What other factors should be considered?</a:t>
            </a:r>
          </a:p>
        </p:txBody>
      </p:sp>
    </p:spTree>
    <p:extLst>
      <p:ext uri="{BB962C8B-B14F-4D97-AF65-F5344CB8AC3E}">
        <p14:creationId xmlns:p14="http://schemas.microsoft.com/office/powerpoint/2010/main" val="20444274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543190-5AB2-4A4F-4986-A0E2B34966C4}"/>
              </a:ext>
            </a:extLst>
          </p:cNvPr>
          <p:cNvSpPr>
            <a:spLocks noGrp="1"/>
          </p:cNvSpPr>
          <p:nvPr>
            <p:ph type="ctrTitle"/>
          </p:nvPr>
        </p:nvSpPr>
        <p:spPr/>
        <p:txBody>
          <a:bodyPr/>
          <a:lstStyle/>
          <a:p>
            <a:r>
              <a:rPr lang="en-US" dirty="0"/>
              <a:t>Climate offsets / Environmental credits</a:t>
            </a:r>
          </a:p>
        </p:txBody>
      </p:sp>
    </p:spTree>
    <p:extLst>
      <p:ext uri="{BB962C8B-B14F-4D97-AF65-F5344CB8AC3E}">
        <p14:creationId xmlns:p14="http://schemas.microsoft.com/office/powerpoint/2010/main" val="9029422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28AAEC-1240-9780-8EB5-9A7E9760F929}"/>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0CBB864-8789-470F-162B-DC993D39A4F5}"/>
              </a:ext>
            </a:extLst>
          </p:cNvPr>
          <p:cNvSpPr>
            <a:spLocks noGrp="1"/>
          </p:cNvSpPr>
          <p:nvPr>
            <p:ph sz="half" idx="1"/>
          </p:nvPr>
        </p:nvSpPr>
        <p:spPr>
          <a:xfrm>
            <a:off x="1305735" y="2786336"/>
            <a:ext cx="20861216" cy="7936749"/>
          </a:xfrm>
        </p:spPr>
        <p:txBody>
          <a:bodyPr>
            <a:normAutofit/>
          </a:bodyPr>
          <a:lstStyle/>
          <a:p>
            <a:r>
              <a:rPr lang="en-US" sz="4400" dirty="0"/>
              <a:t>No interim treatment in SNA 2025, while SNA treatment of emission permits has evolved (tax on production).</a:t>
            </a:r>
          </a:p>
          <a:p>
            <a:r>
              <a:rPr lang="en-US" sz="4400" dirty="0"/>
              <a:t>SNA research agenda: ‘climate offsets’</a:t>
            </a:r>
          </a:p>
          <a:p>
            <a:r>
              <a:rPr lang="en-US" sz="4400" dirty="0"/>
              <a:t>Propose to rename; credits are the tradeable assets that can be used to offset e.g. greenhouse gas emissions</a:t>
            </a:r>
          </a:p>
          <a:p>
            <a:r>
              <a:rPr lang="en-US" sz="4400" dirty="0"/>
              <a:t>Also propose to broaden to wider environmental (i.e. including e.g. biodiversity credits, water credits as well as carbon credits), but not further still to wider ESG (potential footnote)</a:t>
            </a:r>
          </a:p>
          <a:p>
            <a:r>
              <a:rPr lang="en-US" sz="4400" dirty="0"/>
              <a:t>Both voluntary and regulatory/compliance markets are in scope</a:t>
            </a:r>
          </a:p>
          <a:p>
            <a:r>
              <a:rPr lang="en-GB" sz="4400" dirty="0"/>
              <a:t>Emission permits out of scope</a:t>
            </a:r>
            <a:endParaRPr lang="en-US" sz="4400" dirty="0"/>
          </a:p>
        </p:txBody>
      </p:sp>
      <p:sp>
        <p:nvSpPr>
          <p:cNvPr id="3" name="Slide Number Placeholder 2">
            <a:extLst>
              <a:ext uri="{FF2B5EF4-FFF2-40B4-BE49-F238E27FC236}">
                <a16:creationId xmlns:a16="http://schemas.microsoft.com/office/drawing/2014/main" id="{66A40ACF-7C68-4F1A-D109-477F85A77B02}"/>
              </a:ext>
            </a:extLst>
          </p:cNvPr>
          <p:cNvSpPr>
            <a:spLocks noGrp="1"/>
          </p:cNvSpPr>
          <p:nvPr>
            <p:ph type="sldNum" sz="quarter" idx="10"/>
          </p:nvPr>
        </p:nvSpPr>
        <p:spPr/>
        <p:txBody>
          <a:bodyPr/>
          <a:lstStyle/>
          <a:p>
            <a:pPr algn="l" defTabSz="1828800" hangingPunct="1">
              <a:defRPr/>
            </a:pPr>
            <a:fld id="{58BDBD4F-7E15-48B0-B945-600BBBDE3500}" type="slidenum">
              <a:rPr lang="en-US" b="1" kern="1200">
                <a:solidFill>
                  <a:prstClr val="white"/>
                </a:solidFill>
                <a:latin typeface="Noto Sans" panose="020B0502040504020204" pitchFamily="34" charset="0"/>
                <a:ea typeface="Noto Sans" panose="020B0502040504020204" pitchFamily="34" charset="0"/>
                <a:cs typeface="Noto Sans" panose="020B0502040504020204" pitchFamily="34" charset="0"/>
              </a:rPr>
              <a:pPr algn="l" defTabSz="1828800" hangingPunct="1">
                <a:defRPr/>
              </a:pPr>
              <a:t>9</a:t>
            </a:fld>
            <a:endParaRPr lang="en-US" b="1" kern="1200">
              <a:solidFill>
                <a:prstClr val="white"/>
              </a:solidFill>
              <a:latin typeface="Noto Sans" panose="020B0502040504020204" pitchFamily="34" charset="0"/>
              <a:ea typeface="Noto Sans" panose="020B0502040504020204" pitchFamily="34" charset="0"/>
              <a:cs typeface="Noto Sans" panose="020B0502040504020204" pitchFamily="34" charset="0"/>
            </a:endParaRPr>
          </a:p>
        </p:txBody>
      </p:sp>
      <p:sp>
        <p:nvSpPr>
          <p:cNvPr id="4" name="Title 3">
            <a:extLst>
              <a:ext uri="{FF2B5EF4-FFF2-40B4-BE49-F238E27FC236}">
                <a16:creationId xmlns:a16="http://schemas.microsoft.com/office/drawing/2014/main" id="{549AA27E-B3AF-B2CB-DD4D-4C77EB08D6F9}"/>
              </a:ext>
            </a:extLst>
          </p:cNvPr>
          <p:cNvSpPr>
            <a:spLocks noGrp="1"/>
          </p:cNvSpPr>
          <p:nvPr>
            <p:ph type="title"/>
          </p:nvPr>
        </p:nvSpPr>
        <p:spPr/>
        <p:txBody>
          <a:bodyPr/>
          <a:lstStyle/>
          <a:p>
            <a:endParaRPr lang="en-US" dirty="0"/>
          </a:p>
        </p:txBody>
      </p:sp>
      <p:sp>
        <p:nvSpPr>
          <p:cNvPr id="5" name="Title 1">
            <a:extLst>
              <a:ext uri="{FF2B5EF4-FFF2-40B4-BE49-F238E27FC236}">
                <a16:creationId xmlns:a16="http://schemas.microsoft.com/office/drawing/2014/main" id="{5A0F7CBB-CB25-B3AC-A5ED-A8FDF67F905D}"/>
              </a:ext>
            </a:extLst>
          </p:cNvPr>
          <p:cNvSpPr txBox="1">
            <a:spLocks/>
          </p:cNvSpPr>
          <p:nvPr/>
        </p:nvSpPr>
        <p:spPr>
          <a:xfrm>
            <a:off x="2207332" y="1074367"/>
            <a:ext cx="18288000" cy="1183340"/>
          </a:xfrm>
        </p:spPr>
        <p:txBody>
          <a:bodyPr/>
          <a:lstStyle>
            <a:lvl1pPr algn="l" defTabSz="1828800" rtl="0" eaLnBrk="1" latinLnBrk="0" hangingPunct="1">
              <a:lnSpc>
                <a:spcPct val="90000"/>
              </a:lnSpc>
              <a:spcBef>
                <a:spcPct val="0"/>
              </a:spcBef>
              <a:buNone/>
              <a:defRPr sz="8800" kern="1200">
                <a:solidFill>
                  <a:schemeClr val="tx1"/>
                </a:solidFill>
                <a:latin typeface="+mj-lt"/>
                <a:ea typeface="+mj-ea"/>
                <a:cs typeface="+mj-cs"/>
              </a:defRPr>
            </a:lvl1pPr>
          </a:lstStyle>
          <a:p>
            <a:r>
              <a:rPr lang="en-US" dirty="0"/>
              <a:t>Context</a:t>
            </a:r>
          </a:p>
        </p:txBody>
      </p:sp>
      <p:sp>
        <p:nvSpPr>
          <p:cNvPr id="6" name="TextBox 5">
            <a:extLst>
              <a:ext uri="{FF2B5EF4-FFF2-40B4-BE49-F238E27FC236}">
                <a16:creationId xmlns:a16="http://schemas.microsoft.com/office/drawing/2014/main" id="{731D2F89-510F-8C44-677A-B62969580794}"/>
              </a:ext>
            </a:extLst>
          </p:cNvPr>
          <p:cNvSpPr txBox="1"/>
          <p:nvPr/>
        </p:nvSpPr>
        <p:spPr>
          <a:xfrm>
            <a:off x="10844140" y="11251715"/>
            <a:ext cx="12737782" cy="646331"/>
          </a:xfrm>
          <a:prstGeom prst="rect">
            <a:avLst/>
          </a:prstGeom>
          <a:noFill/>
        </p:spPr>
        <p:txBody>
          <a:bodyPr wrap="none" rtlCol="0">
            <a:spAutoFit/>
          </a:bodyPr>
          <a:lstStyle/>
          <a:p>
            <a:r>
              <a:rPr lang="en-US" sz="3600" dirty="0"/>
              <a:t>Thanks to Amanda Penistone, OECD for the next three slides.</a:t>
            </a:r>
          </a:p>
        </p:txBody>
      </p:sp>
    </p:spTree>
    <p:extLst>
      <p:ext uri="{BB962C8B-B14F-4D97-AF65-F5344CB8AC3E}">
        <p14:creationId xmlns:p14="http://schemas.microsoft.com/office/powerpoint/2010/main" val="94650733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12"/>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Presentation1">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4916D801-6E12-454E-B660-87872EFE2DBE}" vid="{456D67F6-7350-4123-9142-5A07043BDD6C}"/>
    </a:ext>
  </a:extLst>
</a:theme>
</file>

<file path=ppt/theme/theme2.xml><?xml version="1.0" encoding="utf-8"?>
<a:theme xmlns:a="http://schemas.openxmlformats.org/drawingml/2006/main" name="1_Title Slides">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sz="4000" b="1" dirty="0" smtClean="0">
            <a:solidFill>
              <a:schemeClr val="bg1"/>
            </a:solidFill>
            <a:latin typeface="News Gothic" panose="02000503040000020004" pitchFamily="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Body Slides">
  <a:themeElements>
    <a:clrScheme name="Custom 1">
      <a:dk1>
        <a:sysClr val="windowText" lastClr="000000"/>
      </a:dk1>
      <a:lt1>
        <a:sysClr val="window" lastClr="FFFFFF"/>
      </a:lt1>
      <a:dk2>
        <a:srgbClr val="1F497D"/>
      </a:dk2>
      <a:lt2>
        <a:srgbClr val="EEECE1"/>
      </a:lt2>
      <a:accent1>
        <a:srgbClr val="197598"/>
      </a:accent1>
      <a:accent2>
        <a:srgbClr val="7AC7DC"/>
      </a:accent2>
      <a:accent3>
        <a:srgbClr val="68A1D7"/>
      </a:accent3>
      <a:accent4>
        <a:srgbClr val="414042"/>
      </a:accent4>
      <a:accent5>
        <a:srgbClr val="E7BF8C"/>
      </a:accent5>
      <a:accent6>
        <a:srgbClr val="DEE787"/>
      </a:accent6>
      <a:hlink>
        <a:srgbClr val="0000FF"/>
      </a:hlink>
      <a:folHlink>
        <a:srgbClr val="800080"/>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4916D801-6E12-454E-B660-87872EFE2DBE}" vid="{B8CB37DA-9583-41AE-8830-84499AF080D0}"/>
    </a:ext>
  </a:extLst>
</a:theme>
</file>

<file path=ppt/theme/theme4.xml><?xml version="1.0" encoding="utf-8"?>
<a:theme xmlns:a="http://schemas.openxmlformats.org/drawingml/2006/main" name="6_Body Slides">
  <a:themeElements>
    <a:clrScheme name="Custom 1">
      <a:dk1>
        <a:sysClr val="windowText" lastClr="000000"/>
      </a:dk1>
      <a:lt1>
        <a:sysClr val="window" lastClr="FFFFFF"/>
      </a:lt1>
      <a:dk2>
        <a:srgbClr val="1F497D"/>
      </a:dk2>
      <a:lt2>
        <a:srgbClr val="EEECE1"/>
      </a:lt2>
      <a:accent1>
        <a:srgbClr val="197598"/>
      </a:accent1>
      <a:accent2>
        <a:srgbClr val="7AC7DC"/>
      </a:accent2>
      <a:accent3>
        <a:srgbClr val="68A1D7"/>
      </a:accent3>
      <a:accent4>
        <a:srgbClr val="414042"/>
      </a:accent4>
      <a:accent5>
        <a:srgbClr val="E7BF8C"/>
      </a:accent5>
      <a:accent6>
        <a:srgbClr val="DEE787"/>
      </a:accent6>
      <a:hlink>
        <a:srgbClr val="0000FF"/>
      </a:hlink>
      <a:folHlink>
        <a:srgbClr val="800080"/>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Proxima Nova ExCn"/>
        <a:ea typeface="Proxima Nova ExCn"/>
        <a:cs typeface="Proxima Nova ExCn"/>
      </a:majorFont>
      <a:minorFont>
        <a:latin typeface="Proxima Nova ExCn"/>
        <a:ea typeface="Proxima Nova ExCn"/>
        <a:cs typeface="Proxima Nova ExCn"/>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235594"/>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164950"/>
            </a:solidFill>
            <a:effectLst/>
            <a:uFillTx/>
            <a:latin typeface="Proxima Nova Bold"/>
            <a:ea typeface="Proxima Nova Bold"/>
            <a:cs typeface="Proxima Nova Bold"/>
            <a:sym typeface="Proxima Nova Bol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235594"/>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164950"/>
            </a:solidFill>
            <a:effectLst/>
            <a:uFillTx/>
            <a:latin typeface="Proxima Nova Bold"/>
            <a:ea typeface="Proxima Nova Bold"/>
            <a:cs typeface="Proxima Nova Bold"/>
            <a:sym typeface="Proxima Nova Bol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D1E6D509FB6904DBDA847452C56C930" ma:contentTypeVersion="13" ma:contentTypeDescription="Create a new document." ma:contentTypeScope="" ma:versionID="99e49586bf982c5c8f071a03732275c3">
  <xsd:schema xmlns:xsd="http://www.w3.org/2001/XMLSchema" xmlns:xs="http://www.w3.org/2001/XMLSchema" xmlns:p="http://schemas.microsoft.com/office/2006/metadata/properties" xmlns:ns2="6a531e88-588c-4c7a-a4b1-030a60e806bf" xmlns:ns3="940e900a-e16b-4183-ad8f-3d66137f48f1" targetNamespace="http://schemas.microsoft.com/office/2006/metadata/properties" ma:root="true" ma:fieldsID="190447cf1d3613de5f1ae251b4b3fd19" ns2:_="" ns3:_="">
    <xsd:import namespace="6a531e88-588c-4c7a-a4b1-030a60e806bf"/>
    <xsd:import namespace="940e900a-e16b-4183-ad8f-3d66137f48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LengthInSeconds" minOccurs="0"/>
                <xsd:element ref="ns2:MediaServiceBillingMetadata"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a531e88-588c-4c7a-a4b1-030a60e806b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50ef9da-b5a4-4dea-92e9-1fe85f639b96"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BillingMetadata" ma:index="19" nillable="true" ma:displayName="MediaServiceBillingMetadata" ma:hidden="true" ma:internalName="MediaServiceBillingMetadata" ma:readOnly="true">
      <xsd:simpleType>
        <xsd:restriction base="dms:Note"/>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40e900a-e16b-4183-ad8f-3d66137f48f1"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e9bddd3d-14bb-43cf-9d6a-fb5139894526}" ma:internalName="TaxCatchAll" ma:showField="CatchAllData" ma:web="940e900a-e16b-4183-ad8f-3d66137f48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6a531e88-588c-4c7a-a4b1-030a60e806bf">
      <Terms xmlns="http://schemas.microsoft.com/office/infopath/2007/PartnerControls"/>
    </lcf76f155ced4ddcb4097134ff3c332f>
    <TaxCatchAll xmlns="940e900a-e16b-4183-ad8f-3d66137f48f1" xsi:nil="true"/>
  </documentManagement>
</p:properties>
</file>

<file path=customXml/itemProps1.xml><?xml version="1.0" encoding="utf-8"?>
<ds:datastoreItem xmlns:ds="http://schemas.openxmlformats.org/officeDocument/2006/customXml" ds:itemID="{19548400-3D29-4D9A-A05F-52F96A27AAA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a531e88-588c-4c7a-a4b1-030a60e806bf"/>
    <ds:schemaRef ds:uri="940e900a-e16b-4183-ad8f-3d66137f48f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8F10BE8-E343-47B3-9283-FC55285D0064}">
  <ds:schemaRefs>
    <ds:schemaRef ds:uri="http://schemas.microsoft.com/sharepoint/v3/contenttype/forms"/>
  </ds:schemaRefs>
</ds:datastoreItem>
</file>

<file path=customXml/itemProps3.xml><?xml version="1.0" encoding="utf-8"?>
<ds:datastoreItem xmlns:ds="http://schemas.openxmlformats.org/officeDocument/2006/customXml" ds:itemID="{A1882077-4E8D-48BA-B040-7AD574D2BF3A}">
  <ds:schemaRefs>
    <ds:schemaRef ds:uri="http://purl.org/dc/terms/"/>
    <ds:schemaRef ds:uri="http://schemas.microsoft.com/office/2006/documentManagement/types"/>
    <ds:schemaRef ds:uri="6a531e88-588c-4c7a-a4b1-030a60e806bf"/>
    <ds:schemaRef ds:uri="http://schemas.microsoft.com/office/2006/metadata/properties"/>
    <ds:schemaRef ds:uri="http://purl.org/dc/elements/1.1/"/>
    <ds:schemaRef ds:uri="http://schemas.openxmlformats.org/package/2006/metadata/core-properties"/>
    <ds:schemaRef ds:uri="http://www.w3.org/XML/1998/namespace"/>
    <ds:schemaRef ds:uri="http://schemas.microsoft.com/office/infopath/2007/PartnerControls"/>
    <ds:schemaRef ds:uri="940e900a-e16b-4183-ad8f-3d66137f48f1"/>
    <ds:schemaRef ds:uri="http://purl.org/dc/dcmitype/"/>
  </ds:schemaRefs>
</ds:datastoreItem>
</file>

<file path=docMetadata/LabelInfo.xml><?xml version="1.0" encoding="utf-8"?>
<clbl:labelList xmlns:clbl="http://schemas.microsoft.com/office/2020/mipLabelMetadata">
  <clbl:label id="{0f9e35db-544f-4f60-bdcc-5ea416e6dc70}" enabled="0" method="" siteId="{0f9e35db-544f-4f60-bdcc-5ea416e6dc70}" removed="1"/>
</clbl:labelList>
</file>

<file path=docProps/app.xml><?xml version="1.0" encoding="utf-8"?>
<Properties xmlns="http://schemas.openxmlformats.org/officeDocument/2006/extended-properties" xmlns:vt="http://schemas.openxmlformats.org/officeDocument/2006/docPropsVTypes">
  <Template>SEEA Widescreen</Template>
  <TotalTime>6355</TotalTime>
  <Words>1596</Words>
  <Application>Microsoft Macintosh PowerPoint</Application>
  <PresentationFormat>Custom</PresentationFormat>
  <Paragraphs>106</Paragraphs>
  <Slides>13</Slides>
  <Notes>3</Notes>
  <HiddenSlides>0</HiddenSlides>
  <MMClips>0</MMClips>
  <ScaleCrop>false</ScaleCrop>
  <HeadingPairs>
    <vt:vector size="6" baseType="variant">
      <vt:variant>
        <vt:lpstr>Fonts Used</vt:lpstr>
      </vt:variant>
      <vt:variant>
        <vt:i4>14</vt:i4>
      </vt:variant>
      <vt:variant>
        <vt:lpstr>Theme</vt:lpstr>
      </vt:variant>
      <vt:variant>
        <vt:i4>4</vt:i4>
      </vt:variant>
      <vt:variant>
        <vt:lpstr>Slide Titles</vt:lpstr>
      </vt:variant>
      <vt:variant>
        <vt:i4>13</vt:i4>
      </vt:variant>
    </vt:vector>
  </HeadingPairs>
  <TitlesOfParts>
    <vt:vector size="31" baseType="lpstr">
      <vt:lpstr>PMingLiU</vt:lpstr>
      <vt:lpstr>Arial</vt:lpstr>
      <vt:lpstr>Calibri</vt:lpstr>
      <vt:lpstr>Courier New</vt:lpstr>
      <vt:lpstr>Franklin Gothic Book</vt:lpstr>
      <vt:lpstr>Franklin Gothic Medium</vt:lpstr>
      <vt:lpstr>Lucida Grande</vt:lpstr>
      <vt:lpstr>News Gothic</vt:lpstr>
      <vt:lpstr>Noto Sans</vt:lpstr>
      <vt:lpstr>Noto Sans Bold</vt:lpstr>
      <vt:lpstr>Palatino Linotype</vt:lpstr>
      <vt:lpstr>Proxima Nova Bold</vt:lpstr>
      <vt:lpstr>Times New Roman</vt:lpstr>
      <vt:lpstr>Wingdings</vt:lpstr>
      <vt:lpstr>Presentation1</vt:lpstr>
      <vt:lpstr>1_Title Slides</vt:lpstr>
      <vt:lpstr>Body Slides</vt:lpstr>
      <vt:lpstr>6_Body Slides</vt:lpstr>
      <vt:lpstr>SEEA CF Update</vt:lpstr>
      <vt:lpstr>Issue A9: Consistency with the 2025 SNA update issues</vt:lpstr>
      <vt:lpstr>Approach to the drafting of A9 Guidance Note</vt:lpstr>
      <vt:lpstr>Emission permits</vt:lpstr>
      <vt:lpstr>Background and current treatment</vt:lpstr>
      <vt:lpstr>Alternative approaches</vt:lpstr>
      <vt:lpstr>Considerations for the SEEA CF update</vt:lpstr>
      <vt:lpstr>Climate offsets / Environmental credits</vt:lpstr>
      <vt:lpstr>PowerPoint Presentation</vt:lpstr>
      <vt:lpstr>PowerPoint Presentation</vt:lpstr>
      <vt:lpstr>PowerPoint Presentation</vt:lpstr>
      <vt:lpstr>Considerations in determining a treatment</vt:lpstr>
      <vt:lpstr>DISCUSSION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Pete Nelson</dc:creator>
  <cp:lastModifiedBy>Carl Obst</cp:lastModifiedBy>
  <cp:revision>112</cp:revision>
  <cp:lastPrinted>2022-03-21T22:00:58Z</cp:lastPrinted>
  <dcterms:created xsi:type="dcterms:W3CDTF">2019-03-13T17:28:01Z</dcterms:created>
  <dcterms:modified xsi:type="dcterms:W3CDTF">2026-09-06T11:10:59Z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0x0101008D1E6D509FB6904DBDA847452C56C930</vt:lpwstr>
  </property>
  <property fmtid="{D5CDD505-2E9C-101B-9397-08002B2CF9AE}" pid="3" name="Order">
    <vt:r8>1421000</vt:r8>
  </property>
  <property fmtid="{D5CDD505-2E9C-101B-9397-08002B2CF9AE}" pid="4" name="ArticulateGUID">
    <vt:lpwstr>13CDED3E-0B56-46D6-BBB2-16CD22F5E0F7</vt:lpwstr>
  </property>
  <property fmtid="{D5CDD505-2E9C-101B-9397-08002B2CF9AE}" pid="5" name="ArticulatePath">
    <vt:lpwstr>https://unitednations-my.sharepoint.com/personal/marko_javorsek_un_org/Documents/1-Temp/CF update/General slides on SEEA CF update for TTs_4Apr25</vt:lpwstr>
  </property>
  <property fmtid="{D5CDD505-2E9C-101B-9397-08002B2CF9AE}" pid="6" name="MediaServiceImageTags">
    <vt:lpwstr/>
  </property>
</Properties>
</file>