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notesMasterIdLst>
    <p:notesMasterId r:id="rId17"/>
  </p:notesMasterIdLst>
  <p:sldIdLst>
    <p:sldId id="402" r:id="rId5"/>
    <p:sldId id="440" r:id="rId6"/>
    <p:sldId id="424" r:id="rId7"/>
    <p:sldId id="404" r:id="rId8"/>
    <p:sldId id="419" r:id="rId9"/>
    <p:sldId id="441" r:id="rId10"/>
    <p:sldId id="425" r:id="rId11"/>
    <p:sldId id="422" r:id="rId12"/>
    <p:sldId id="423" r:id="rId13"/>
    <p:sldId id="442" r:id="rId14"/>
    <p:sldId id="443" r:id="rId15"/>
    <p:sldId id="444" r:id="rId16"/>
  </p:sldIdLst>
  <p:sldSz cx="12192000" cy="6858000"/>
  <p:notesSz cx="6646863" cy="97774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Section" id="{05A51EA9-7B3C-4D40-B2E5-DFD25BD3C9BD}">
          <p14:sldIdLst>
            <p14:sldId id="402"/>
            <p14:sldId id="440"/>
            <p14:sldId id="424"/>
            <p14:sldId id="404"/>
            <p14:sldId id="419"/>
            <p14:sldId id="441"/>
            <p14:sldId id="425"/>
            <p14:sldId id="422"/>
            <p14:sldId id="423"/>
            <p14:sldId id="442"/>
            <p14:sldId id="443"/>
            <p14:sldId id="444"/>
          </p14:sldIdLst>
        </p14:section>
      </p14:section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B23BA0A-D8DA-C453-C6C9-3B2EAAD822A7}" name="Jacobs, Alec" initials="AJ" userId="S::Alec.Jacobs@ons.gov.uk::c4c6c9c9-5eb7-4c9a-83c3-064c4bd454f4" providerId="AD"/>
  <p188:author id="{305DCC70-300F-7A22-ADE8-6B9636BF3FFC}" name="Mann, Oliver" initials="MO" userId="S::oliver.mann@ons.gov.uk::855fafe3-4717-4189-9a7b-9dbca5b008ef" providerId="AD"/>
  <p188:author id="{D6747D99-7837-C29D-86AF-9A94E99FC5BB}" name="Jacobs, Alec" initials="JA" userId="S::alec.jacobs@ons.gov.uk::c4c6c9c9-5eb7-4c9a-83c3-064c4bd454f4" providerId="AD"/>
  <p188:author id="{B4F9E6B8-C661-1635-7C6C-139085421A04}" name="Townsend, Ian" initials="IT" userId="S::Ian.Townsend@ons.gov.uk::221f9bf0-9abf-4e45-836b-8a1e8f5bddbc" providerId="AD"/>
  <p188:author id="{7E967BC0-3616-C975-0E83-726E624BD4DB}" name="Townsend, Ian" initials="TI" userId="S::ian.townsend@ons.gov.uk::221f9bf0-9abf-4e45-836b-8a1e8f5bddbc" providerId="AD"/>
  <p188:author id="{424A26D6-8D3F-AFB0-EEC8-E12BC7AEA80A}" name="Carrera, Sonia" initials="SC" userId="S::sonia.carrera@ons.gov.uk::27a5ee86-2d0c-477e-b18d-5b2be795b94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A0CC"/>
    <a:srgbClr val="CC66FF"/>
    <a:srgbClr val="206095"/>
    <a:srgbClr val="0F8243"/>
    <a:srgbClr val="56CAFF"/>
    <a:srgbClr val="FBC900"/>
    <a:srgbClr val="F0F762"/>
    <a:srgbClr val="F5F5F6"/>
    <a:srgbClr val="003C57"/>
    <a:srgbClr val="00A3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0EF779-291D-4195-A731-2BA66BA5596F}" v="359" dt="2026-08-21T10:52:37.405"/>
    <p1510:client id="{9F667DD8-37CB-4370-177F-94E534014C80}" v="33" dt="2026-08-21T10:30:25.6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rera, Sonia" userId="S::sonia.carrera@ons.gov.uk::27a5ee86-2d0c-477e-b18d-5b2be795b940" providerId="AD" clId="Web-{9F667DD8-37CB-4370-177F-94E534014C80}"/>
    <pc:docChg chg="modSld">
      <pc:chgData name="Carrera, Sonia" userId="S::sonia.carrera@ons.gov.uk::27a5ee86-2d0c-477e-b18d-5b2be795b940" providerId="AD" clId="Web-{9F667DD8-37CB-4370-177F-94E534014C80}" dt="2026-08-21T10:30:25.696" v="20"/>
      <pc:docMkLst>
        <pc:docMk/>
      </pc:docMkLst>
      <pc:sldChg chg="addSp delSp modSp">
        <pc:chgData name="Carrera, Sonia" userId="S::sonia.carrera@ons.gov.uk::27a5ee86-2d0c-477e-b18d-5b2be795b940" providerId="AD" clId="Web-{9F667DD8-37CB-4370-177F-94E534014C80}" dt="2026-08-21T10:30:25.696" v="20"/>
        <pc:sldMkLst>
          <pc:docMk/>
          <pc:sldMk cId="17158773" sldId="424"/>
        </pc:sldMkLst>
        <pc:spChg chg="add del mod">
          <ac:chgData name="Carrera, Sonia" userId="S::sonia.carrera@ons.gov.uk::27a5ee86-2d0c-477e-b18d-5b2be795b940" providerId="AD" clId="Web-{9F667DD8-37CB-4370-177F-94E534014C80}" dt="2026-08-21T10:30:25.696" v="20"/>
          <ac:spMkLst>
            <pc:docMk/>
            <pc:sldMk cId="17158773" sldId="424"/>
            <ac:spMk id="4" creationId="{D442ECF9-F303-F303-4213-C69984C9F733}"/>
          </ac:spMkLst>
        </pc:spChg>
        <pc:graphicFrameChg chg="del">
          <ac:chgData name="Carrera, Sonia" userId="S::sonia.carrera@ons.gov.uk::27a5ee86-2d0c-477e-b18d-5b2be795b940" providerId="AD" clId="Web-{9F667DD8-37CB-4370-177F-94E534014C80}" dt="2026-08-21T10:30:09.086" v="12"/>
          <ac:graphicFrameMkLst>
            <pc:docMk/>
            <pc:sldMk cId="17158773" sldId="424"/>
            <ac:graphicFrameMk id="5" creationId="{1B7669C3-A711-28AC-49E1-1A9373E2827A}"/>
          </ac:graphicFrameMkLst>
        </pc:graphicFrameChg>
        <pc:graphicFrameChg chg="del">
          <ac:chgData name="Carrera, Sonia" userId="S::sonia.carrera@ons.gov.uk::27a5ee86-2d0c-477e-b18d-5b2be795b940" providerId="AD" clId="Web-{9F667DD8-37CB-4370-177F-94E534014C80}" dt="2026-08-21T10:30:08.242" v="11"/>
          <ac:graphicFrameMkLst>
            <pc:docMk/>
            <pc:sldMk cId="17158773" sldId="424"/>
            <ac:graphicFrameMk id="7" creationId="{7AB09209-EBFA-6360-5425-5128E8DE050F}"/>
          </ac:graphicFrameMkLst>
        </pc:graphicFrameChg>
        <pc:cxnChg chg="add del">
          <ac:chgData name="Carrera, Sonia" userId="S::sonia.carrera@ons.gov.uk::27a5ee86-2d0c-477e-b18d-5b2be795b940" providerId="AD" clId="Web-{9F667DD8-37CB-4370-177F-94E534014C80}" dt="2026-08-21T10:30:18.836" v="17"/>
          <ac:cxnSpMkLst>
            <pc:docMk/>
            <pc:sldMk cId="17158773" sldId="424"/>
            <ac:cxnSpMk id="9" creationId="{7C5FF1A6-DAC1-83C7-7B71-F89223AA2EDF}"/>
          </ac:cxnSpMkLst>
        </pc:cxnChg>
      </pc:sldChg>
      <pc:sldChg chg="modSp">
        <pc:chgData name="Carrera, Sonia" userId="S::sonia.carrera@ons.gov.uk::27a5ee86-2d0c-477e-b18d-5b2be795b940" providerId="AD" clId="Web-{9F667DD8-37CB-4370-177F-94E534014C80}" dt="2026-08-21T10:29:39.819" v="10" actId="20577"/>
        <pc:sldMkLst>
          <pc:docMk/>
          <pc:sldMk cId="2655360769" sldId="440"/>
        </pc:sldMkLst>
        <pc:spChg chg="mod">
          <ac:chgData name="Carrera, Sonia" userId="S::sonia.carrera@ons.gov.uk::27a5ee86-2d0c-477e-b18d-5b2be795b940" providerId="AD" clId="Web-{9F667DD8-37CB-4370-177F-94E534014C80}" dt="2026-08-21T10:29:39.819" v="10" actId="20577"/>
          <ac:spMkLst>
            <pc:docMk/>
            <pc:sldMk cId="2655360769" sldId="440"/>
            <ac:spMk id="4" creationId="{A2097E4D-1775-B921-874A-671B76025409}"/>
          </ac:spMkLst>
        </pc:spChg>
      </pc:sldChg>
    </pc:docChg>
  </pc:docChgLst>
  <pc:docChgLst>
    <pc:chgData name="Carrera, Sonia" userId="27a5ee86-2d0c-477e-b18d-5b2be795b940" providerId="ADAL" clId="{E655A81B-5A09-4C6E-B6FE-79B1124B1ECD}"/>
    <pc:docChg chg="undo redo custSel modSld">
      <pc:chgData name="Carrera, Sonia" userId="27a5ee86-2d0c-477e-b18d-5b2be795b940" providerId="ADAL" clId="{E655A81B-5A09-4C6E-B6FE-79B1124B1ECD}" dt="2026-08-21T10:52:37.405" v="345" actId="255"/>
      <pc:docMkLst>
        <pc:docMk/>
      </pc:docMkLst>
      <pc:sldChg chg="modSp mod modNotesTx">
        <pc:chgData name="Carrera, Sonia" userId="27a5ee86-2d0c-477e-b18d-5b2be795b940" providerId="ADAL" clId="{E655A81B-5A09-4C6E-B6FE-79B1124B1ECD}" dt="2026-08-21T10:34:28.380" v="43" actId="6549"/>
        <pc:sldMkLst>
          <pc:docMk/>
          <pc:sldMk cId="1174622749" sldId="404"/>
        </pc:sldMkLst>
        <pc:spChg chg="mod">
          <ac:chgData name="Carrera, Sonia" userId="27a5ee86-2d0c-477e-b18d-5b2be795b940" providerId="ADAL" clId="{E655A81B-5A09-4C6E-B6FE-79B1124B1ECD}" dt="2026-08-14T10:49:40.077" v="7" actId="20577"/>
          <ac:spMkLst>
            <pc:docMk/>
            <pc:sldMk cId="1174622749" sldId="404"/>
            <ac:spMk id="2" creationId="{CC1AD251-3B77-8319-4F84-E94BD05910A0}"/>
          </ac:spMkLst>
        </pc:spChg>
        <pc:spChg chg="mod">
          <ac:chgData name="Carrera, Sonia" userId="27a5ee86-2d0c-477e-b18d-5b2be795b940" providerId="ADAL" clId="{E655A81B-5A09-4C6E-B6FE-79B1124B1ECD}" dt="2026-08-14T10:49:53.006" v="10" actId="14100"/>
          <ac:spMkLst>
            <pc:docMk/>
            <pc:sldMk cId="1174622749" sldId="404"/>
            <ac:spMk id="9" creationId="{6616D4E1-2FE0-BA53-80D8-C882344A1EF3}"/>
          </ac:spMkLst>
        </pc:spChg>
        <pc:spChg chg="mod">
          <ac:chgData name="Carrera, Sonia" userId="27a5ee86-2d0c-477e-b18d-5b2be795b940" providerId="ADAL" clId="{E655A81B-5A09-4C6E-B6FE-79B1124B1ECD}" dt="2026-08-14T10:49:44.948" v="8" actId="14100"/>
          <ac:spMkLst>
            <pc:docMk/>
            <pc:sldMk cId="1174622749" sldId="404"/>
            <ac:spMk id="10" creationId="{F053E6CA-3474-8D03-B0BA-B2406B30D930}"/>
          </ac:spMkLst>
        </pc:spChg>
      </pc:sldChg>
      <pc:sldChg chg="modSp mod modCm modNotesTx">
        <pc:chgData name="Carrera, Sonia" userId="27a5ee86-2d0c-477e-b18d-5b2be795b940" providerId="ADAL" clId="{E655A81B-5A09-4C6E-B6FE-79B1124B1ECD}" dt="2026-08-21T10:36:15.992" v="57" actId="1076"/>
        <pc:sldMkLst>
          <pc:docMk/>
          <pc:sldMk cId="4214208968" sldId="419"/>
        </pc:sldMkLst>
        <pc:spChg chg="mod">
          <ac:chgData name="Carrera, Sonia" userId="27a5ee86-2d0c-477e-b18d-5b2be795b940" providerId="ADAL" clId="{E655A81B-5A09-4C6E-B6FE-79B1124B1ECD}" dt="2026-08-21T10:36:15.992" v="57" actId="1076"/>
          <ac:spMkLst>
            <pc:docMk/>
            <pc:sldMk cId="4214208968" sldId="419"/>
            <ac:spMk id="7" creationId="{20D3AF3A-5802-E229-0E44-97524F9BAA5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Carrera, Sonia" userId="27a5ee86-2d0c-477e-b18d-5b2be795b940" providerId="ADAL" clId="{E655A81B-5A09-4C6E-B6FE-79B1124B1ECD}" dt="2026-08-14T10:42:55.035" v="0" actId="20577"/>
              <pc2:cmMkLst xmlns:pc2="http://schemas.microsoft.com/office/powerpoint/2019/9/main/command">
                <pc:docMk/>
                <pc:sldMk cId="4214208968" sldId="419"/>
                <pc2:cmMk id="{E6CF2BDF-E682-416F-9410-DD4C114515E0}"/>
              </pc2:cmMkLst>
            </pc226:cmChg>
          </p:ext>
        </pc:extLst>
      </pc:sldChg>
      <pc:sldChg chg="modSp mod modNotesTx">
        <pc:chgData name="Carrera, Sonia" userId="27a5ee86-2d0c-477e-b18d-5b2be795b940" providerId="ADAL" clId="{E655A81B-5A09-4C6E-B6FE-79B1124B1ECD}" dt="2026-08-21T10:45:28.803" v="157" actId="14100"/>
        <pc:sldMkLst>
          <pc:docMk/>
          <pc:sldMk cId="2334221712" sldId="422"/>
        </pc:sldMkLst>
        <pc:spChg chg="mod">
          <ac:chgData name="Carrera, Sonia" userId="27a5ee86-2d0c-477e-b18d-5b2be795b940" providerId="ADAL" clId="{E655A81B-5A09-4C6E-B6FE-79B1124B1ECD}" dt="2026-08-21T10:45:07.974" v="152" actId="1076"/>
          <ac:spMkLst>
            <pc:docMk/>
            <pc:sldMk cId="2334221712" sldId="422"/>
            <ac:spMk id="5" creationId="{DDD0A7A7-502D-94E3-9B2F-C07DCD3E3C37}"/>
          </ac:spMkLst>
        </pc:spChg>
        <pc:spChg chg="mod">
          <ac:chgData name="Carrera, Sonia" userId="27a5ee86-2d0c-477e-b18d-5b2be795b940" providerId="ADAL" clId="{E655A81B-5A09-4C6E-B6FE-79B1124B1ECD}" dt="2026-08-21T10:45:28.803" v="157" actId="14100"/>
          <ac:spMkLst>
            <pc:docMk/>
            <pc:sldMk cId="2334221712" sldId="422"/>
            <ac:spMk id="7" creationId="{0D644880-9D76-6BB2-32E1-C8073165DFD2}"/>
          </ac:spMkLst>
        </pc:spChg>
        <pc:graphicFrameChg chg="mod">
          <ac:chgData name="Carrera, Sonia" userId="27a5ee86-2d0c-477e-b18d-5b2be795b940" providerId="ADAL" clId="{E655A81B-5A09-4C6E-B6FE-79B1124B1ECD}" dt="2026-08-21T10:43:41.259" v="91" actId="14100"/>
          <ac:graphicFrameMkLst>
            <pc:docMk/>
            <pc:sldMk cId="2334221712" sldId="422"/>
            <ac:graphicFrameMk id="4" creationId="{9D0C2F08-6A58-0379-D140-03A4999E870D}"/>
          </ac:graphicFrameMkLst>
        </pc:graphicFrameChg>
        <pc:picChg chg="mod">
          <ac:chgData name="Carrera, Sonia" userId="27a5ee86-2d0c-477e-b18d-5b2be795b940" providerId="ADAL" clId="{E655A81B-5A09-4C6E-B6FE-79B1124B1ECD}" dt="2026-08-21T10:43:36.979" v="90" actId="1076"/>
          <ac:picMkLst>
            <pc:docMk/>
            <pc:sldMk cId="2334221712" sldId="422"/>
            <ac:picMk id="8" creationId="{A49D19FA-A76C-81B7-13FA-9DFEA8153026}"/>
          </ac:picMkLst>
        </pc:picChg>
        <pc:picChg chg="mod">
          <ac:chgData name="Carrera, Sonia" userId="27a5ee86-2d0c-477e-b18d-5b2be795b940" providerId="ADAL" clId="{E655A81B-5A09-4C6E-B6FE-79B1124B1ECD}" dt="2026-08-21T10:43:36.979" v="90" actId="1076"/>
          <ac:picMkLst>
            <pc:docMk/>
            <pc:sldMk cId="2334221712" sldId="422"/>
            <ac:picMk id="9" creationId="{3C4C8631-1524-292B-5D84-030DE549D833}"/>
          </ac:picMkLst>
        </pc:picChg>
      </pc:sldChg>
      <pc:sldChg chg="modNotesTx">
        <pc:chgData name="Carrera, Sonia" userId="27a5ee86-2d0c-477e-b18d-5b2be795b940" providerId="ADAL" clId="{E655A81B-5A09-4C6E-B6FE-79B1124B1ECD}" dt="2026-08-21T10:45:41.339" v="158" actId="6549"/>
        <pc:sldMkLst>
          <pc:docMk/>
          <pc:sldMk cId="2854835850" sldId="423"/>
        </pc:sldMkLst>
      </pc:sldChg>
      <pc:sldChg chg="addSp delSp modSp mod modNotesTx">
        <pc:chgData name="Carrera, Sonia" userId="27a5ee86-2d0c-477e-b18d-5b2be795b940" providerId="ADAL" clId="{E655A81B-5A09-4C6E-B6FE-79B1124B1ECD}" dt="2026-08-21T10:35:07.478" v="48" actId="1076"/>
        <pc:sldMkLst>
          <pc:docMk/>
          <pc:sldMk cId="17158773" sldId="424"/>
        </pc:sldMkLst>
        <pc:spChg chg="mod">
          <ac:chgData name="Carrera, Sonia" userId="27a5ee86-2d0c-477e-b18d-5b2be795b940" providerId="ADAL" clId="{E655A81B-5A09-4C6E-B6FE-79B1124B1ECD}" dt="2026-08-21T10:35:07.478" v="48" actId="1076"/>
          <ac:spMkLst>
            <pc:docMk/>
            <pc:sldMk cId="17158773" sldId="424"/>
            <ac:spMk id="2" creationId="{27D2CD96-5DE4-A921-5678-05BC7D8C9844}"/>
          </ac:spMkLst>
        </pc:spChg>
        <pc:spChg chg="mod">
          <ac:chgData name="Carrera, Sonia" userId="27a5ee86-2d0c-477e-b18d-5b2be795b940" providerId="ADAL" clId="{E655A81B-5A09-4C6E-B6FE-79B1124B1ECD}" dt="2026-08-21T10:34:53.944" v="45" actId="1076"/>
          <ac:spMkLst>
            <pc:docMk/>
            <pc:sldMk cId="17158773" sldId="424"/>
            <ac:spMk id="3" creationId="{8EF942C2-7F27-4561-A2A3-ECAB5AD314A4}"/>
          </ac:spMkLst>
        </pc:spChg>
        <pc:spChg chg="mod">
          <ac:chgData name="Carrera, Sonia" userId="27a5ee86-2d0c-477e-b18d-5b2be795b940" providerId="ADAL" clId="{E655A81B-5A09-4C6E-B6FE-79B1124B1ECD}" dt="2026-08-21T10:35:02.878" v="47" actId="1076"/>
          <ac:spMkLst>
            <pc:docMk/>
            <pc:sldMk cId="17158773" sldId="424"/>
            <ac:spMk id="4" creationId="{D442ECF9-F303-F303-4213-C69984C9F733}"/>
          </ac:spMkLst>
        </pc:spChg>
        <pc:spChg chg="add del mod">
          <ac:chgData name="Carrera, Sonia" userId="27a5ee86-2d0c-477e-b18d-5b2be795b940" providerId="ADAL" clId="{E655A81B-5A09-4C6E-B6FE-79B1124B1ECD}" dt="2026-08-21T10:32:13.635" v="32" actId="21"/>
          <ac:spMkLst>
            <pc:docMk/>
            <pc:sldMk cId="17158773" sldId="424"/>
            <ac:spMk id="7" creationId="{D20368A3-C74A-D7A2-A765-5A21E3F2DEDE}"/>
          </ac:spMkLst>
        </pc:spChg>
        <pc:spChg chg="del">
          <ac:chgData name="Carrera, Sonia" userId="27a5ee86-2d0c-477e-b18d-5b2be795b940" providerId="ADAL" clId="{E655A81B-5A09-4C6E-B6FE-79B1124B1ECD}" dt="2026-08-21T10:33:42.095" v="41" actId="478"/>
          <ac:spMkLst>
            <pc:docMk/>
            <pc:sldMk cId="17158773" sldId="424"/>
            <ac:spMk id="13" creationId="{EBCBD7B8-2DD1-E80E-2FFB-3AAA1723EA30}"/>
          </ac:spMkLst>
        </pc:spChg>
        <pc:spChg chg="del mod">
          <ac:chgData name="Carrera, Sonia" userId="27a5ee86-2d0c-477e-b18d-5b2be795b940" providerId="ADAL" clId="{E655A81B-5A09-4C6E-B6FE-79B1124B1ECD}" dt="2026-08-21T10:33:40.244" v="40" actId="478"/>
          <ac:spMkLst>
            <pc:docMk/>
            <pc:sldMk cId="17158773" sldId="424"/>
            <ac:spMk id="14" creationId="{746CD894-7FB3-4E0B-3415-27E952331057}"/>
          </ac:spMkLst>
        </pc:spChg>
        <pc:graphicFrameChg chg="add mod ord">
          <ac:chgData name="Carrera, Sonia" userId="27a5ee86-2d0c-477e-b18d-5b2be795b940" providerId="ADAL" clId="{E655A81B-5A09-4C6E-B6FE-79B1124B1ECD}" dt="2026-08-21T10:34:58.616" v="46" actId="1076"/>
          <ac:graphicFrameMkLst>
            <pc:docMk/>
            <pc:sldMk cId="17158773" sldId="424"/>
            <ac:graphicFrameMk id="5" creationId="{B3327114-15AE-46D9-B9BD-D3DAF78EABA9}"/>
          </ac:graphicFrameMkLst>
        </pc:graphicFrameChg>
        <pc:cxnChg chg="del">
          <ac:chgData name="Carrera, Sonia" userId="27a5ee86-2d0c-477e-b18d-5b2be795b940" providerId="ADAL" clId="{E655A81B-5A09-4C6E-B6FE-79B1124B1ECD}" dt="2026-08-21T10:30:39.339" v="11" actId="478"/>
          <ac:cxnSpMkLst>
            <pc:docMk/>
            <pc:sldMk cId="17158773" sldId="424"/>
            <ac:cxnSpMk id="9" creationId="{7C5FF1A6-DAC1-83C7-7B71-F89223AA2EDF}"/>
          </ac:cxnSpMkLst>
        </pc:cxnChg>
      </pc:sldChg>
      <pc:sldChg chg="addSp delSp modSp mod modNotesTx">
        <pc:chgData name="Carrera, Sonia" userId="27a5ee86-2d0c-477e-b18d-5b2be795b940" providerId="ADAL" clId="{E655A81B-5A09-4C6E-B6FE-79B1124B1ECD}" dt="2026-08-21T10:43:02.105" v="84" actId="6549"/>
        <pc:sldMkLst>
          <pc:docMk/>
          <pc:sldMk cId="2837091392" sldId="425"/>
        </pc:sldMkLst>
        <pc:spChg chg="mod">
          <ac:chgData name="Carrera, Sonia" userId="27a5ee86-2d0c-477e-b18d-5b2be795b940" providerId="ADAL" clId="{E655A81B-5A09-4C6E-B6FE-79B1124B1ECD}" dt="2026-08-21T10:40:31.745" v="67" actId="1076"/>
          <ac:spMkLst>
            <pc:docMk/>
            <pc:sldMk cId="2837091392" sldId="425"/>
            <ac:spMk id="3" creationId="{4FF1AA9F-DE13-8C7D-1052-2CC1001B1029}"/>
          </ac:spMkLst>
        </pc:spChg>
        <pc:graphicFrameChg chg="del">
          <ac:chgData name="Carrera, Sonia" userId="27a5ee86-2d0c-477e-b18d-5b2be795b940" providerId="ADAL" clId="{E655A81B-5A09-4C6E-B6FE-79B1124B1ECD}" dt="2026-08-21T10:39:36.011" v="58" actId="478"/>
          <ac:graphicFrameMkLst>
            <pc:docMk/>
            <pc:sldMk cId="2837091392" sldId="425"/>
            <ac:graphicFrameMk id="4" creationId="{94B4963B-0C7C-EDAA-14DD-D3DA81013BD8}"/>
          </ac:graphicFrameMkLst>
        </pc:graphicFrameChg>
        <pc:graphicFrameChg chg="add mod">
          <ac:chgData name="Carrera, Sonia" userId="27a5ee86-2d0c-477e-b18d-5b2be795b940" providerId="ADAL" clId="{E655A81B-5A09-4C6E-B6FE-79B1124B1ECD}" dt="2026-08-21T10:40:29.395" v="65"/>
          <ac:graphicFrameMkLst>
            <pc:docMk/>
            <pc:sldMk cId="2837091392" sldId="425"/>
            <ac:graphicFrameMk id="6" creationId="{1232E8FA-4621-051A-71A0-15E3784A5E8D}"/>
          </ac:graphicFrameMkLst>
        </pc:graphicFrameChg>
        <pc:graphicFrameChg chg="add mod">
          <ac:chgData name="Carrera, Sonia" userId="27a5ee86-2d0c-477e-b18d-5b2be795b940" providerId="ADAL" clId="{E655A81B-5A09-4C6E-B6FE-79B1124B1ECD}" dt="2026-08-21T10:42:47.264" v="83" actId="403"/>
          <ac:graphicFrameMkLst>
            <pc:docMk/>
            <pc:sldMk cId="2837091392" sldId="425"/>
            <ac:graphicFrameMk id="7" creationId="{1232E8FA-4621-051A-71A0-15E3784A5E8D}"/>
          </ac:graphicFrameMkLst>
        </pc:graphicFrameChg>
        <pc:picChg chg="add del mod">
          <ac:chgData name="Carrera, Sonia" userId="27a5ee86-2d0c-477e-b18d-5b2be795b940" providerId="ADAL" clId="{E655A81B-5A09-4C6E-B6FE-79B1124B1ECD}" dt="2026-08-21T10:40:33.294" v="68" actId="478"/>
          <ac:picMkLst>
            <pc:docMk/>
            <pc:sldMk cId="2837091392" sldId="425"/>
            <ac:picMk id="5" creationId="{E3129E40-1A8E-4DDD-3341-4D353B6D73AD}"/>
          </ac:picMkLst>
        </pc:picChg>
      </pc:sldChg>
      <pc:sldChg chg="modSp mod">
        <pc:chgData name="Carrera, Sonia" userId="27a5ee86-2d0c-477e-b18d-5b2be795b940" providerId="ADAL" clId="{E655A81B-5A09-4C6E-B6FE-79B1124B1ECD}" dt="2026-08-14T10:43:59.370" v="1" actId="20577"/>
        <pc:sldMkLst>
          <pc:docMk/>
          <pc:sldMk cId="2655360769" sldId="440"/>
        </pc:sldMkLst>
        <pc:spChg chg="mod">
          <ac:chgData name="Carrera, Sonia" userId="27a5ee86-2d0c-477e-b18d-5b2be795b940" providerId="ADAL" clId="{E655A81B-5A09-4C6E-B6FE-79B1124B1ECD}" dt="2026-08-14T10:43:59.370" v="1" actId="20577"/>
          <ac:spMkLst>
            <pc:docMk/>
            <pc:sldMk cId="2655360769" sldId="440"/>
            <ac:spMk id="4" creationId="{A2097E4D-1775-B921-874A-671B76025409}"/>
          </ac:spMkLst>
        </pc:spChg>
      </pc:sldChg>
      <pc:sldChg chg="addSp delSp modSp mod">
        <pc:chgData name="Carrera, Sonia" userId="27a5ee86-2d0c-477e-b18d-5b2be795b940" providerId="ADAL" clId="{E655A81B-5A09-4C6E-B6FE-79B1124B1ECD}" dt="2026-08-21T10:52:37.405" v="345" actId="255"/>
        <pc:sldMkLst>
          <pc:docMk/>
          <pc:sldMk cId="1264214603" sldId="443"/>
        </pc:sldMkLst>
        <pc:spChg chg="mod">
          <ac:chgData name="Carrera, Sonia" userId="27a5ee86-2d0c-477e-b18d-5b2be795b940" providerId="ADAL" clId="{E655A81B-5A09-4C6E-B6FE-79B1124B1ECD}" dt="2026-08-21T10:49:13.326" v="324" actId="313"/>
          <ac:spMkLst>
            <pc:docMk/>
            <pc:sldMk cId="1264214603" sldId="443"/>
            <ac:spMk id="3" creationId="{1B2F10F3-93EF-8EA2-8CBB-152EAECA56BD}"/>
          </ac:spMkLst>
        </pc:spChg>
        <pc:spChg chg="del">
          <ac:chgData name="Carrera, Sonia" userId="27a5ee86-2d0c-477e-b18d-5b2be795b940" providerId="ADAL" clId="{E655A81B-5A09-4C6E-B6FE-79B1124B1ECD}" dt="2026-08-21T10:47:07.997" v="160"/>
          <ac:spMkLst>
            <pc:docMk/>
            <pc:sldMk cId="1264214603" sldId="443"/>
            <ac:spMk id="4" creationId="{7DDCA05D-2202-A697-25DE-FEBB8D918ECF}"/>
          </ac:spMkLst>
        </pc:spChg>
        <pc:spChg chg="add mod">
          <ac:chgData name="Carrera, Sonia" userId="27a5ee86-2d0c-477e-b18d-5b2be795b940" providerId="ADAL" clId="{E655A81B-5A09-4C6E-B6FE-79B1124B1ECD}" dt="2026-08-21T10:52:10.647" v="339" actId="1076"/>
          <ac:spMkLst>
            <pc:docMk/>
            <pc:sldMk cId="1264214603" sldId="443"/>
            <ac:spMk id="6" creationId="{71CE4D38-CF53-3D88-FC59-750ED84452BF}"/>
          </ac:spMkLst>
        </pc:spChg>
        <pc:spChg chg="add del mod">
          <ac:chgData name="Carrera, Sonia" userId="27a5ee86-2d0c-477e-b18d-5b2be795b940" providerId="ADAL" clId="{E655A81B-5A09-4C6E-B6FE-79B1124B1ECD}" dt="2026-08-21T10:50:20.088" v="332" actId="478"/>
          <ac:spMkLst>
            <pc:docMk/>
            <pc:sldMk cId="1264214603" sldId="443"/>
            <ac:spMk id="7" creationId="{34E79E6D-3D29-A21C-342F-94AC0ACD0D80}"/>
          </ac:spMkLst>
        </pc:spChg>
        <pc:spChg chg="add mod">
          <ac:chgData name="Carrera, Sonia" userId="27a5ee86-2d0c-477e-b18d-5b2be795b940" providerId="ADAL" clId="{E655A81B-5A09-4C6E-B6FE-79B1124B1ECD}" dt="2026-08-21T10:52:37.405" v="345" actId="255"/>
          <ac:spMkLst>
            <pc:docMk/>
            <pc:sldMk cId="1264214603" sldId="443"/>
            <ac:spMk id="8" creationId="{EBEBD6A8-48AC-E354-8E10-3FF0BB53E71A}"/>
          </ac:spMkLst>
        </pc:spChg>
        <pc:graphicFrameChg chg="add mod">
          <ac:chgData name="Carrera, Sonia" userId="27a5ee86-2d0c-477e-b18d-5b2be795b940" providerId="ADAL" clId="{E655A81B-5A09-4C6E-B6FE-79B1124B1ECD}" dt="2026-08-21T10:52:22.680" v="342" actId="207"/>
          <ac:graphicFrameMkLst>
            <pc:docMk/>
            <pc:sldMk cId="1264214603" sldId="443"/>
            <ac:graphicFrameMk id="5" creationId="{3DA78FC4-7BD4-3041-7749-132E86B4FEFF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officenationalstatistics.sharepoint.com/sites/SusIneqNatCap/Publications/Negative%20RR%20LG%20Paper%20Char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officenationalstatistics.sharepoint.com/sites/SusIneqNatCap/Publications/Negative%20RR%20LG%20Paper%20Char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officenationalstatistics.sharepoint.com/sites/SusIneqNatCap/Publications/Negative%20RR%20LG%20Paper%20Charts.xlsx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GB" sz="1200" b="1" i="0" u="none" strike="noStrike" baseline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Water provisioning ES, UK: physical and monetary flows</a:t>
            </a:r>
            <a:endParaRPr lang="en-GB" sz="1200" b="1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GB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'Figure 1'!$C$2</c:f>
              <c:strCache>
                <c:ptCount val="1"/>
                <c:pt idx="0">
                  <c:v>Physical flow (million cubic metres)</c:v>
                </c:pt>
              </c:strCache>
            </c:strRef>
          </c:tx>
          <c:spPr>
            <a:ln w="28575" cap="rnd">
              <a:solidFill>
                <a:srgbClr val="206095"/>
              </a:solidFill>
              <a:round/>
            </a:ln>
            <a:effectLst/>
          </c:spPr>
          <c:marker>
            <c:symbol val="none"/>
          </c:marker>
          <c:cat>
            <c:numRef>
              <c:f>'Figure 1'!$B$3:$B$24</c:f>
              <c:numCache>
                <c:formatCode>General</c:formatCode>
                <c:ptCount val="22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  <c:pt idx="21">
                  <c:v>2023</c:v>
                </c:pt>
              </c:numCache>
            </c:numRef>
          </c:cat>
          <c:val>
            <c:numRef>
              <c:f>'Figure 1'!$C$3:$C$24</c:f>
              <c:numCache>
                <c:formatCode>#,##0</c:formatCode>
                <c:ptCount val="22"/>
                <c:pt idx="0">
                  <c:v>7250</c:v>
                </c:pt>
                <c:pt idx="1">
                  <c:v>7344</c:v>
                </c:pt>
                <c:pt idx="2">
                  <c:v>7287</c:v>
                </c:pt>
                <c:pt idx="3">
                  <c:v>7346</c:v>
                </c:pt>
                <c:pt idx="4">
                  <c:v>7193</c:v>
                </c:pt>
                <c:pt idx="5">
                  <c:v>6973</c:v>
                </c:pt>
                <c:pt idx="6">
                  <c:v>6919</c:v>
                </c:pt>
                <c:pt idx="7">
                  <c:v>6678</c:v>
                </c:pt>
                <c:pt idx="8">
                  <c:v>6775</c:v>
                </c:pt>
                <c:pt idx="9">
                  <c:v>6637</c:v>
                </c:pt>
                <c:pt idx="10">
                  <c:v>6630</c:v>
                </c:pt>
                <c:pt idx="11">
                  <c:v>6638</c:v>
                </c:pt>
                <c:pt idx="12">
                  <c:v>6442</c:v>
                </c:pt>
                <c:pt idx="13">
                  <c:v>6517</c:v>
                </c:pt>
                <c:pt idx="14">
                  <c:v>6668</c:v>
                </c:pt>
                <c:pt idx="15">
                  <c:v>6708</c:v>
                </c:pt>
                <c:pt idx="16">
                  <c:v>6760</c:v>
                </c:pt>
                <c:pt idx="17">
                  <c:v>6550</c:v>
                </c:pt>
                <c:pt idx="18">
                  <c:v>6617</c:v>
                </c:pt>
                <c:pt idx="19">
                  <c:v>6610</c:v>
                </c:pt>
                <c:pt idx="20">
                  <c:v>6626</c:v>
                </c:pt>
                <c:pt idx="21">
                  <c:v>6164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81B-49E4-8D60-EEE5178261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64353295"/>
        <c:axId val="1964355215"/>
      </c:lineChart>
      <c:lineChart>
        <c:grouping val="standard"/>
        <c:varyColors val="0"/>
        <c:ser>
          <c:idx val="1"/>
          <c:order val="1"/>
          <c:tx>
            <c:strRef>
              <c:f>'Figure 1'!$D$2</c:f>
              <c:strCache>
                <c:ptCount val="1"/>
                <c:pt idx="0">
                  <c:v>Annual value (£ million, 2024 prices)</c:v>
                </c:pt>
              </c:strCache>
            </c:strRef>
          </c:tx>
          <c:spPr>
            <a:ln w="28575" cap="rnd">
              <a:solidFill>
                <a:srgbClr val="F66068"/>
              </a:solidFill>
              <a:round/>
            </a:ln>
            <a:effectLst/>
          </c:spPr>
          <c:marker>
            <c:symbol val="none"/>
          </c:marker>
          <c:val>
            <c:numRef>
              <c:f>'Figure 1'!$D$3:$D$24</c:f>
              <c:numCache>
                <c:formatCode>#,##0</c:formatCode>
                <c:ptCount val="22"/>
                <c:pt idx="0" formatCode="General">
                  <c:v>761</c:v>
                </c:pt>
                <c:pt idx="1">
                  <c:v>1141</c:v>
                </c:pt>
                <c:pt idx="2" formatCode="General">
                  <c:v>589</c:v>
                </c:pt>
                <c:pt idx="3">
                  <c:v>1436</c:v>
                </c:pt>
                <c:pt idx="4">
                  <c:v>1137</c:v>
                </c:pt>
                <c:pt idx="5" formatCode="General">
                  <c:v>408</c:v>
                </c:pt>
                <c:pt idx="6">
                  <c:v>1569</c:v>
                </c:pt>
                <c:pt idx="7">
                  <c:v>1770</c:v>
                </c:pt>
                <c:pt idx="8">
                  <c:v>1882</c:v>
                </c:pt>
                <c:pt idx="9">
                  <c:v>1801</c:v>
                </c:pt>
                <c:pt idx="10">
                  <c:v>2842</c:v>
                </c:pt>
                <c:pt idx="11">
                  <c:v>2299</c:v>
                </c:pt>
                <c:pt idx="12">
                  <c:v>1737</c:v>
                </c:pt>
                <c:pt idx="13">
                  <c:v>2237</c:v>
                </c:pt>
                <c:pt idx="14">
                  <c:v>3035</c:v>
                </c:pt>
                <c:pt idx="15">
                  <c:v>2604</c:v>
                </c:pt>
                <c:pt idx="16">
                  <c:v>2751</c:v>
                </c:pt>
                <c:pt idx="17">
                  <c:v>2812</c:v>
                </c:pt>
                <c:pt idx="18">
                  <c:v>3043</c:v>
                </c:pt>
                <c:pt idx="19">
                  <c:v>2644</c:v>
                </c:pt>
                <c:pt idx="20" formatCode="General">
                  <c:v>93</c:v>
                </c:pt>
                <c:pt idx="21">
                  <c:v>-2514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81B-49E4-8D60-EEE5178261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15092383"/>
        <c:axId val="1215090943"/>
      </c:lineChart>
      <c:catAx>
        <c:axId val="19643532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254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64355215"/>
        <c:crossesAt val="0"/>
        <c:auto val="0"/>
        <c:lblAlgn val="ctr"/>
        <c:lblOffset val="100"/>
        <c:noMultiLvlLbl val="0"/>
      </c:catAx>
      <c:valAx>
        <c:axId val="1964355215"/>
        <c:scaling>
          <c:orientation val="minMax"/>
          <c:min val="-3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GB" sz="900">
                    <a:latin typeface="Arial" panose="020B0604020202020204" pitchFamily="34" charset="0"/>
                    <a:cs typeface="Arial" panose="020B0604020202020204" pitchFamily="34" charset="0"/>
                  </a:rPr>
                  <a:t>million cubic metres</a:t>
                </a:r>
              </a:p>
            </c:rich>
          </c:tx>
          <c:layout>
            <c:manualLayout>
              <c:xMode val="edge"/>
              <c:yMode val="edge"/>
              <c:x val="1.3444730512551238E-2"/>
              <c:y val="0.2940900581410838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64353295"/>
        <c:crossesAt val="1"/>
        <c:crossBetween val="between"/>
        <c:majorUnit val="1000"/>
      </c:valAx>
      <c:valAx>
        <c:axId val="1215090943"/>
        <c:scaling>
          <c:orientation val="minMax"/>
          <c:max val="8000"/>
          <c:min val="-300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GB" sz="900">
                    <a:latin typeface="Arial" panose="020B0604020202020204" pitchFamily="34" charset="0"/>
                    <a:cs typeface="Arial" panose="020B0604020202020204" pitchFamily="34" charset="0"/>
                  </a:rPr>
                  <a:t>£</a:t>
                </a:r>
                <a:r>
                  <a:rPr lang="en-GB" sz="900" baseline="0">
                    <a:latin typeface="Arial" panose="020B0604020202020204" pitchFamily="34" charset="0"/>
                    <a:cs typeface="Arial" panose="020B0604020202020204" pitchFamily="34" charset="0"/>
                  </a:rPr>
                  <a:t> million, 2024 prices</a:t>
                </a:r>
              </a:p>
            </c:rich>
          </c:tx>
          <c:layout>
            <c:manualLayout>
              <c:xMode val="edge"/>
              <c:yMode val="edge"/>
              <c:x val="0.96284445127351392"/>
              <c:y val="0.331390988699141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215092383"/>
        <c:crosses val="max"/>
        <c:crossBetween val="between"/>
        <c:majorUnit val="1000"/>
      </c:valAx>
      <c:catAx>
        <c:axId val="1215092383"/>
        <c:scaling>
          <c:orientation val="minMax"/>
        </c:scaling>
        <c:delete val="1"/>
        <c:axPos val="b"/>
        <c:majorTickMark val="out"/>
        <c:minorTickMark val="none"/>
        <c:tickLblPos val="nextTo"/>
        <c:crossAx val="121509094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GB" sz="1200" b="1" i="0" u="none" strike="noStrike" baseline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Water provisioning ES, UK. £ million in 2024 prices</a:t>
            </a:r>
            <a:endParaRPr lang="en-GB" sz="1200" b="1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GB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'Figure 2'!$C$2</c:f>
              <c:strCache>
                <c:ptCount val="1"/>
                <c:pt idx="0">
                  <c:v>Current Approach</c:v>
                </c:pt>
              </c:strCache>
            </c:strRef>
          </c:tx>
          <c:spPr>
            <a:ln w="28575" cap="rnd">
              <a:solidFill>
                <a:srgbClr val="206095"/>
              </a:solidFill>
              <a:round/>
            </a:ln>
            <a:effectLst/>
          </c:spPr>
          <c:marker>
            <c:symbol val="none"/>
          </c:marker>
          <c:cat>
            <c:numRef>
              <c:f>'Figure 2'!$B$3:$B$24</c:f>
              <c:numCache>
                <c:formatCode>General</c:formatCode>
                <c:ptCount val="22"/>
                <c:pt idx="0">
                  <c:v>2002</c:v>
                </c:pt>
                <c:pt idx="2">
                  <c:v>2004</c:v>
                </c:pt>
                <c:pt idx="4">
                  <c:v>2006</c:v>
                </c:pt>
                <c:pt idx="6">
                  <c:v>2008</c:v>
                </c:pt>
                <c:pt idx="8">
                  <c:v>2010</c:v>
                </c:pt>
                <c:pt idx="10">
                  <c:v>2012</c:v>
                </c:pt>
                <c:pt idx="12">
                  <c:v>2014</c:v>
                </c:pt>
                <c:pt idx="14">
                  <c:v>2016</c:v>
                </c:pt>
                <c:pt idx="16">
                  <c:v>2018</c:v>
                </c:pt>
                <c:pt idx="18">
                  <c:v>2020</c:v>
                </c:pt>
                <c:pt idx="20">
                  <c:v>2022</c:v>
                </c:pt>
              </c:numCache>
            </c:numRef>
          </c:cat>
          <c:val>
            <c:numRef>
              <c:f>'Figure 2'!$C$3:$C$24</c:f>
              <c:numCache>
                <c:formatCode>General</c:formatCode>
                <c:ptCount val="22"/>
                <c:pt idx="0">
                  <c:v>761.21119999999996</c:v>
                </c:pt>
                <c:pt idx="1">
                  <c:v>1141.047161</c:v>
                </c:pt>
                <c:pt idx="2">
                  <c:v>589.45882119999999</c:v>
                </c:pt>
                <c:pt idx="3">
                  <c:v>1436.248155</c:v>
                </c:pt>
                <c:pt idx="4">
                  <c:v>1136.7711839999999</c:v>
                </c:pt>
                <c:pt idx="5">
                  <c:v>407.57928379999998</c:v>
                </c:pt>
                <c:pt idx="6">
                  <c:v>1569.2227029999999</c:v>
                </c:pt>
                <c:pt idx="7">
                  <c:v>1770.1162629999999</c:v>
                </c:pt>
                <c:pt idx="8">
                  <c:v>1882.3217930000001</c:v>
                </c:pt>
                <c:pt idx="9">
                  <c:v>1800.888058</c:v>
                </c:pt>
                <c:pt idx="10">
                  <c:v>2842.4219870000002</c:v>
                </c:pt>
                <c:pt idx="11">
                  <c:v>2299.158336</c:v>
                </c:pt>
                <c:pt idx="12">
                  <c:v>1737.2847340000001</c:v>
                </c:pt>
                <c:pt idx="13">
                  <c:v>2236.7080890000002</c:v>
                </c:pt>
                <c:pt idx="14">
                  <c:v>3035.4523709999999</c:v>
                </c:pt>
                <c:pt idx="15">
                  <c:v>2604.0083639999998</c:v>
                </c:pt>
                <c:pt idx="16">
                  <c:v>2750.6663640000002</c:v>
                </c:pt>
                <c:pt idx="17">
                  <c:v>2812.1820440000001</c:v>
                </c:pt>
                <c:pt idx="18">
                  <c:v>3043.3752559999998</c:v>
                </c:pt>
                <c:pt idx="19">
                  <c:v>2644.0100769999999</c:v>
                </c:pt>
                <c:pt idx="20">
                  <c:v>92.706335859999996</c:v>
                </c:pt>
                <c:pt idx="21">
                  <c:v>-2513.851811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7E0-448B-B5B5-B4D4B4426ED4}"/>
            </c:ext>
          </c:extLst>
        </c:ser>
        <c:ser>
          <c:idx val="1"/>
          <c:order val="1"/>
          <c:tx>
            <c:strRef>
              <c:f>'Figure 2'!$D$2</c:f>
              <c:strCache>
                <c:ptCount val="1"/>
                <c:pt idx="0">
                  <c:v>Incremental Approach</c:v>
                </c:pt>
              </c:strCache>
            </c:strRef>
          </c:tx>
          <c:spPr>
            <a:ln w="28575" cap="rnd">
              <a:solidFill>
                <a:srgbClr val="F66068"/>
              </a:solidFill>
              <a:round/>
            </a:ln>
            <a:effectLst/>
          </c:spPr>
          <c:marker>
            <c:symbol val="none"/>
          </c:marker>
          <c:cat>
            <c:numRef>
              <c:f>'Figure 2'!$B$3:$B$24</c:f>
              <c:numCache>
                <c:formatCode>General</c:formatCode>
                <c:ptCount val="22"/>
                <c:pt idx="0">
                  <c:v>2002</c:v>
                </c:pt>
                <c:pt idx="2">
                  <c:v>2004</c:v>
                </c:pt>
                <c:pt idx="4">
                  <c:v>2006</c:v>
                </c:pt>
                <c:pt idx="6">
                  <c:v>2008</c:v>
                </c:pt>
                <c:pt idx="8">
                  <c:v>2010</c:v>
                </c:pt>
                <c:pt idx="10">
                  <c:v>2012</c:v>
                </c:pt>
                <c:pt idx="12">
                  <c:v>2014</c:v>
                </c:pt>
                <c:pt idx="14">
                  <c:v>2016</c:v>
                </c:pt>
                <c:pt idx="16">
                  <c:v>2018</c:v>
                </c:pt>
                <c:pt idx="18">
                  <c:v>2020</c:v>
                </c:pt>
                <c:pt idx="20">
                  <c:v>2022</c:v>
                </c:pt>
              </c:numCache>
            </c:numRef>
          </c:cat>
          <c:val>
            <c:numRef>
              <c:f>'Figure 2'!$D$3:$D$24</c:f>
              <c:numCache>
                <c:formatCode>General</c:formatCode>
                <c:ptCount val="22"/>
                <c:pt idx="0">
                  <c:v>1223.519914</c:v>
                </c:pt>
                <c:pt idx="1">
                  <c:v>1763.8229389999999</c:v>
                </c:pt>
                <c:pt idx="2">
                  <c:v>1657.0558980000001</c:v>
                </c:pt>
                <c:pt idx="3">
                  <c:v>2406.438318</c:v>
                </c:pt>
                <c:pt idx="4">
                  <c:v>2311.2498879999998</c:v>
                </c:pt>
                <c:pt idx="5">
                  <c:v>2140.9348540000001</c:v>
                </c:pt>
                <c:pt idx="6">
                  <c:v>3222.27502</c:v>
                </c:pt>
                <c:pt idx="7">
                  <c:v>2764.7525989999999</c:v>
                </c:pt>
                <c:pt idx="8">
                  <c:v>3076.536141</c:v>
                </c:pt>
                <c:pt idx="9">
                  <c:v>3029.7846070000001</c:v>
                </c:pt>
                <c:pt idx="10">
                  <c:v>3152.6405840000002</c:v>
                </c:pt>
                <c:pt idx="11">
                  <c:v>2977.070138</c:v>
                </c:pt>
                <c:pt idx="12">
                  <c:v>2627.214414</c:v>
                </c:pt>
                <c:pt idx="13">
                  <c:v>2547.3447590000001</c:v>
                </c:pt>
                <c:pt idx="14">
                  <c:v>2959.8614510000002</c:v>
                </c:pt>
                <c:pt idx="15">
                  <c:v>2764.118301</c:v>
                </c:pt>
                <c:pt idx="16">
                  <c:v>3402.5089189999999</c:v>
                </c:pt>
                <c:pt idx="17">
                  <c:v>3015.8537529999999</c:v>
                </c:pt>
                <c:pt idx="18">
                  <c:v>2777.6734000000001</c:v>
                </c:pt>
                <c:pt idx="19">
                  <c:v>2883.2962520000001</c:v>
                </c:pt>
                <c:pt idx="20">
                  <c:v>2248.2876999999999</c:v>
                </c:pt>
                <c:pt idx="21">
                  <c:v>1408.3952710000001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7E0-448B-B5B5-B4D4B4426E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29864159"/>
        <c:axId val="1929864639"/>
      </c:lineChart>
      <c:catAx>
        <c:axId val="19298641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254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29864639"/>
        <c:crosses val="autoZero"/>
        <c:auto val="1"/>
        <c:lblAlgn val="ctr"/>
        <c:lblOffset val="100"/>
        <c:noMultiLvlLbl val="0"/>
      </c:catAx>
      <c:valAx>
        <c:axId val="19298646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298641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b="1">
                <a:solidFill>
                  <a:schemeClr val="tx1"/>
                </a:solidFill>
              </a:rPr>
              <a:t>Economic Value of Public Water Abstraction, England</a:t>
            </a:r>
            <a:r>
              <a:rPr lang="en-GB" b="1" baseline="0">
                <a:solidFill>
                  <a:schemeClr val="tx1"/>
                </a:solidFill>
              </a:rPr>
              <a:t> </a:t>
            </a:r>
            <a:br>
              <a:rPr lang="en-GB" b="1" baseline="0">
                <a:solidFill>
                  <a:schemeClr val="tx1"/>
                </a:solidFill>
              </a:rPr>
            </a:br>
            <a:r>
              <a:rPr lang="en-GB" b="1" baseline="0">
                <a:solidFill>
                  <a:schemeClr val="tx1"/>
                </a:solidFill>
              </a:rPr>
              <a:t>£ millions 2025 Price</a:t>
            </a:r>
            <a:endParaRPr lang="en-GB" b="1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GB"/>
        </a:p>
      </c:txPr>
    </c:title>
    <c:autoTitleDeleted val="0"/>
    <c:plotArea>
      <c:layout/>
      <c:lineChart>
        <c:grouping val="standard"/>
        <c:varyColors val="0"/>
        <c:ser>
          <c:idx val="1"/>
          <c:order val="1"/>
          <c:tx>
            <c:strRef>
              <c:f>'[macro_SUTs_09-18_4values_v1 - Oliver Update.xlsm]Sheet1'!$B$1</c:f>
              <c:strCache>
                <c:ptCount val="1"/>
                <c:pt idx="0">
                  <c:v>Resource Rent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'[macro_SUTs_09-18_4values_v1 - Oliver Update.xlsm]Sheet1'!$A$2:$A$11</c:f>
              <c:numCache>
                <c:formatCode>General</c:formatCod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</c:numCache>
            </c:numRef>
          </c:cat>
          <c:val>
            <c:numRef>
              <c:f>'[macro_SUTs_09-18_4values_v1 - Oliver Update.xlsm]Sheet1'!$B$2:$B$11</c:f>
              <c:numCache>
                <c:formatCode>General</c:formatCode>
                <c:ptCount val="10"/>
                <c:pt idx="0">
                  <c:v>1393.469194496</c:v>
                </c:pt>
                <c:pt idx="1">
                  <c:v>1792.1828577379999</c:v>
                </c:pt>
                <c:pt idx="2">
                  <c:v>1365.627712275</c:v>
                </c:pt>
                <c:pt idx="3">
                  <c:v>2006.49146131</c:v>
                </c:pt>
                <c:pt idx="4">
                  <c:v>1742.0205645779999</c:v>
                </c:pt>
                <c:pt idx="5">
                  <c:v>1219.5148369870001</c:v>
                </c:pt>
                <c:pt idx="6">
                  <c:v>1615.301029641</c:v>
                </c:pt>
                <c:pt idx="7">
                  <c:v>2313.1177688920002</c:v>
                </c:pt>
                <c:pt idx="8">
                  <c:v>2023.0428648120001</c:v>
                </c:pt>
                <c:pt idx="9" formatCode="0.00">
                  <c:v>2068.5196006199999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DD0-46C6-A333-AC868814615F}"/>
            </c:ext>
          </c:extLst>
        </c:ser>
        <c:ser>
          <c:idx val="2"/>
          <c:order val="2"/>
          <c:tx>
            <c:strRef>
              <c:f>'[macro_SUTs_09-18_4values_v1 - Oliver Update.xlsm]Sheet1'!$C$1</c:f>
              <c:strCache>
                <c:ptCount val="1"/>
                <c:pt idx="0">
                  <c:v>Abstraction Costs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'[macro_SUTs_09-18_4values_v1 - Oliver Update.xlsm]Sheet1'!$A$2:$A$11</c:f>
              <c:numCache>
                <c:formatCode>General</c:formatCod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</c:numCache>
            </c:numRef>
          </c:cat>
          <c:val>
            <c:numRef>
              <c:f>'[macro_SUTs_09-18_4values_v1 - Oliver Update.xlsm]Sheet1'!$C$2:$C$11</c:f>
              <c:numCache>
                <c:formatCode>General</c:formatCode>
                <c:ptCount val="10"/>
                <c:pt idx="0">
                  <c:v>44.312435397999998</c:v>
                </c:pt>
                <c:pt idx="1">
                  <c:v>43.972668980000002</c:v>
                </c:pt>
                <c:pt idx="2">
                  <c:v>43.972668980000002</c:v>
                </c:pt>
                <c:pt idx="3" formatCode="0.00">
                  <c:v>44.430194356000001</c:v>
                </c:pt>
                <c:pt idx="4">
                  <c:v>40.613938146000002</c:v>
                </c:pt>
                <c:pt idx="5">
                  <c:v>41.495467512276001</c:v>
                </c:pt>
                <c:pt idx="6">
                  <c:v>43.469338964999999</c:v>
                </c:pt>
                <c:pt idx="7">
                  <c:v>39.461098366000002</c:v>
                </c:pt>
                <c:pt idx="8">
                  <c:v>40.243333984000003</c:v>
                </c:pt>
                <c:pt idx="9">
                  <c:v>42.557137722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DD0-46C6-A333-AC868814615F}"/>
            </c:ext>
          </c:extLst>
        </c:ser>
        <c:ser>
          <c:idx val="3"/>
          <c:order val="3"/>
          <c:tx>
            <c:strRef>
              <c:f>'[macro_SUTs_09-18_4values_v1 - Oliver Update.xlsm]Sheet1'!$D$1</c:f>
              <c:strCache>
                <c:ptCount val="1"/>
                <c:pt idx="0">
                  <c:v>Value Transfer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'[macro_SUTs_09-18_4values_v1 - Oliver Update.xlsm]Sheet1'!$A$2:$A$11</c:f>
              <c:numCache>
                <c:formatCode>General</c:formatCod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</c:numCache>
            </c:numRef>
          </c:cat>
          <c:val>
            <c:numRef>
              <c:f>'[macro_SUTs_09-18_4values_v1 - Oliver Update.xlsm]Sheet1'!$D$2:$D$11</c:f>
              <c:numCache>
                <c:formatCode>General</c:formatCode>
                <c:ptCount val="10"/>
                <c:pt idx="0" formatCode="0.00">
                  <c:v>3508.65</c:v>
                </c:pt>
                <c:pt idx="1">
                  <c:v>3564.6750000000002</c:v>
                </c:pt>
                <c:pt idx="2">
                  <c:v>3493.125</c:v>
                </c:pt>
                <c:pt idx="3">
                  <c:v>3494.4749999999999</c:v>
                </c:pt>
                <c:pt idx="4" formatCode="0.00">
                  <c:v>3495.15</c:v>
                </c:pt>
                <c:pt idx="5">
                  <c:v>3405.8387250000001</c:v>
                </c:pt>
                <c:pt idx="6">
                  <c:v>3448.5749999999998</c:v>
                </c:pt>
                <c:pt idx="7" formatCode="0.00">
                  <c:v>3565.35</c:v>
                </c:pt>
                <c:pt idx="8">
                  <c:v>3599.1</c:v>
                </c:pt>
                <c:pt idx="9" formatCode="0.00">
                  <c:v>3608.55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DD0-46C6-A333-AC868814615F}"/>
            </c:ext>
          </c:extLst>
        </c:ser>
        <c:ser>
          <c:idx val="4"/>
          <c:order val="4"/>
          <c:tx>
            <c:strRef>
              <c:f>'[macro_SUTs_09-18_4values_v1 - Oliver Update.xlsm]Sheet1'!$E$1</c:f>
              <c:strCache>
                <c:ptCount val="1"/>
                <c:pt idx="0">
                  <c:v>Replacement Cost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'[macro_SUTs_09-18_4values_v1 - Oliver Update.xlsm]Sheet1'!$A$2:$A$11</c:f>
              <c:numCache>
                <c:formatCode>General</c:formatCod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</c:numCache>
            </c:numRef>
          </c:cat>
          <c:val>
            <c:numRef>
              <c:f>'[macro_SUTs_09-18_4values_v1 - Oliver Update.xlsm]Sheet1'!$E$2:$E$11</c:f>
              <c:numCache>
                <c:formatCode>General</c:formatCode>
                <c:ptCount val="10"/>
                <c:pt idx="0">
                  <c:v>3780.9004479999999</c:v>
                </c:pt>
                <c:pt idx="1">
                  <c:v>3841.2726560000001</c:v>
                </c:pt>
                <c:pt idx="2">
                  <c:v>3764.1707999999999</c:v>
                </c:pt>
                <c:pt idx="3">
                  <c:v>3765.625552</c:v>
                </c:pt>
                <c:pt idx="4">
                  <c:v>3766.3529279999998</c:v>
                </c:pt>
                <c:pt idx="5">
                  <c:v>3670.1116273120001</c:v>
                </c:pt>
                <c:pt idx="6">
                  <c:v>3716.1639839999998</c:v>
                </c:pt>
                <c:pt idx="7" formatCode="0">
                  <c:v>3842.0000319999999</c:v>
                </c:pt>
                <c:pt idx="8">
                  <c:v>3878.3688320000001</c:v>
                </c:pt>
                <c:pt idx="9">
                  <c:v>3888.5520959999999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DD0-46C6-A333-AC86881461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446712959"/>
        <c:axId val="1446723999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'[macro_SUTs_09-18_4values_v1 - Oliver Update.xlsm]Sheet1'!$A$1</c15:sqref>
                        </c15:formulaRef>
                      </c:ext>
                    </c:extLst>
                    <c:strCache>
                      <c:ptCount val="1"/>
                      <c:pt idx="0">
                        <c:v>Year</c:v>
                      </c:pt>
                    </c:strCache>
                  </c:strRef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>
                      <c:ext uri="{02D57815-91ED-43cb-92C2-25804820EDAC}">
                        <c15:formulaRef>
                          <c15:sqref>'[macro_SUTs_09-18_4values_v1 - Oliver Update.xlsm]Sheet1'!$A$2:$A$11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2009</c:v>
                      </c:pt>
                      <c:pt idx="1">
                        <c:v>2010</c:v>
                      </c:pt>
                      <c:pt idx="2">
                        <c:v>2011</c:v>
                      </c:pt>
                      <c:pt idx="3">
                        <c:v>2012</c:v>
                      </c:pt>
                      <c:pt idx="4">
                        <c:v>2013</c:v>
                      </c:pt>
                      <c:pt idx="5">
                        <c:v>2014</c:v>
                      </c:pt>
                      <c:pt idx="6">
                        <c:v>2015</c:v>
                      </c:pt>
                      <c:pt idx="7">
                        <c:v>2016</c:v>
                      </c:pt>
                      <c:pt idx="8">
                        <c:v>2017</c:v>
                      </c:pt>
                      <c:pt idx="9">
                        <c:v>2018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'[macro_SUTs_09-18_4values_v1 - Oliver Update.xlsm]Sheet1'!$A$2:$A$11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2009</c:v>
                      </c:pt>
                      <c:pt idx="1">
                        <c:v>2010</c:v>
                      </c:pt>
                      <c:pt idx="2">
                        <c:v>2011</c:v>
                      </c:pt>
                      <c:pt idx="3">
                        <c:v>2012</c:v>
                      </c:pt>
                      <c:pt idx="4">
                        <c:v>2013</c:v>
                      </c:pt>
                      <c:pt idx="5">
                        <c:v>2014</c:v>
                      </c:pt>
                      <c:pt idx="6">
                        <c:v>2015</c:v>
                      </c:pt>
                      <c:pt idx="7">
                        <c:v>2016</c:v>
                      </c:pt>
                      <c:pt idx="8">
                        <c:v>2017</c:v>
                      </c:pt>
                      <c:pt idx="9">
                        <c:v>2018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4-1DD0-46C6-A333-AC868814615F}"/>
                  </c:ext>
                </c:extLst>
              </c15:ser>
            </c15:filteredLineSeries>
          </c:ext>
        </c:extLst>
      </c:lineChart>
      <c:catAx>
        <c:axId val="14467129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46723999"/>
        <c:crosses val="autoZero"/>
        <c:auto val="1"/>
        <c:lblAlgn val="ctr"/>
        <c:lblOffset val="100"/>
        <c:noMultiLvlLbl val="0"/>
      </c:catAx>
      <c:valAx>
        <c:axId val="14467239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467129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100" b="1" i="0" u="none" strike="noStrike" kern="1200" spc="0" baseline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Economic Value of Public Water Abstraction, England, £ million in 2025 prices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'Figure 3'!$C$3</c:f>
              <c:strCache>
                <c:ptCount val="1"/>
                <c:pt idx="0">
                  <c:v>Resource Rent - constrained </c:v>
                </c:pt>
              </c:strCache>
            </c:strRef>
          </c:tx>
          <c:spPr>
            <a:ln w="28575" cap="rnd">
              <a:solidFill>
                <a:schemeClr val="accent1"/>
              </a:solidFill>
              <a:prstDash val="sysDot"/>
              <a:round/>
            </a:ln>
            <a:effectLst/>
          </c:spPr>
          <c:marker>
            <c:symbol val="none"/>
          </c:marker>
          <c:cat>
            <c:numRef>
              <c:f>'Figure 3'!$B$4:$B$18</c:f>
              <c:numCache>
                <c:formatCode>General</c:formatCode>
                <c:ptCount val="1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</c:numCache>
            </c:numRef>
          </c:cat>
          <c:val>
            <c:numRef>
              <c:f>'Figure 3'!$C$4:$C$18</c:f>
              <c:numCache>
                <c:formatCode>#,##0</c:formatCode>
                <c:ptCount val="15"/>
                <c:pt idx="0">
                  <c:v>1653</c:v>
                </c:pt>
                <c:pt idx="1">
                  <c:v>2155</c:v>
                </c:pt>
                <c:pt idx="2">
                  <c:v>1641</c:v>
                </c:pt>
                <c:pt idx="3">
                  <c:v>2213</c:v>
                </c:pt>
                <c:pt idx="4">
                  <c:v>1966</c:v>
                </c:pt>
                <c:pt idx="5">
                  <c:v>1483</c:v>
                </c:pt>
                <c:pt idx="6">
                  <c:v>1855</c:v>
                </c:pt>
                <c:pt idx="7">
                  <c:v>2566</c:v>
                </c:pt>
                <c:pt idx="8">
                  <c:v>2285</c:v>
                </c:pt>
                <c:pt idx="9">
                  <c:v>2367</c:v>
                </c:pt>
                <c:pt idx="10">
                  <c:v>2450</c:v>
                </c:pt>
                <c:pt idx="11" formatCode="General">
                  <c:v>2834</c:v>
                </c:pt>
                <c:pt idx="12" formatCode="General">
                  <c:v>2439.84</c:v>
                </c:pt>
                <c:pt idx="13" formatCode="General">
                  <c:v>451.36</c:v>
                </c:pt>
                <c:pt idx="14" formatCode="0.00">
                  <c:v>41.5615892832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3E5-4447-B725-EC5F041FC508}"/>
            </c:ext>
          </c:extLst>
        </c:ser>
        <c:ser>
          <c:idx val="1"/>
          <c:order val="1"/>
          <c:tx>
            <c:strRef>
              <c:f>'Figure 3'!$D$3</c:f>
              <c:strCache>
                <c:ptCount val="1"/>
                <c:pt idx="0">
                  <c:v>Resource Rent (RR)</c:v>
                </c:pt>
              </c:strCache>
            </c:strRef>
          </c:tx>
          <c:spPr>
            <a:ln w="28575" cap="rnd">
              <a:solidFill>
                <a:srgbClr val="206095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'Figure 3'!$B$4:$B$18</c:f>
              <c:numCache>
                <c:formatCode>General</c:formatCode>
                <c:ptCount val="1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</c:numCache>
            </c:numRef>
          </c:cat>
          <c:val>
            <c:numRef>
              <c:f>'Figure 3'!$D$4:$D$18</c:f>
              <c:numCache>
                <c:formatCode>#,##0</c:formatCode>
                <c:ptCount val="15"/>
                <c:pt idx="0">
                  <c:v>1653</c:v>
                </c:pt>
                <c:pt idx="1">
                  <c:v>2155</c:v>
                </c:pt>
                <c:pt idx="2">
                  <c:v>1641</c:v>
                </c:pt>
                <c:pt idx="3">
                  <c:v>2213</c:v>
                </c:pt>
                <c:pt idx="4">
                  <c:v>1966</c:v>
                </c:pt>
                <c:pt idx="5">
                  <c:v>1483</c:v>
                </c:pt>
                <c:pt idx="6">
                  <c:v>1855</c:v>
                </c:pt>
                <c:pt idx="7">
                  <c:v>2566</c:v>
                </c:pt>
                <c:pt idx="8">
                  <c:v>2285</c:v>
                </c:pt>
                <c:pt idx="9">
                  <c:v>2367</c:v>
                </c:pt>
                <c:pt idx="10">
                  <c:v>2450</c:v>
                </c:pt>
                <c:pt idx="11" formatCode="General">
                  <c:v>2834</c:v>
                </c:pt>
                <c:pt idx="12" formatCode="General">
                  <c:v>2439.84</c:v>
                </c:pt>
                <c:pt idx="13" formatCode="General">
                  <c:v>451.36</c:v>
                </c:pt>
                <c:pt idx="14" formatCode="General">
                  <c:v>-1668.16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3E5-4447-B725-EC5F041FC508}"/>
            </c:ext>
          </c:extLst>
        </c:ser>
        <c:ser>
          <c:idx val="2"/>
          <c:order val="2"/>
          <c:tx>
            <c:strRef>
              <c:f>'Figure 3'!$E$3</c:f>
              <c:strCache>
                <c:ptCount val="1"/>
                <c:pt idx="0">
                  <c:v>Abstraction Costs</c:v>
                </c:pt>
              </c:strCache>
            </c:strRef>
          </c:tx>
          <c:spPr>
            <a:ln w="28575" cap="rnd">
              <a:solidFill>
                <a:srgbClr val="F66068"/>
              </a:solidFill>
              <a:round/>
            </a:ln>
            <a:effectLst/>
          </c:spPr>
          <c:marker>
            <c:symbol val="none"/>
          </c:marker>
          <c:cat>
            <c:numRef>
              <c:f>'Figure 3'!$B$4:$B$18</c:f>
              <c:numCache>
                <c:formatCode>General</c:formatCode>
                <c:ptCount val="1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</c:numCache>
            </c:numRef>
          </c:cat>
          <c:val>
            <c:numRef>
              <c:f>'Figure 3'!$E$4:$E$18</c:f>
              <c:numCache>
                <c:formatCode>0.00</c:formatCode>
                <c:ptCount val="15"/>
                <c:pt idx="0">
                  <c:v>44.312435399999998</c:v>
                </c:pt>
                <c:pt idx="1">
                  <c:v>43.972668980000002</c:v>
                </c:pt>
                <c:pt idx="2">
                  <c:v>43.972668980000002</c:v>
                </c:pt>
                <c:pt idx="3">
                  <c:v>44.43</c:v>
                </c:pt>
                <c:pt idx="4">
                  <c:v>40.613938150000003</c:v>
                </c:pt>
                <c:pt idx="5">
                  <c:v>41.495467509999997</c:v>
                </c:pt>
                <c:pt idx="6">
                  <c:v>43.469338970000003</c:v>
                </c:pt>
                <c:pt idx="7">
                  <c:v>39.461098370000002</c:v>
                </c:pt>
                <c:pt idx="8">
                  <c:v>40.243333980000003</c:v>
                </c:pt>
                <c:pt idx="9">
                  <c:v>42.55713772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3E5-4447-B725-EC5F041FC508}"/>
            </c:ext>
          </c:extLst>
        </c:ser>
        <c:ser>
          <c:idx val="3"/>
          <c:order val="3"/>
          <c:tx>
            <c:strRef>
              <c:f>'Figure 3'!$F$3</c:f>
              <c:strCache>
                <c:ptCount val="1"/>
                <c:pt idx="0">
                  <c:v>Abstraction Costs Projected</c:v>
                </c:pt>
              </c:strCache>
            </c:strRef>
          </c:tx>
          <c:spPr>
            <a:ln w="28575" cap="rnd">
              <a:solidFill>
                <a:srgbClr val="F66068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'Figure 3'!$B$4:$B$18</c:f>
              <c:numCache>
                <c:formatCode>General</c:formatCode>
                <c:ptCount val="1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</c:numCache>
            </c:numRef>
          </c:cat>
          <c:val>
            <c:numRef>
              <c:f>'Figure 3'!$F$4:$F$18</c:f>
              <c:numCache>
                <c:formatCode>General</c:formatCode>
                <c:ptCount val="15"/>
                <c:pt idx="9" formatCode="0.00">
                  <c:v>42.56</c:v>
                </c:pt>
                <c:pt idx="10" formatCode="0.00">
                  <c:v>41.44527531</c:v>
                </c:pt>
                <c:pt idx="11" formatCode="0.00">
                  <c:v>41.435236869999997</c:v>
                </c:pt>
                <c:pt idx="12" formatCode="0.00">
                  <c:v>41.028416449999995</c:v>
                </c:pt>
                <c:pt idx="13" formatCode="0.00">
                  <c:v>41.341880066000002</c:v>
                </c:pt>
                <c:pt idx="14" formatCode="0.00">
                  <c:v>41.5615892832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3E5-4447-B725-EC5F041FC508}"/>
            </c:ext>
          </c:extLst>
        </c:ser>
        <c:ser>
          <c:idx val="4"/>
          <c:order val="4"/>
          <c:tx>
            <c:strRef>
              <c:f>'Figure 3'!$G$3</c:f>
              <c:strCache>
                <c:ptCount val="1"/>
                <c:pt idx="0">
                  <c:v>Value Transfer</c:v>
                </c:pt>
              </c:strCache>
            </c:strRef>
          </c:tx>
          <c:spPr>
            <a:ln w="28575" cap="rnd">
              <a:solidFill>
                <a:srgbClr val="A8BD3A"/>
              </a:solidFill>
              <a:round/>
            </a:ln>
            <a:effectLst/>
          </c:spPr>
          <c:marker>
            <c:symbol val="none"/>
          </c:marker>
          <c:cat>
            <c:numRef>
              <c:f>'Figure 3'!$B$4:$B$18</c:f>
              <c:numCache>
                <c:formatCode>General</c:formatCode>
                <c:ptCount val="1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</c:numCache>
            </c:numRef>
          </c:cat>
          <c:val>
            <c:numRef>
              <c:f>'Figure 3'!$G$4:$G$18</c:f>
              <c:numCache>
                <c:formatCode>General</c:formatCode>
                <c:ptCount val="15"/>
                <c:pt idx="0">
                  <c:v>3508.65</c:v>
                </c:pt>
                <c:pt idx="1">
                  <c:v>3564.6750000000002</c:v>
                </c:pt>
                <c:pt idx="2">
                  <c:v>3493.125</c:v>
                </c:pt>
                <c:pt idx="3">
                  <c:v>3494.4749999999999</c:v>
                </c:pt>
                <c:pt idx="4">
                  <c:v>3495.15</c:v>
                </c:pt>
                <c:pt idx="5">
                  <c:v>3405.8387250000001</c:v>
                </c:pt>
                <c:pt idx="6">
                  <c:v>3448.5749999999998</c:v>
                </c:pt>
                <c:pt idx="7">
                  <c:v>3565.35</c:v>
                </c:pt>
                <c:pt idx="8">
                  <c:v>3599.1</c:v>
                </c:pt>
                <c:pt idx="9">
                  <c:v>3608.55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73E5-4447-B725-EC5F041FC508}"/>
            </c:ext>
          </c:extLst>
        </c:ser>
        <c:ser>
          <c:idx val="5"/>
          <c:order val="5"/>
          <c:tx>
            <c:strRef>
              <c:f>'Figure 3'!$H$3</c:f>
              <c:strCache>
                <c:ptCount val="1"/>
                <c:pt idx="0">
                  <c:v>Value Transfer Projected </c:v>
                </c:pt>
              </c:strCache>
            </c:strRef>
          </c:tx>
          <c:spPr>
            <a:ln w="28575" cap="rnd">
              <a:solidFill>
                <a:srgbClr val="A8BD3A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'Figure 3'!$B$4:$B$18</c:f>
              <c:numCache>
                <c:formatCode>General</c:formatCode>
                <c:ptCount val="1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</c:numCache>
            </c:numRef>
          </c:cat>
          <c:val>
            <c:numRef>
              <c:f>'Figure 3'!$H$4:$H$18</c:f>
              <c:numCache>
                <c:formatCode>General</c:formatCode>
                <c:ptCount val="15"/>
                <c:pt idx="9">
                  <c:v>3608.55</c:v>
                </c:pt>
                <c:pt idx="10">
                  <c:v>3525.4827450000003</c:v>
                </c:pt>
                <c:pt idx="11">
                  <c:v>3549.4115490000004</c:v>
                </c:pt>
                <c:pt idx="12">
                  <c:v>3569.5788588000005</c:v>
                </c:pt>
                <c:pt idx="13">
                  <c:v>3570.42463056</c:v>
                </c:pt>
                <c:pt idx="14">
                  <c:v>3564.689556672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73E5-4447-B725-EC5F041FC508}"/>
            </c:ext>
          </c:extLst>
        </c:ser>
        <c:ser>
          <c:idx val="6"/>
          <c:order val="6"/>
          <c:tx>
            <c:strRef>
              <c:f>'Figure 3'!$I$3</c:f>
              <c:strCache>
                <c:ptCount val="1"/>
                <c:pt idx="0">
                  <c:v>Replacement Cost</c:v>
                </c:pt>
              </c:strCache>
            </c:strRef>
          </c:tx>
          <c:spPr>
            <a:ln w="28575" cap="rnd">
              <a:solidFill>
                <a:srgbClr val="871A5B"/>
              </a:solidFill>
              <a:round/>
            </a:ln>
            <a:effectLst/>
          </c:spPr>
          <c:marker>
            <c:symbol val="none"/>
          </c:marker>
          <c:cat>
            <c:numRef>
              <c:f>'Figure 3'!$B$4:$B$18</c:f>
              <c:numCache>
                <c:formatCode>General</c:formatCode>
                <c:ptCount val="1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</c:numCache>
            </c:numRef>
          </c:cat>
          <c:val>
            <c:numRef>
              <c:f>'Figure 3'!$I$4:$I$18</c:f>
              <c:numCache>
                <c:formatCode>General</c:formatCode>
                <c:ptCount val="15"/>
                <c:pt idx="0">
                  <c:v>3780.9004479999999</c:v>
                </c:pt>
                <c:pt idx="1">
                  <c:v>3841.2726560000001</c:v>
                </c:pt>
                <c:pt idx="2">
                  <c:v>3764.1707999999999</c:v>
                </c:pt>
                <c:pt idx="3">
                  <c:v>3765.625552</c:v>
                </c:pt>
                <c:pt idx="4">
                  <c:v>3766.3529279999998</c:v>
                </c:pt>
                <c:pt idx="5">
                  <c:v>3670.1116270000002</c:v>
                </c:pt>
                <c:pt idx="6">
                  <c:v>3716.1639839999998</c:v>
                </c:pt>
                <c:pt idx="7">
                  <c:v>3842</c:v>
                </c:pt>
                <c:pt idx="8">
                  <c:v>3878.3688320000001</c:v>
                </c:pt>
                <c:pt idx="9">
                  <c:v>3888.5520959999999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73E5-4447-B725-EC5F041FC508}"/>
            </c:ext>
          </c:extLst>
        </c:ser>
        <c:ser>
          <c:idx val="7"/>
          <c:order val="7"/>
          <c:tx>
            <c:strRef>
              <c:f>'Figure 3'!$J$3</c:f>
              <c:strCache>
                <c:ptCount val="1"/>
                <c:pt idx="0">
                  <c:v>Replacement Cost Projected</c:v>
                </c:pt>
              </c:strCache>
            </c:strRef>
          </c:tx>
          <c:spPr>
            <a:ln w="28575" cap="rnd">
              <a:solidFill>
                <a:srgbClr val="871A5B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'Figure 3'!$B$4:$B$18</c:f>
              <c:numCache>
                <c:formatCode>General</c:formatCode>
                <c:ptCount val="1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</c:numCache>
            </c:numRef>
          </c:cat>
          <c:val>
            <c:numRef>
              <c:f>'Figure 3'!$J$4:$J$18</c:f>
              <c:numCache>
                <c:formatCode>General</c:formatCode>
                <c:ptCount val="15"/>
                <c:pt idx="9">
                  <c:v>3888.5520959999999</c:v>
                </c:pt>
                <c:pt idx="10">
                  <c:v>3799.0393077999993</c:v>
                </c:pt>
                <c:pt idx="11">
                  <c:v>3824.8248439600002</c:v>
                </c:pt>
                <c:pt idx="12">
                  <c:v>3846.5570159519993</c:v>
                </c:pt>
                <c:pt idx="13">
                  <c:v>3847.4684191423994</c:v>
                </c:pt>
                <c:pt idx="14">
                  <c:v>3841.2883365708794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73E5-4447-B725-EC5F041FC5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383326216"/>
        <c:axId val="1383328264"/>
      </c:lineChart>
      <c:catAx>
        <c:axId val="1383326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383328264"/>
        <c:crosses val="autoZero"/>
        <c:auto val="1"/>
        <c:lblAlgn val="ctr"/>
        <c:lblOffset val="100"/>
        <c:noMultiLvlLbl val="0"/>
      </c:catAx>
      <c:valAx>
        <c:axId val="1383328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383326216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egendEntry>
        <c:idx val="0"/>
        <c:delete val="1"/>
      </c:legendEntry>
      <c:legendEntry>
        <c:idx val="3"/>
        <c:delete val="1"/>
      </c:legendEntry>
      <c:legendEntry>
        <c:idx val="5"/>
        <c:delete val="1"/>
      </c:legendEntry>
      <c:legendEntry>
        <c:idx val="7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0.5886</cdr:x>
      <cdr:y>0.13929</cdr:y>
    </cdr:from>
    <cdr:to>
      <cdr:x>1</cdr:x>
      <cdr:y>0.17246</cdr:y>
    </cdr:to>
    <cdr:sp macro="" textlink="">
      <cdr:nvSpPr>
        <cdr:cNvPr id="2" name="TextBox 4">
          <a:extLst xmlns:a="http://schemas.openxmlformats.org/drawingml/2006/main">
            <a:ext uri="{FF2B5EF4-FFF2-40B4-BE49-F238E27FC236}">
              <a16:creationId xmlns:a16="http://schemas.microsoft.com/office/drawing/2014/main" id="{A35DAFCD-350F-A1CA-5AD1-D6B406BF763E}"/>
            </a:ext>
            <a:ext uri="{147F2762-F138-4A5C-976F-8EAC2B608ADB}">
              <a16:predDERef xmlns:a16="http://schemas.microsoft.com/office/drawing/2014/main" pred="{51BEDB46-8839-C369-0319-3772BCC3AC07}"/>
            </a:ext>
          </a:extLst>
        </cdr:cNvPr>
        <cdr:cNvSpPr txBox="1"/>
      </cdr:nvSpPr>
      <cdr:spPr>
        <a:xfrm xmlns:a="http://schemas.openxmlformats.org/drawingml/2006/main">
          <a:off x="3954780" y="564671"/>
          <a:ext cx="2764155" cy="134464"/>
        </a:xfrm>
        <a:prstGeom xmlns:a="http://schemas.openxmlformats.org/drawingml/2006/main" prst="rect">
          <a:avLst/>
        </a:prstGeom>
        <a:solidFill xmlns:a="http://schemas.openxmlformats.org/drawingml/2006/main">
          <a:schemeClr val="lt1"/>
        </a:solidFill>
        <a:ln xmlns:a="http://schemas.openxmlformats.org/drawingml/2006/main" w="9525" cmpd="sng">
          <a:noFill/>
        </a:ln>
      </cdr:spPr>
      <cdr:txBody>
        <a:bodyPr xmlns:a="http://schemas.openxmlformats.org/drawingml/2006/main" spcFirstLastPara="0" wrap="square" lIns="91440" tIns="45720" rIns="91440" bIns="45720" rtlCol="0" anchor="t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 algn="l"/>
          <a:r>
            <a:rPr lang="en-US" sz="900">
              <a:latin typeface="Arial" panose="020B0604020202020204" pitchFamily="34" charset="0"/>
              <a:ea typeface="+mn-lt"/>
              <a:cs typeface="Arial" panose="020B0604020202020204" pitchFamily="34" charset="0"/>
            </a:rPr>
            <a:t>Dashed lines denote projected values after 2018</a:t>
          </a:r>
        </a:p>
        <a:p xmlns:a="http://schemas.openxmlformats.org/drawingml/2006/main">
          <a:pPr marL="0" indent="0" algn="l"/>
          <a:endParaRPr lang="en-US" sz="900">
            <a:latin typeface="Arial" panose="020B0604020202020204" pitchFamily="34" charset="0"/>
            <a:ea typeface="+mn-lt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0.43324</cdr:x>
      <cdr:y>0.60246</cdr:y>
    </cdr:from>
    <cdr:to>
      <cdr:x>0.52225</cdr:x>
      <cdr:y>0.67375</cdr:y>
    </cdr:to>
    <cdr:sp macro="" textlink="">
      <cdr:nvSpPr>
        <cdr:cNvPr id="6" name="TextBox 5">
          <a:extLst xmlns:a="http://schemas.openxmlformats.org/drawingml/2006/main">
            <a:ext uri="{FF2B5EF4-FFF2-40B4-BE49-F238E27FC236}">
              <a16:creationId xmlns:a16="http://schemas.microsoft.com/office/drawing/2014/main" id="{9B023A05-06EA-E3E7-7B28-C9A2F04FBD2C}"/>
            </a:ext>
          </a:extLst>
        </cdr:cNvPr>
        <cdr:cNvSpPr txBox="1"/>
      </cdr:nvSpPr>
      <cdr:spPr>
        <a:xfrm xmlns:a="http://schemas.openxmlformats.org/drawingml/2006/main">
          <a:off x="3338889" y="2745036"/>
          <a:ext cx="685956" cy="3248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900" kern="1200" dirty="0">
              <a:latin typeface="Arial" panose="020B0604020202020204" pitchFamily="34" charset="0"/>
              <a:cs typeface="Arial" panose="020B0604020202020204" pitchFamily="34" charset="0"/>
            </a:rPr>
            <a:t>£43.47m</a:t>
          </a:r>
        </a:p>
        <a:p xmlns:a="http://schemas.openxmlformats.org/drawingml/2006/main">
          <a:endParaRPr lang="en-GB" sz="900" kern="1200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0.06975</cdr:x>
      <cdr:y>0.58084</cdr:y>
    </cdr:from>
    <cdr:to>
      <cdr:x>0.15876</cdr:x>
      <cdr:y>0.64295</cdr:y>
    </cdr:to>
    <cdr:sp macro="" textlink="">
      <cdr:nvSpPr>
        <cdr:cNvPr id="7" name="TextBox 6">
          <a:extLst xmlns:a="http://schemas.openxmlformats.org/drawingml/2006/main">
            <a:ext uri="{FF2B5EF4-FFF2-40B4-BE49-F238E27FC236}">
              <a16:creationId xmlns:a16="http://schemas.microsoft.com/office/drawing/2014/main" id="{E26785D2-A359-090E-500B-9984196833D5}"/>
            </a:ext>
          </a:extLst>
        </cdr:cNvPr>
        <cdr:cNvSpPr txBox="1"/>
      </cdr:nvSpPr>
      <cdr:spPr>
        <a:xfrm xmlns:a="http://schemas.openxmlformats.org/drawingml/2006/main">
          <a:off x="537543" y="2646556"/>
          <a:ext cx="685956" cy="2829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900" kern="1200" dirty="0">
              <a:latin typeface="Arial" panose="020B0604020202020204" pitchFamily="34" charset="0"/>
              <a:cs typeface="Arial" panose="020B0604020202020204" pitchFamily="34" charset="0"/>
            </a:rPr>
            <a:t>£44.31m</a:t>
          </a:r>
        </a:p>
      </cdr:txBody>
    </cdr:sp>
  </cdr:relSizeAnchor>
  <cdr:relSizeAnchor xmlns:cdr="http://schemas.openxmlformats.org/drawingml/2006/chartDrawing">
    <cdr:from>
      <cdr:x>0.91099</cdr:x>
      <cdr:y>0.66779</cdr:y>
    </cdr:from>
    <cdr:to>
      <cdr:x>1</cdr:x>
      <cdr:y>0.73909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F3764373-4552-2332-AF25-73CE0BDE6B45}"/>
            </a:ext>
          </a:extLst>
        </cdr:cNvPr>
        <cdr:cNvSpPr txBox="1"/>
      </cdr:nvSpPr>
      <cdr:spPr>
        <a:xfrm xmlns:a="http://schemas.openxmlformats.org/drawingml/2006/main">
          <a:off x="7020754" y="3042721"/>
          <a:ext cx="685956" cy="3248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GB" sz="900" kern="1200" dirty="0">
              <a:latin typeface="Arial" panose="020B0604020202020204" pitchFamily="34" charset="0"/>
              <a:cs typeface="Arial" panose="020B0604020202020204" pitchFamily="34" charset="0"/>
            </a:rPr>
            <a:t>£41.56m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0307" cy="49056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65018" y="0"/>
            <a:ext cx="2880307" cy="49056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756CF1-1FCD-E243-925E-A75B8B4E667B}" type="datetimeFigureOut">
              <a:rPr lang="en-US" smtClean="0"/>
              <a:t>8/21/2026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90525" y="1222375"/>
            <a:ext cx="5865813" cy="3300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4687" y="4705380"/>
            <a:ext cx="5317490" cy="384985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86846"/>
            <a:ext cx="2880307" cy="4905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65018" y="9286846"/>
            <a:ext cx="2880307" cy="4905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95EDB-6B5D-864C-AC6A-318791A1A9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315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3708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835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738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288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5550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0176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5481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9780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9057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95EDB-6B5D-864C-AC6A-318791A1A93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927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03C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B3003A7E-23D8-E24C-BF09-F295F1F8A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3" name="Title Placeholder">
            <a:extLst>
              <a:ext uri="{FF2B5EF4-FFF2-40B4-BE49-F238E27FC236}">
                <a16:creationId xmlns:a16="http://schemas.microsoft.com/office/drawing/2014/main" id="{48485E20-F5C4-4B08-A033-1AF23AE221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1" y="848993"/>
            <a:ext cx="7221070" cy="264724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Write your title here</a:t>
            </a:r>
            <a:br>
              <a:rPr lang="en-US"/>
            </a:br>
            <a:r>
              <a:rPr lang="en-US"/>
              <a:t>(in sentence case)</a:t>
            </a:r>
            <a:endParaRPr lang="en-GB"/>
          </a:p>
        </p:txBody>
      </p:sp>
      <p:sp>
        <p:nvSpPr>
          <p:cNvPr id="21" name="Presenter Text Placeholder">
            <a:extLst>
              <a:ext uri="{FF2B5EF4-FFF2-40B4-BE49-F238E27FC236}">
                <a16:creationId xmlns:a16="http://schemas.microsoft.com/office/drawing/2014/main" id="{8A06CB80-AF0F-B54A-A31F-0FB8E0F9BB86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38200" y="3785744"/>
            <a:ext cx="6433868" cy="43088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0" indent="0">
              <a:spcBef>
                <a:spcPts val="0"/>
              </a:spcBef>
              <a:buNone/>
              <a:defRPr sz="28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Presenter Name</a:t>
            </a:r>
          </a:p>
        </p:txBody>
      </p:sp>
      <p:sp>
        <p:nvSpPr>
          <p:cNvPr id="19" name="Presenter Information Text Placeholder">
            <a:extLst>
              <a:ext uri="{FF2B5EF4-FFF2-40B4-BE49-F238E27FC236}">
                <a16:creationId xmlns:a16="http://schemas.microsoft.com/office/drawing/2014/main" id="{08E0EA14-7348-FB49-B0DB-D8600EBF4C8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4249009"/>
            <a:ext cx="6433868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 Title</a:t>
            </a:r>
            <a:br>
              <a:rPr lang="en-US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Department</a:t>
            </a:r>
            <a:br>
              <a:rPr lang="en-US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@Twitter-handle (if desired)</a:t>
            </a:r>
          </a:p>
        </p:txBody>
      </p:sp>
      <p:sp>
        <p:nvSpPr>
          <p:cNvPr id="6" name="Date Placeholder">
            <a:extLst>
              <a:ext uri="{FF2B5EF4-FFF2-40B4-BE49-F238E27FC236}">
                <a16:creationId xmlns:a16="http://schemas.microsoft.com/office/drawing/2014/main" id="{AA6F2061-5E6E-7440-8213-347350CB81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5485491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6C531F1-065E-594C-8147-D209A7179285}" type="datetime4">
              <a:rPr lang="en-GB" smtClean="0"/>
              <a:pPr/>
              <a:t>21 August 2026</a:t>
            </a:fld>
            <a:endParaRPr lang="en-US"/>
          </a:p>
        </p:txBody>
      </p:sp>
      <p:sp>
        <p:nvSpPr>
          <p:cNvPr id="8" name="Footer Placeholder">
            <a:extLst>
              <a:ext uri="{FF2B5EF4-FFF2-40B4-BE49-F238E27FC236}">
                <a16:creationId xmlns:a16="http://schemas.microsoft.com/office/drawing/2014/main" id="{D23EF8DF-C331-5B47-83E0-A9DAB9AF7D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5396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27" userDrawn="1">
          <p15:clr>
            <a:srgbClr val="FBAE40"/>
          </p15:clr>
        </p15:guide>
        <p15:guide id="2" pos="7174" userDrawn="1">
          <p15:clr>
            <a:srgbClr val="FBAE40"/>
          </p15:clr>
        </p15:guide>
        <p15:guide id="3" orient="horz" pos="3634" userDrawn="1">
          <p15:clr>
            <a:srgbClr val="FBAE40"/>
          </p15:clr>
        </p15:guide>
        <p15:guide id="4" pos="52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left, two images right"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ADE7D3AB-96D3-4643-83A3-E505E78A73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6" name="Footer Placeholder">
            <a:extLst>
              <a:ext uri="{FF2B5EF4-FFF2-40B4-BE49-F238E27FC236}">
                <a16:creationId xmlns:a16="http://schemas.microsoft.com/office/drawing/2014/main" id="{9F2D74FC-DE0D-9142-9052-7DC552A8C9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D40591F7-C8D0-A945-B2CF-C2F5BEF47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9842"/>
            <a:ext cx="5395915" cy="76550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/>
            </a:lvl1pPr>
          </a:lstStyle>
          <a:p>
            <a:pPr lvl="0"/>
            <a:r>
              <a:rPr lang="en-US"/>
              <a:t>Text left, two images right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341D0D4-8A9F-254A-A838-BE23CB339FA3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838200" y="1422595"/>
            <a:ext cx="5395915" cy="2375394"/>
          </a:xfrm>
          <a:prstGeom prst="rect">
            <a:avLst/>
          </a:prstGeom>
        </p:spPr>
        <p:txBody>
          <a:bodyPr wrap="square" tIns="0" bIns="0" anchor="t" anchorCtr="0"/>
          <a:lstStyle>
            <a:lvl1pPr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ED01163-A081-394B-A56F-2E745CD47FA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11931" y="629923"/>
            <a:ext cx="4876799" cy="2719432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txBody>
          <a:bodyPr wrap="square" lIns="720000" tIns="720000" rIns="720000" bIns="720000" anchor="ctr" anchorCtr="0"/>
          <a:lstStyle>
            <a:lvl1pPr marL="0" indent="0">
              <a:buNone/>
              <a:defRPr sz="3200">
                <a:solidFill>
                  <a:schemeClr val="tx2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Add your image here (aspect ratio 16:9)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F0C757D-809E-2D4A-9E4D-DFA6D9C02CE5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511931" y="3357983"/>
            <a:ext cx="4876800" cy="2849776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txBody>
          <a:bodyPr wrap="square" lIns="720000" tIns="720000" rIns="720000" bIns="720000" anchor="ctr" anchorCtr="0"/>
          <a:lstStyle>
            <a:lvl1pPr marL="0" indent="0">
              <a:buNone/>
              <a:defRPr sz="3200">
                <a:solidFill>
                  <a:schemeClr val="tx2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Add your image here (aspect ratio 16:9)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4506BA45-5B30-42C8-9EBC-485794889F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3638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9" userDrawn="1">
          <p15:clr>
            <a:srgbClr val="FBAE40"/>
          </p15:clr>
        </p15:guide>
        <p15:guide id="2" pos="7174" userDrawn="1">
          <p15:clr>
            <a:srgbClr val="FBAE40"/>
          </p15:clr>
        </p15:guide>
        <p15:guide id="3" orient="horz" pos="391" userDrawn="1">
          <p15:clr>
            <a:srgbClr val="FBAE40"/>
          </p15:clr>
        </p15:guide>
        <p15:guide id="4" orient="horz" pos="363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mple slide light"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">
            <a:extLst>
              <a:ext uri="{FF2B5EF4-FFF2-40B4-BE49-F238E27FC236}">
                <a16:creationId xmlns:a16="http://schemas.microsoft.com/office/drawing/2014/main" id="{5D913410-9DC7-834A-B330-976E80A568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5" name="Footer Placeholder">
            <a:extLst>
              <a:ext uri="{FF2B5EF4-FFF2-40B4-BE49-F238E27FC236}">
                <a16:creationId xmlns:a16="http://schemas.microsoft.com/office/drawing/2014/main" id="{EA701F44-73AD-C64B-8322-8400CB324E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itle">
            <a:extLst>
              <a:ext uri="{FF2B5EF4-FFF2-40B4-BE49-F238E27FC236}">
                <a16:creationId xmlns:a16="http://schemas.microsoft.com/office/drawing/2014/main" id="{760E4220-BD25-4B4C-B455-33118A5211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87716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6000" b="0">
                <a:solidFill>
                  <a:srgbClr val="003C57"/>
                </a:solidFill>
              </a:defRPr>
            </a:lvl1pPr>
          </a:lstStyle>
          <a:p>
            <a:r>
              <a:rPr lang="en-US"/>
              <a:t>Simple slide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FAC3410B-E9D3-1344-BA0A-156C8EAB856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rgbClr val="003C5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cxnSp>
        <p:nvCxnSpPr>
          <p:cNvPr id="7" name="Line">
            <a:extLst>
              <a:ext uri="{FF2B5EF4-FFF2-40B4-BE49-F238E27FC236}">
                <a16:creationId xmlns:a16="http://schemas.microsoft.com/office/drawing/2014/main" id="{498D8C91-E3A5-0949-AD80-1579D1DC0571}"/>
              </a:ext>
            </a:extLst>
          </p:cNvPr>
          <p:cNvCxnSpPr>
            <a:cxnSpLocks/>
          </p:cNvCxnSpPr>
          <p:nvPr userDrawn="1"/>
        </p:nvCxnSpPr>
        <p:spPr>
          <a:xfrm>
            <a:off x="822000" y="6055339"/>
            <a:ext cx="10548000" cy="0"/>
          </a:xfrm>
          <a:prstGeom prst="line">
            <a:avLst/>
          </a:prstGeom>
          <a:ln w="12700">
            <a:solidFill>
              <a:srgbClr val="003C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Logo">
            <a:extLst>
              <a:ext uri="{FF2B5EF4-FFF2-40B4-BE49-F238E27FC236}">
                <a16:creationId xmlns:a16="http://schemas.microsoft.com/office/drawing/2014/main" id="{F96C9EEC-3B0E-4705-8DBF-1A7AD2DF93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1961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9" userDrawn="1">
          <p15:clr>
            <a:srgbClr val="FBAE40"/>
          </p15:clr>
        </p15:guide>
        <p15:guide id="2" pos="7174" userDrawn="1">
          <p15:clr>
            <a:srgbClr val="FBAE40"/>
          </p15:clr>
        </p15:guide>
        <p15:guide id="3" orient="horz" pos="391" userDrawn="1">
          <p15:clr>
            <a:srgbClr val="FBAE40"/>
          </p15:clr>
        </p15:guide>
        <p15:guide id="4" orient="horz" pos="363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mple slide dark">
    <p:bg>
      <p:bgPr>
        <a:solidFill>
          <a:srgbClr val="4140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">
            <a:extLst>
              <a:ext uri="{FF2B5EF4-FFF2-40B4-BE49-F238E27FC236}">
                <a16:creationId xmlns:a16="http://schemas.microsoft.com/office/drawing/2014/main" id="{5D913410-9DC7-834A-B330-976E80A568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5" name="Footer Placeholder">
            <a:extLst>
              <a:ext uri="{FF2B5EF4-FFF2-40B4-BE49-F238E27FC236}">
                <a16:creationId xmlns:a16="http://schemas.microsoft.com/office/drawing/2014/main" id="{EA701F44-73AD-C64B-8322-8400CB324E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itle">
            <a:extLst>
              <a:ext uri="{FF2B5EF4-FFF2-40B4-BE49-F238E27FC236}">
                <a16:creationId xmlns:a16="http://schemas.microsoft.com/office/drawing/2014/main" id="{E66B1B25-E87D-DD48-B7D5-8781B0C8E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87716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Simple slide dark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AC9D43D1-196F-6E4B-8A8C-576F7DDB875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cxnSp>
        <p:nvCxnSpPr>
          <p:cNvPr id="8" name="Line">
            <a:extLst>
              <a:ext uri="{FF2B5EF4-FFF2-40B4-BE49-F238E27FC236}">
                <a16:creationId xmlns:a16="http://schemas.microsoft.com/office/drawing/2014/main" id="{8B15311A-8D87-4AEA-B2F4-786F7B873889}"/>
              </a:ext>
            </a:extLst>
          </p:cNvPr>
          <p:cNvCxnSpPr>
            <a:cxnSpLocks/>
          </p:cNvCxnSpPr>
          <p:nvPr userDrawn="1"/>
        </p:nvCxnSpPr>
        <p:spPr>
          <a:xfrm>
            <a:off x="822000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Logo">
            <a:extLst>
              <a:ext uri="{FF2B5EF4-FFF2-40B4-BE49-F238E27FC236}">
                <a16:creationId xmlns:a16="http://schemas.microsoft.com/office/drawing/2014/main" id="{45116E01-62B2-4C06-8C26-7CE2CAF49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8447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slide with text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">
            <a:extLst>
              <a:ext uri="{FF2B5EF4-FFF2-40B4-BE49-F238E27FC236}">
                <a16:creationId xmlns:a16="http://schemas.microsoft.com/office/drawing/2014/main" id="{A887C01F-E831-1347-BF6E-F8337514E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D984022C-717A-394E-A7B0-E38478A09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Colour filter for image" descr="The Earth from space">
            <a:extLst>
              <a:ext uri="{FF2B5EF4-FFF2-40B4-BE49-F238E27FC236}">
                <a16:creationId xmlns:a16="http://schemas.microsoft.com/office/drawing/2014/main" id="{B014DE38-8C4D-6F43-8595-E82C3F754B7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">
            <a:extLst>
              <a:ext uri="{FF2B5EF4-FFF2-40B4-BE49-F238E27FC236}">
                <a16:creationId xmlns:a16="http://schemas.microsoft.com/office/drawing/2014/main" id="{83AAA621-F3CF-3740-81C1-B8882EE4AE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716932"/>
            <a:ext cx="10515600" cy="2105192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Text over</a:t>
            </a:r>
            <a:br>
              <a:rPr lang="en-US"/>
            </a:br>
            <a:r>
              <a:rPr lang="en-US"/>
              <a:t>image slide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ACB83E4B-B9C7-0F43-932F-F73B5EC8324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sp>
        <p:nvSpPr>
          <p:cNvPr id="5" name="Copyright information for image if required">
            <a:extLst>
              <a:ext uri="{FF2B5EF4-FFF2-40B4-BE49-F238E27FC236}">
                <a16:creationId xmlns:a16="http://schemas.microsoft.com/office/drawing/2014/main" id="{D31CAD75-D2A9-D948-9127-164AB51939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5264052"/>
            <a:ext cx="10533743" cy="744243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Replace the background image and include any copyright information if required e.g. </a:t>
            </a:r>
            <a:r>
              <a:rPr lang="en-US">
                <a:solidFill>
                  <a:schemeClr val="bg1"/>
                </a:solidFill>
              </a:rPr>
              <a:t>© </a:t>
            </a:r>
            <a:r>
              <a:rPr lang="en-GB">
                <a:solidFill>
                  <a:schemeClr val="bg1"/>
                </a:solidFill>
              </a:rPr>
              <a:t>Photo by NASA on </a:t>
            </a:r>
            <a:r>
              <a:rPr lang="en-GB" err="1">
                <a:solidFill>
                  <a:schemeClr val="bg1"/>
                </a:solidFill>
              </a:rPr>
              <a:t>Unsplash</a:t>
            </a:r>
            <a:endParaRPr lang="en-US"/>
          </a:p>
        </p:txBody>
      </p:sp>
      <p:pic>
        <p:nvPicPr>
          <p:cNvPr id="10" name="Logo">
            <a:extLst>
              <a:ext uri="{FF2B5EF4-FFF2-40B4-BE49-F238E27FC236}">
                <a16:creationId xmlns:a16="http://schemas.microsoft.com/office/drawing/2014/main" id="{1F0531AD-6E00-47B1-A29E-852366DC28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297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Grey 5"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Title">
            <a:extLst>
              <a:ext uri="{FF2B5EF4-FFF2-40B4-BE49-F238E27FC236}">
                <a16:creationId xmlns:a16="http://schemas.microsoft.com/office/drawing/2014/main" id="{F0107D9C-8794-7E4B-B350-FEC30E7FAE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814F886F-B0B2-9547-B024-B36E8524620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cxnSp>
        <p:nvCxnSpPr>
          <p:cNvPr id="10" name="Line">
            <a:extLst>
              <a:ext uri="{FF2B5EF4-FFF2-40B4-BE49-F238E27FC236}">
                <a16:creationId xmlns:a16="http://schemas.microsoft.com/office/drawing/2014/main" id="{41E16F23-B3CF-314E-AFD9-633806B1334D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Logo">
            <a:extLst>
              <a:ext uri="{FF2B5EF4-FFF2-40B4-BE49-F238E27FC236}">
                <a16:creationId xmlns:a16="http://schemas.microsoft.com/office/drawing/2014/main" id="{2E8EA810-59B5-4993-91AF-091AB084A5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9033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Grey 100">
    <p:bg>
      <p:bgPr>
        <a:solidFill>
          <a:srgbClr val="4140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Title">
            <a:extLst>
              <a:ext uri="{FF2B5EF4-FFF2-40B4-BE49-F238E27FC236}">
                <a16:creationId xmlns:a16="http://schemas.microsoft.com/office/drawing/2014/main" id="{F0107D9C-8794-7E4B-B350-FEC30E7FAE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C51DA302-E673-0B48-9032-76748EE3E6F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cxnSp>
        <p:nvCxnSpPr>
          <p:cNvPr id="10" name="Line">
            <a:extLst>
              <a:ext uri="{FF2B5EF4-FFF2-40B4-BE49-F238E27FC236}">
                <a16:creationId xmlns:a16="http://schemas.microsoft.com/office/drawing/2014/main" id="{41E16F23-B3CF-314E-AFD9-633806B1334D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Logo">
            <a:extLst>
              <a:ext uri="{FF2B5EF4-FFF2-40B4-BE49-F238E27FC236}">
                <a16:creationId xmlns:a16="http://schemas.microsoft.com/office/drawing/2014/main" id="{3392D271-69EB-4FEA-A580-C98C051EF8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5033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Night blue">
    <p:bg>
      <p:bgPr>
        <a:solidFill>
          <a:srgbClr val="003C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Title">
            <a:extLst>
              <a:ext uri="{FF2B5EF4-FFF2-40B4-BE49-F238E27FC236}">
                <a16:creationId xmlns:a16="http://schemas.microsoft.com/office/drawing/2014/main" id="{39705124-4B77-4A45-9308-A04738CB6E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335C0D86-6B6D-9340-A3E4-0C4964615FC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cxnSp>
        <p:nvCxnSpPr>
          <p:cNvPr id="10" name="Line">
            <a:extLst>
              <a:ext uri="{FF2B5EF4-FFF2-40B4-BE49-F238E27FC236}">
                <a16:creationId xmlns:a16="http://schemas.microsoft.com/office/drawing/2014/main" id="{05620796-8D76-664C-B761-7F015F0DFF3B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Logo">
            <a:extLst>
              <a:ext uri="{FF2B5EF4-FFF2-40B4-BE49-F238E27FC236}">
                <a16:creationId xmlns:a16="http://schemas.microsoft.com/office/drawing/2014/main" id="{358F74D1-E147-4867-AFB1-54EAEE980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836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Ocean blue">
    <p:bg>
      <p:bgPr>
        <a:solidFill>
          <a:srgbClr val="2060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cxnSp>
        <p:nvCxnSpPr>
          <p:cNvPr id="10" name="Line">
            <a:extLst>
              <a:ext uri="{FF2B5EF4-FFF2-40B4-BE49-F238E27FC236}">
                <a16:creationId xmlns:a16="http://schemas.microsoft.com/office/drawing/2014/main" id="{05620796-8D76-664C-B761-7F015F0DFF3B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">
            <a:extLst>
              <a:ext uri="{FF2B5EF4-FFF2-40B4-BE49-F238E27FC236}">
                <a16:creationId xmlns:a16="http://schemas.microsoft.com/office/drawing/2014/main" id="{B4C955DF-BE42-D34D-9E3E-CC9BF3A6DE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622D5613-4A3F-4C4D-AB7A-78FCC248ADE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pic>
        <p:nvPicPr>
          <p:cNvPr id="12" name="Logo">
            <a:extLst>
              <a:ext uri="{FF2B5EF4-FFF2-40B4-BE49-F238E27FC236}">
                <a16:creationId xmlns:a16="http://schemas.microsoft.com/office/drawing/2014/main" id="{66E02D8C-D898-467C-8F0F-2745C0AF6C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9813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Sky blue">
    <p:bg>
      <p:bgPr>
        <a:solidFill>
          <a:srgbClr val="27A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cxnSp>
        <p:nvCxnSpPr>
          <p:cNvPr id="10" name="Line">
            <a:extLst>
              <a:ext uri="{FF2B5EF4-FFF2-40B4-BE49-F238E27FC236}">
                <a16:creationId xmlns:a16="http://schemas.microsoft.com/office/drawing/2014/main" id="{D13A9CD3-E6C3-0344-974D-58215B0ABAAA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">
            <a:extLst>
              <a:ext uri="{FF2B5EF4-FFF2-40B4-BE49-F238E27FC236}">
                <a16:creationId xmlns:a16="http://schemas.microsoft.com/office/drawing/2014/main" id="{A07FCA63-88F4-0D40-B646-DB3E33AA93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680E1A51-C56D-6C4C-90F5-70BA71A10A6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pic>
        <p:nvPicPr>
          <p:cNvPr id="12" name="Logo">
            <a:extLst>
              <a:ext uri="{FF2B5EF4-FFF2-40B4-BE49-F238E27FC236}">
                <a16:creationId xmlns:a16="http://schemas.microsoft.com/office/drawing/2014/main" id="{66CD3B91-037B-4B67-B3BC-D706B0A5D0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7490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Aqua teal">
    <p:bg>
      <p:bgPr>
        <a:solidFill>
          <a:srgbClr val="00A3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Title">
            <a:extLst>
              <a:ext uri="{FF2B5EF4-FFF2-40B4-BE49-F238E27FC236}">
                <a16:creationId xmlns:a16="http://schemas.microsoft.com/office/drawing/2014/main" id="{1FFF5308-8243-A94B-81A6-3885912D01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5903921C-6D50-A849-B477-5BE38F246FF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cxnSp>
        <p:nvCxnSpPr>
          <p:cNvPr id="10" name="Line">
            <a:extLst>
              <a:ext uri="{FF2B5EF4-FFF2-40B4-BE49-F238E27FC236}">
                <a16:creationId xmlns:a16="http://schemas.microsoft.com/office/drawing/2014/main" id="{9BEE2D9E-3E87-ED40-89C2-DBA774F1F211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Logo">
            <a:extLst>
              <a:ext uri="{FF2B5EF4-FFF2-40B4-BE49-F238E27FC236}">
                <a16:creationId xmlns:a16="http://schemas.microsoft.com/office/drawing/2014/main" id="{E0BB8E37-82CC-49E5-8F3F-D8E94B046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376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ngle column title and content"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183E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AB8A9106-B24D-064D-974C-C8C4B2C84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">
            <a:extLst>
              <a:ext uri="{FF2B5EF4-FFF2-40B4-BE49-F238E27FC236}">
                <a16:creationId xmlns:a16="http://schemas.microsoft.com/office/drawing/2014/main" id="{EC4B6832-9A04-854F-9075-DF58CE992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3" name="Content Placeholder"/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Logo">
            <a:extLst>
              <a:ext uri="{FF2B5EF4-FFF2-40B4-BE49-F238E27FC236}">
                <a16:creationId xmlns:a16="http://schemas.microsoft.com/office/drawing/2014/main" id="{447E70A3-4C48-46D3-AED7-FAFF0A0687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2481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9" userDrawn="1">
          <p15:clr>
            <a:srgbClr val="FBAE40"/>
          </p15:clr>
        </p15:guide>
        <p15:guide id="2" pos="7174" userDrawn="1">
          <p15:clr>
            <a:srgbClr val="FBAE40"/>
          </p15:clr>
        </p15:guide>
        <p15:guide id="3" orient="horz" pos="391" userDrawn="1">
          <p15:clr>
            <a:srgbClr val="FBAE40"/>
          </p15:clr>
        </p15:guide>
        <p15:guide id="4" orient="horz" pos="3634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_Indigo blue">
    <p:bg>
      <p:bgPr>
        <a:solidFill>
          <a:srgbClr val="3C38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 13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5FF6451-6437-294C-AE93-D483699E514B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ubtitle 2">
            <a:extLst>
              <a:ext uri="{FF2B5EF4-FFF2-40B4-BE49-F238E27FC236}">
                <a16:creationId xmlns:a16="http://schemas.microsoft.com/office/drawing/2014/main" id="{543DF038-D2D9-464B-9CBE-BD4B00AFCE9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2A06972-B375-D540-B534-45327AACFB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pic>
        <p:nvPicPr>
          <p:cNvPr id="12" name="Logo">
            <a:extLst>
              <a:ext uri="{FF2B5EF4-FFF2-40B4-BE49-F238E27FC236}">
                <a16:creationId xmlns:a16="http://schemas.microsoft.com/office/drawing/2014/main" id="{0A4B514B-CC2C-4021-88E0-515BD59162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7529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_Plum purple">
    <p:bg>
      <p:bgPr>
        <a:solidFill>
          <a:srgbClr val="9020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 13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9692B31-F575-6549-88BE-268E460843FC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ubtitle 2">
            <a:extLst>
              <a:ext uri="{FF2B5EF4-FFF2-40B4-BE49-F238E27FC236}">
                <a16:creationId xmlns:a16="http://schemas.microsoft.com/office/drawing/2014/main" id="{461247D4-94C2-BE4C-A999-F549F7698C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650BAC6-52B8-9D45-96A4-4363AFCA83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pic>
        <p:nvPicPr>
          <p:cNvPr id="12" name="Logo">
            <a:extLst>
              <a:ext uri="{FF2B5EF4-FFF2-40B4-BE49-F238E27FC236}">
                <a16:creationId xmlns:a16="http://schemas.microsoft.com/office/drawing/2014/main" id="{8009441E-8CA1-4A7D-A5BB-4CFD7A541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5040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Flamingo pink">
    <p:bg>
      <p:bgPr>
        <a:solidFill>
          <a:srgbClr val="DF066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 13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67D8161-5352-AC4F-8422-00F311FA85FA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ubtitle 2">
            <a:extLst>
              <a:ext uri="{FF2B5EF4-FFF2-40B4-BE49-F238E27FC236}">
                <a16:creationId xmlns:a16="http://schemas.microsoft.com/office/drawing/2014/main" id="{D0B060B4-A511-0047-913D-9721FF5144B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3386FE0-A862-5740-962C-C24D3F6B99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pic>
        <p:nvPicPr>
          <p:cNvPr id="12" name="Logo">
            <a:extLst>
              <a:ext uri="{FF2B5EF4-FFF2-40B4-BE49-F238E27FC236}">
                <a16:creationId xmlns:a16="http://schemas.microsoft.com/office/drawing/2014/main" id="{423B2346-C28B-4F92-B950-6933AADE8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218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Ruby red">
    <p:bg>
      <p:bgPr>
        <a:solidFill>
          <a:srgbClr val="D002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 13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5661407-3B8B-664A-A263-554870E58063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ubtitle 2">
            <a:extLst>
              <a:ext uri="{FF2B5EF4-FFF2-40B4-BE49-F238E27FC236}">
                <a16:creationId xmlns:a16="http://schemas.microsoft.com/office/drawing/2014/main" id="{97414DBD-79C5-A244-8B4E-E0A37BD602F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A16821C-C6DC-7B48-A948-EEC91826F2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pic>
        <p:nvPicPr>
          <p:cNvPr id="12" name="Logo">
            <a:extLst>
              <a:ext uri="{FF2B5EF4-FFF2-40B4-BE49-F238E27FC236}">
                <a16:creationId xmlns:a16="http://schemas.microsoft.com/office/drawing/2014/main" id="{577D6933-6FD9-4F20-A934-78E60B86F5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2399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Jaffa orange">
    <p:bg>
      <p:bgPr>
        <a:solidFill>
          <a:srgbClr val="FA64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 13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B81843D-E333-4F4C-A36D-94080D3638C8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ubtitle 2">
            <a:extLst>
              <a:ext uri="{FF2B5EF4-FFF2-40B4-BE49-F238E27FC236}">
                <a16:creationId xmlns:a16="http://schemas.microsoft.com/office/drawing/2014/main" id="{C62F1910-CA81-E648-B863-DE791419B0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E7CF45C-0FAE-7E42-85CA-A478088C01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pic>
        <p:nvPicPr>
          <p:cNvPr id="12" name="Logo">
            <a:extLst>
              <a:ext uri="{FF2B5EF4-FFF2-40B4-BE49-F238E27FC236}">
                <a16:creationId xmlns:a16="http://schemas.microsoft.com/office/drawing/2014/main" id="{685EC371-6C64-457D-9F78-8AB2FCF93F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0016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Sun yellow">
    <p:bg>
      <p:bgPr>
        <a:solidFill>
          <a:srgbClr val="FBC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itle">
            <a:extLst>
              <a:ext uri="{FF2B5EF4-FFF2-40B4-BE49-F238E27FC236}">
                <a16:creationId xmlns:a16="http://schemas.microsoft.com/office/drawing/2014/main" id="{76DFADB9-CC9D-E547-8CD9-C58C55DDD2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rgbClr val="003C57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F27CF227-6C56-1B4B-8B3C-836CBD42133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rgbClr val="003C5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cxnSp>
        <p:nvCxnSpPr>
          <p:cNvPr id="17" name="Line">
            <a:extLst>
              <a:ext uri="{FF2B5EF4-FFF2-40B4-BE49-F238E27FC236}">
                <a16:creationId xmlns:a16="http://schemas.microsoft.com/office/drawing/2014/main" id="{E7A17917-5AA2-9546-83BC-34444E3C1470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Logo">
            <a:extLst>
              <a:ext uri="{FF2B5EF4-FFF2-40B4-BE49-F238E27FC236}">
                <a16:creationId xmlns:a16="http://schemas.microsoft.com/office/drawing/2014/main" id="{A1D561F3-67B8-48D8-AF4C-01D517983C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801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Neon yellow">
    <p:bg>
      <p:bgPr>
        <a:solidFill>
          <a:srgbClr val="F0F7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itle">
            <a:extLst>
              <a:ext uri="{FF2B5EF4-FFF2-40B4-BE49-F238E27FC236}">
                <a16:creationId xmlns:a16="http://schemas.microsoft.com/office/drawing/2014/main" id="{76DFADB9-CC9D-E547-8CD9-C58C55DDD2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rgbClr val="003C57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F27CF227-6C56-1B4B-8B3C-836CBD42133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rgbClr val="003C5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cxnSp>
        <p:nvCxnSpPr>
          <p:cNvPr id="17" name="Line">
            <a:extLst>
              <a:ext uri="{FF2B5EF4-FFF2-40B4-BE49-F238E27FC236}">
                <a16:creationId xmlns:a16="http://schemas.microsoft.com/office/drawing/2014/main" id="{E7A17917-5AA2-9546-83BC-34444E3C1470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Logo">
            <a:extLst>
              <a:ext uri="{FF2B5EF4-FFF2-40B4-BE49-F238E27FC236}">
                <a16:creationId xmlns:a16="http://schemas.microsoft.com/office/drawing/2014/main" id="{A1D561F3-67B8-48D8-AF4C-01D517983C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283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Spring green">
    <p:bg>
      <p:bgPr>
        <a:solidFill>
          <a:srgbClr val="A8BD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65B387B-3FD1-45EA-AC50-60AD9B8DA7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6" name="Footer Placeholder 13">
            <a:extLst>
              <a:ext uri="{FF2B5EF4-FFF2-40B4-BE49-F238E27FC236}">
                <a16:creationId xmlns:a16="http://schemas.microsoft.com/office/drawing/2014/main" id="{BEFA1C02-658E-4EF5-B8BD-C62D450008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0C9938C-4DE2-4450-B60D-069F30542F33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ubtitle 2">
            <a:extLst>
              <a:ext uri="{FF2B5EF4-FFF2-40B4-BE49-F238E27FC236}">
                <a16:creationId xmlns:a16="http://schemas.microsoft.com/office/drawing/2014/main" id="{08FEB706-A4AF-49A8-A8AD-557CD3B0754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rgbClr val="003C5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FB31923-E9AE-428F-A39B-605D38B7CA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rgbClr val="003C57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4B9D8C77-AC27-4704-9677-EF7CBC17EC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8986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_Leaf green">
    <p:bg>
      <p:bgPr>
        <a:solidFill>
          <a:srgbClr val="0F82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BAA1490B-BB3E-0748-BA6A-B85866965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9" name="Footer Placeholder">
            <a:extLst>
              <a:ext uri="{FF2B5EF4-FFF2-40B4-BE49-F238E27FC236}">
                <a16:creationId xmlns:a16="http://schemas.microsoft.com/office/drawing/2014/main" id="{61622BCB-5999-744E-B77D-08F504F7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Title">
            <a:extLst>
              <a:ext uri="{FF2B5EF4-FFF2-40B4-BE49-F238E27FC236}">
                <a16:creationId xmlns:a16="http://schemas.microsoft.com/office/drawing/2014/main" id="{54334A07-9B9F-A349-8CB2-86A842F8F6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9528"/>
            <a:ext cx="10515600" cy="105259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D120A143-5C37-E449-99C7-B1D969F1B89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cxnSp>
        <p:nvCxnSpPr>
          <p:cNvPr id="10" name="Line">
            <a:extLst>
              <a:ext uri="{FF2B5EF4-FFF2-40B4-BE49-F238E27FC236}">
                <a16:creationId xmlns:a16="http://schemas.microsoft.com/office/drawing/2014/main" id="{2D6F6E82-1A2A-A042-8877-3692D4187F3F}"/>
              </a:ext>
            </a:extLst>
          </p:cNvPr>
          <p:cNvCxnSpPr>
            <a:cxnSpLocks/>
          </p:cNvCxnSpPr>
          <p:nvPr userDrawn="1"/>
        </p:nvCxnSpPr>
        <p:spPr>
          <a:xfrm>
            <a:off x="823943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Logo">
            <a:extLst>
              <a:ext uri="{FF2B5EF4-FFF2-40B4-BE49-F238E27FC236}">
                <a16:creationId xmlns:a16="http://schemas.microsoft.com/office/drawing/2014/main" id="{875D7785-5E6D-4E80-B06B-AE51D9F45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9779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ingle column title and content">
    <p:bg>
      <p:bgPr>
        <a:solidFill>
          <a:srgbClr val="206095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206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AB8A9106-B24D-064D-974C-C8C4B2C84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">
            <a:extLst>
              <a:ext uri="{FF2B5EF4-FFF2-40B4-BE49-F238E27FC236}">
                <a16:creationId xmlns:a16="http://schemas.microsoft.com/office/drawing/2014/main" id="{EC4B6832-9A04-854F-9075-DF58CE992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5529D046-3304-C048-A259-4072E1685A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CAD29F18-7F8F-834A-916E-5882B73CE80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661FFF66-D6ED-4B36-B804-7E012BBA1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075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text and content"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">
            <a:extLst>
              <a:ext uri="{FF2B5EF4-FFF2-40B4-BE49-F238E27FC236}">
                <a16:creationId xmlns:a16="http://schemas.microsoft.com/office/drawing/2014/main" id="{B75BE5F0-67EC-0641-9E8B-7BC2DE4910BB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183E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">
            <a:extLst>
              <a:ext uri="{FF2B5EF4-FFF2-40B4-BE49-F238E27FC236}">
                <a16:creationId xmlns:a16="http://schemas.microsoft.com/office/drawing/2014/main" id="{5D913410-9DC7-834A-B330-976E80A568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5" name="Footer Placeholder">
            <a:extLst>
              <a:ext uri="{FF2B5EF4-FFF2-40B4-BE49-F238E27FC236}">
                <a16:creationId xmlns:a16="http://schemas.microsoft.com/office/drawing/2014/main" id="{EA701F44-73AD-C64B-8322-8400CB324E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Title">
            <a:extLst>
              <a:ext uri="{FF2B5EF4-FFF2-40B4-BE49-F238E27FC236}">
                <a16:creationId xmlns:a16="http://schemas.microsoft.com/office/drawing/2014/main" id="{BF8E2729-03F2-4F77-BF33-CCC290F9D7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6"/>
            <a:ext cx="10515600" cy="52629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360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838200" y="1422595"/>
            <a:ext cx="4961351" cy="2375394"/>
          </a:xfrm>
          <a:prstGeom prst="rect">
            <a:avLst/>
          </a:prstGeom>
        </p:spPr>
        <p:txBody>
          <a:bodyPr wrap="square" tIns="0" bIns="0" anchor="t" anchorCtr="0"/>
          <a:lstStyle>
            <a:lvl1pPr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Column one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6172200" y="1422595"/>
            <a:ext cx="5199743" cy="2375394"/>
          </a:xfrm>
          <a:prstGeom prst="rect">
            <a:avLst/>
          </a:prstGeom>
        </p:spPr>
        <p:txBody>
          <a:bodyPr wrap="square" tIns="0" bIns="0" anchor="t" anchorCtr="0"/>
          <a:lstStyle>
            <a:lvl1pPr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Column two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ACE27A3F-1D07-4E3A-9F98-B1A9D16017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7716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9" userDrawn="1">
          <p15:clr>
            <a:srgbClr val="FBAE40"/>
          </p15:clr>
        </p15:guide>
        <p15:guide id="2" orient="horz" pos="391" userDrawn="1">
          <p15:clr>
            <a:srgbClr val="FBAE40"/>
          </p15:clr>
        </p15:guide>
        <p15:guide id="3" pos="7174" userDrawn="1">
          <p15:clr>
            <a:srgbClr val="FBAE40"/>
          </p15:clr>
        </p15:guide>
        <p15:guide id="4" orient="horz" pos="3634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ingle column title and content">
    <p:bg>
      <p:bgPr>
        <a:solidFill>
          <a:srgbClr val="27A0CC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27A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AB8A9106-B24D-064D-974C-C8C4B2C84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">
            <a:extLst>
              <a:ext uri="{FF2B5EF4-FFF2-40B4-BE49-F238E27FC236}">
                <a16:creationId xmlns:a16="http://schemas.microsoft.com/office/drawing/2014/main" id="{EC4B6832-9A04-854F-9075-DF58CE992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F86CEC68-96A8-9942-B57F-300C064ECC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485AD947-1A1D-1741-9924-A4BD848EB59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2D4EE418-73DB-459D-8179-2514DCC4B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4944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ingle column title and content">
    <p:bg>
      <p:bgPr>
        <a:solidFill>
          <a:srgbClr val="00A3A6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00A3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AB8A9106-B24D-064D-974C-C8C4B2C84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">
            <a:extLst>
              <a:ext uri="{FF2B5EF4-FFF2-40B4-BE49-F238E27FC236}">
                <a16:creationId xmlns:a16="http://schemas.microsoft.com/office/drawing/2014/main" id="{EC4B6832-9A04-854F-9075-DF58CE992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itle">
            <a:extLst>
              <a:ext uri="{FF2B5EF4-FFF2-40B4-BE49-F238E27FC236}">
                <a16:creationId xmlns:a16="http://schemas.microsoft.com/office/drawing/2014/main" id="{2ABAF583-29A6-2E47-8107-77BF62EAA7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84E6AC44-311B-3642-9476-91E530FC241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2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2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2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Logo">
            <a:extLst>
              <a:ext uri="{FF2B5EF4-FFF2-40B4-BE49-F238E27FC236}">
                <a16:creationId xmlns:a16="http://schemas.microsoft.com/office/drawing/2014/main" id="{243014FD-25FC-400B-96E4-E959A24765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1624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Single column title and content">
    <p:bg>
      <p:bgPr>
        <a:solidFill>
          <a:srgbClr val="3C388E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3C38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AB8A9106-B24D-064D-974C-C8C4B2C84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">
            <a:extLst>
              <a:ext uri="{FF2B5EF4-FFF2-40B4-BE49-F238E27FC236}">
                <a16:creationId xmlns:a16="http://schemas.microsoft.com/office/drawing/2014/main" id="{EC4B6832-9A04-854F-9075-DF58CE992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43A56145-2D0E-E94F-A399-32CA6DD184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20C025E5-7258-7042-B637-ACEBD0147F9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2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2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2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2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98013804-9CF1-4919-8F50-7EEB485977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3430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Single column title and content">
    <p:bg>
      <p:bgPr>
        <a:solidFill>
          <a:srgbClr val="902082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902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AB8A9106-B24D-064D-974C-C8C4B2C84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">
            <a:extLst>
              <a:ext uri="{FF2B5EF4-FFF2-40B4-BE49-F238E27FC236}">
                <a16:creationId xmlns:a16="http://schemas.microsoft.com/office/drawing/2014/main" id="{EC4B6832-9A04-854F-9075-DF58CE992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368C9A3F-9D96-7744-B6CB-87D30682F4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13B7165C-0BA9-E541-A1E4-A25D1BA8426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17AABDE1-B8B3-4234-9D22-44B1E03F53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4930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Single column title and content">
    <p:bg>
      <p:bgPr>
        <a:solidFill>
          <a:srgbClr val="DF0667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DF06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AB8A9106-B24D-064D-974C-C8C4B2C84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">
            <a:extLst>
              <a:ext uri="{FF2B5EF4-FFF2-40B4-BE49-F238E27FC236}">
                <a16:creationId xmlns:a16="http://schemas.microsoft.com/office/drawing/2014/main" id="{EC4B6832-9A04-854F-9075-DF58CE992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C2C1B397-A9E1-B746-BD94-CB8BA481FA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4495690A-C631-5648-8771-CE0B1ACF2A2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607E2896-D758-4DC4-9916-A47CD121E3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9044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Single column title and content">
    <p:bg>
      <p:bgPr>
        <a:solidFill>
          <a:srgbClr val="D0021B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D00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AB8A9106-B24D-064D-974C-C8C4B2C84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">
            <a:extLst>
              <a:ext uri="{FF2B5EF4-FFF2-40B4-BE49-F238E27FC236}">
                <a16:creationId xmlns:a16="http://schemas.microsoft.com/office/drawing/2014/main" id="{EC4B6832-9A04-854F-9075-DF58CE992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0444E5ED-F1A1-814E-ACFD-634EF419B0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67943E12-9848-8543-8144-6290A540B87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9A07DF09-60BD-4FDD-BD3B-F76C80372C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5330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ingle column title and content">
    <p:bg>
      <p:bgPr>
        <a:solidFill>
          <a:srgbClr val="FA6401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FA6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AB8A9106-B24D-064D-974C-C8C4B2C84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">
            <a:extLst>
              <a:ext uri="{FF2B5EF4-FFF2-40B4-BE49-F238E27FC236}">
                <a16:creationId xmlns:a16="http://schemas.microsoft.com/office/drawing/2014/main" id="{EC4B6832-9A04-854F-9075-DF58CE992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D41039E6-3AF9-BE4A-A89B-1CD2753990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FA352F9E-6205-3C41-8AFD-A15A3ED46E1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9B3DB760-375D-412A-8A1F-B405B5C7A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3362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Single column title and content">
    <p:bg>
      <p:bgPr>
        <a:solidFill>
          <a:srgbClr val="FBC900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FB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lide Number Placeholder">
            <a:extLst>
              <a:ext uri="{FF2B5EF4-FFF2-40B4-BE49-F238E27FC236}">
                <a16:creationId xmlns:a16="http://schemas.microsoft.com/office/drawing/2014/main" id="{F06FA8BB-10A5-D04C-98E8-7CF1835F34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6" name="Footer Placeholder">
            <a:extLst>
              <a:ext uri="{FF2B5EF4-FFF2-40B4-BE49-F238E27FC236}">
                <a16:creationId xmlns:a16="http://schemas.microsoft.com/office/drawing/2014/main" id="{4260E4F4-0AE2-534D-97B9-C9E641454F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43A56145-2D0E-E94F-A399-32CA6DD184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20C025E5-7258-7042-B637-ACEBD0147F9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2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2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2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3" name="Logo">
            <a:extLst>
              <a:ext uri="{FF2B5EF4-FFF2-40B4-BE49-F238E27FC236}">
                <a16:creationId xmlns:a16="http://schemas.microsoft.com/office/drawing/2014/main" id="{6C9D8E9D-FECD-4DEA-8266-684ED070F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606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Single column title and content">
    <p:bg>
      <p:bgPr>
        <a:solidFill>
          <a:srgbClr val="F0F762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F0F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lide Number Placeholder">
            <a:extLst>
              <a:ext uri="{FF2B5EF4-FFF2-40B4-BE49-F238E27FC236}">
                <a16:creationId xmlns:a16="http://schemas.microsoft.com/office/drawing/2014/main" id="{F06FA8BB-10A5-D04C-98E8-7CF1835F34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6" name="Footer Placeholder">
            <a:extLst>
              <a:ext uri="{FF2B5EF4-FFF2-40B4-BE49-F238E27FC236}">
                <a16:creationId xmlns:a16="http://schemas.microsoft.com/office/drawing/2014/main" id="{4260E4F4-0AE2-534D-97B9-C9E641454F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43A56145-2D0E-E94F-A399-32CA6DD184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20C025E5-7258-7042-B637-ACEBD0147F9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2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2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2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3" name="Logo">
            <a:extLst>
              <a:ext uri="{FF2B5EF4-FFF2-40B4-BE49-F238E27FC236}">
                <a16:creationId xmlns:a16="http://schemas.microsoft.com/office/drawing/2014/main" id="{6C9D8E9D-FECD-4DEA-8266-684ED070F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98715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Single column title and content">
    <p:bg>
      <p:bgPr>
        <a:solidFill>
          <a:srgbClr val="A8BD3A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A8BD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lide Number Placeholder">
            <a:extLst>
              <a:ext uri="{FF2B5EF4-FFF2-40B4-BE49-F238E27FC236}">
                <a16:creationId xmlns:a16="http://schemas.microsoft.com/office/drawing/2014/main" id="{F06FA8BB-10A5-D04C-98E8-7CF1835F34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6" name="Footer Placeholder">
            <a:extLst>
              <a:ext uri="{FF2B5EF4-FFF2-40B4-BE49-F238E27FC236}">
                <a16:creationId xmlns:a16="http://schemas.microsoft.com/office/drawing/2014/main" id="{4260E4F4-0AE2-534D-97B9-C9E641454F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43A56145-2D0E-E94F-A399-32CA6DD184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20C025E5-7258-7042-B637-ACEBD0147F9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Logo">
            <a:extLst>
              <a:ext uri="{FF2B5EF4-FFF2-40B4-BE49-F238E27FC236}">
                <a16:creationId xmlns:a16="http://schemas.microsoft.com/office/drawing/2014/main" id="{26111289-4FD3-437B-8361-6BB02403A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396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mple single column title and content"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">
            <a:extLst>
              <a:ext uri="{FF2B5EF4-FFF2-40B4-BE49-F238E27FC236}">
                <a16:creationId xmlns:a16="http://schemas.microsoft.com/office/drawing/2014/main" id="{41DF6F2E-6103-7646-B158-3C2256C820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0" name="Footer Placeholder">
            <a:extLst>
              <a:ext uri="{FF2B5EF4-FFF2-40B4-BE49-F238E27FC236}">
                <a16:creationId xmlns:a16="http://schemas.microsoft.com/office/drawing/2014/main" id="{329F9C9E-62CC-2B44-BA02-01ADE0F29C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3" name="Content Placeholder"/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7" name="Line">
            <a:extLst>
              <a:ext uri="{FF2B5EF4-FFF2-40B4-BE49-F238E27FC236}">
                <a16:creationId xmlns:a16="http://schemas.microsoft.com/office/drawing/2014/main" id="{30544EB6-513C-7842-B1EB-1E3E37F1B12C}"/>
              </a:ext>
            </a:extLst>
          </p:cNvPr>
          <p:cNvCxnSpPr>
            <a:cxnSpLocks/>
          </p:cNvCxnSpPr>
          <p:nvPr userDrawn="1"/>
        </p:nvCxnSpPr>
        <p:spPr>
          <a:xfrm>
            <a:off x="822000" y="6055339"/>
            <a:ext cx="10548000" cy="0"/>
          </a:xfrm>
          <a:prstGeom prst="line">
            <a:avLst/>
          </a:prstGeom>
          <a:ln w="12700">
            <a:solidFill>
              <a:srgbClr val="003C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Logo">
            <a:extLst>
              <a:ext uri="{FF2B5EF4-FFF2-40B4-BE49-F238E27FC236}">
                <a16:creationId xmlns:a16="http://schemas.microsoft.com/office/drawing/2014/main" id="{6F0F87AC-425B-44BE-B1D9-A163C0E2ED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0529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1" userDrawn="1">
          <p15:clr>
            <a:srgbClr val="FBAE40"/>
          </p15:clr>
        </p15:guide>
        <p15:guide id="2" pos="529" userDrawn="1">
          <p15:clr>
            <a:srgbClr val="FBAE40"/>
          </p15:clr>
        </p15:guide>
        <p15:guide id="3" pos="3940" userDrawn="1">
          <p15:clr>
            <a:srgbClr val="FBAE40"/>
          </p15:clr>
        </p15:guide>
        <p15:guide id="4" orient="horz" pos="3634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Single column title and content">
    <p:bg>
      <p:bgPr>
        <a:solidFill>
          <a:srgbClr val="0F8243">
            <a:alpha val="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">
            <a:extLst>
              <a:ext uri="{FF2B5EF4-FFF2-40B4-BE49-F238E27FC236}">
                <a16:creationId xmlns:a16="http://schemas.microsoft.com/office/drawing/2014/main" id="{CAB7C50D-A92E-F542-A579-D6ACCE3E0F84}"/>
              </a:ext>
            </a:extLst>
          </p:cNvPr>
          <p:cNvSpPr/>
          <p:nvPr userDrawn="1"/>
        </p:nvSpPr>
        <p:spPr>
          <a:xfrm>
            <a:off x="0" y="6037942"/>
            <a:ext cx="12192000" cy="820058"/>
          </a:xfrm>
          <a:prstGeom prst="rect">
            <a:avLst/>
          </a:prstGeom>
          <a:solidFill>
            <a:srgbClr val="0F82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">
            <a:extLst>
              <a:ext uri="{FF2B5EF4-FFF2-40B4-BE49-F238E27FC236}">
                <a16:creationId xmlns:a16="http://schemas.microsoft.com/office/drawing/2014/main" id="{AB8A9106-B24D-064D-974C-C8C4B2C84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">
            <a:extLst>
              <a:ext uri="{FF2B5EF4-FFF2-40B4-BE49-F238E27FC236}">
                <a16:creationId xmlns:a16="http://schemas.microsoft.com/office/drawing/2014/main" id="{EC4B6832-9A04-854F-9075-DF58CE992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8D2D9665-1930-354D-807D-4411F3CF0D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E3E75594-49FF-B84B-8C8B-F49C4E118CD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E87E00BB-C881-4224-884B-E53DCEF7FC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399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mple two column text and content"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">
            <a:extLst>
              <a:ext uri="{FF2B5EF4-FFF2-40B4-BE49-F238E27FC236}">
                <a16:creationId xmlns:a16="http://schemas.microsoft.com/office/drawing/2014/main" id="{5D913410-9DC7-834A-B330-976E80A568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5" name="Footer Placeholder">
            <a:extLst>
              <a:ext uri="{FF2B5EF4-FFF2-40B4-BE49-F238E27FC236}">
                <a16:creationId xmlns:a16="http://schemas.microsoft.com/office/drawing/2014/main" id="{EA701F44-73AD-C64B-8322-8400CB324E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cxnSp>
        <p:nvCxnSpPr>
          <p:cNvPr id="8" name="Line">
            <a:extLst>
              <a:ext uri="{FF2B5EF4-FFF2-40B4-BE49-F238E27FC236}">
                <a16:creationId xmlns:a16="http://schemas.microsoft.com/office/drawing/2014/main" id="{7A09A1D8-0AE4-B646-8D6E-9B761AD35D7E}"/>
              </a:ext>
            </a:extLst>
          </p:cNvPr>
          <p:cNvCxnSpPr>
            <a:cxnSpLocks/>
          </p:cNvCxnSpPr>
          <p:nvPr userDrawn="1"/>
        </p:nvCxnSpPr>
        <p:spPr>
          <a:xfrm>
            <a:off x="822000" y="6055339"/>
            <a:ext cx="10548000" cy="0"/>
          </a:xfrm>
          <a:prstGeom prst="line">
            <a:avLst/>
          </a:prstGeom>
          <a:ln w="12700">
            <a:solidFill>
              <a:srgbClr val="003C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Logo">
            <a:extLst>
              <a:ext uri="{FF2B5EF4-FFF2-40B4-BE49-F238E27FC236}">
                <a16:creationId xmlns:a16="http://schemas.microsoft.com/office/drawing/2014/main" id="{66B13EBF-9BF3-407E-95DF-1E1504083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  <p:sp>
        <p:nvSpPr>
          <p:cNvPr id="40" name="Title">
            <a:extLst>
              <a:ext uri="{FF2B5EF4-FFF2-40B4-BE49-F238E27FC236}">
                <a16:creationId xmlns:a16="http://schemas.microsoft.com/office/drawing/2014/main" id="{828BD64B-77BE-4FF5-BBDC-EF7EC865CC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6"/>
            <a:ext cx="10515600" cy="52629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360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41" name="Content Placeholder 1">
            <a:extLst>
              <a:ext uri="{FF2B5EF4-FFF2-40B4-BE49-F238E27FC236}">
                <a16:creationId xmlns:a16="http://schemas.microsoft.com/office/drawing/2014/main" id="{87ADB154-14C7-45F6-86A7-1568603A2E87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422595"/>
            <a:ext cx="4961351" cy="2375394"/>
          </a:xfrm>
          <a:prstGeom prst="rect">
            <a:avLst/>
          </a:prstGeom>
        </p:spPr>
        <p:txBody>
          <a:bodyPr wrap="square" tIns="0" bIns="0" anchor="t" anchorCtr="0"/>
          <a:lstStyle>
            <a:lvl1pPr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Column one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6F27E631-7041-4832-8BDE-85CAE2816ED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422595"/>
            <a:ext cx="5199743" cy="2375394"/>
          </a:xfrm>
          <a:prstGeom prst="rect">
            <a:avLst/>
          </a:prstGeom>
        </p:spPr>
        <p:txBody>
          <a:bodyPr wrap="square" tIns="0" bIns="0" anchor="t" anchorCtr="0"/>
          <a:lstStyle>
            <a:lvl1pPr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Column two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579039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1">
          <p15:clr>
            <a:srgbClr val="FBAE40"/>
          </p15:clr>
        </p15:guide>
        <p15:guide id="2" orient="horz" pos="3634">
          <p15:clr>
            <a:srgbClr val="FBAE40"/>
          </p15:clr>
        </p15:guide>
        <p15:guide id="3" pos="529">
          <p15:clr>
            <a:srgbClr val="FBAE40"/>
          </p15:clr>
        </p15:guide>
        <p15:guide id="4" pos="717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page - minimal footer"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">
            <a:extLst>
              <a:ext uri="{FF2B5EF4-FFF2-40B4-BE49-F238E27FC236}">
                <a16:creationId xmlns:a16="http://schemas.microsoft.com/office/drawing/2014/main" id="{5D913410-9DC7-834A-B330-976E80A568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5" name="Footer Placeholder">
            <a:extLst>
              <a:ext uri="{FF2B5EF4-FFF2-40B4-BE49-F238E27FC236}">
                <a16:creationId xmlns:a16="http://schemas.microsoft.com/office/drawing/2014/main" id="{EA701F44-73AD-C64B-8322-8400CB324E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itle">
            <a:extLst>
              <a:ext uri="{FF2B5EF4-FFF2-40B4-BE49-F238E27FC236}">
                <a16:creationId xmlns:a16="http://schemas.microsoft.com/office/drawing/2014/main" id="{EC099F22-2809-E243-A4DE-90F187EBDB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42127"/>
            <a:ext cx="10515600" cy="526298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600" baseline="0"/>
            </a:lvl1pPr>
          </a:lstStyle>
          <a:p>
            <a:r>
              <a:rPr lang="en-US"/>
              <a:t>Add your heading here</a:t>
            </a:r>
          </a:p>
        </p:txBody>
      </p:sp>
      <p:sp>
        <p:nvSpPr>
          <p:cNvPr id="9" name="Content Placeholder">
            <a:extLst>
              <a:ext uri="{FF2B5EF4-FFF2-40B4-BE49-F238E27FC236}">
                <a16:creationId xmlns:a16="http://schemas.microsoft.com/office/drawing/2014/main" id="{174CFFCA-1BD8-5E48-82C8-B24912230E4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24324"/>
            <a:ext cx="10515600" cy="229800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110000"/>
              </a:lnSpc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Logo">
            <a:extLst>
              <a:ext uri="{FF2B5EF4-FFF2-40B4-BE49-F238E27FC236}">
                <a16:creationId xmlns:a16="http://schemas.microsoft.com/office/drawing/2014/main" id="{6CA9248A-F4DF-432F-8A97-41F8E3C9F6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4476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9" userDrawn="1">
          <p15:clr>
            <a:srgbClr val="FBAE40"/>
          </p15:clr>
        </p15:guide>
        <p15:guide id="2" pos="7174" userDrawn="1">
          <p15:clr>
            <a:srgbClr val="FBAE40"/>
          </p15:clr>
        </p15:guide>
        <p15:guide id="3" orient="horz" pos="391" userDrawn="1">
          <p15:clr>
            <a:srgbClr val="FBAE40"/>
          </p15:clr>
        </p15:guide>
        <p15:guide id="4" orient="horz" pos="363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image slide"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">
            <a:extLst>
              <a:ext uri="{FF2B5EF4-FFF2-40B4-BE49-F238E27FC236}">
                <a16:creationId xmlns:a16="http://schemas.microsoft.com/office/drawing/2014/main" id="{3CBDAEED-76B5-4C05-B509-A6902CE434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57094"/>
            <a:ext cx="5119687" cy="76550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/>
            </a:lvl1pPr>
          </a:lstStyle>
          <a:p>
            <a:pPr lvl="0"/>
            <a:r>
              <a:rPr lang="en-US"/>
              <a:t>Image Slide</a:t>
            </a:r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2E5A3FCD-21AD-4891-BE59-BD2B246F25DA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43231" y="632462"/>
            <a:ext cx="5667348" cy="5559842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txBody>
          <a:bodyPr wrap="square" lIns="720000" tIns="720000" rIns="720000" bIns="720000" anchor="ctr" anchorCtr="0"/>
          <a:lstStyle>
            <a:lvl1pPr marL="0" indent="0">
              <a:buNone/>
              <a:defRPr sz="3200">
                <a:solidFill>
                  <a:schemeClr val="tx2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Add your image here (aspect ratio 1:1)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EF4A35F9-7B4A-4543-B206-7DD45C6BE6E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19632" y="629923"/>
            <a:ext cx="4869098" cy="2715138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txBody>
          <a:bodyPr wrap="square" lIns="720000" tIns="720000" rIns="720000" bIns="720000" anchor="ctr" anchorCtr="0"/>
          <a:lstStyle>
            <a:lvl1pPr marL="0" indent="0">
              <a:buNone/>
              <a:defRPr sz="3200">
                <a:solidFill>
                  <a:schemeClr val="tx2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Add your image here (aspect ratio 16:9)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175AB9CB-A473-4FF7-8A93-A893D3FFB9ED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519631" y="3348930"/>
            <a:ext cx="4869099" cy="2845276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txBody>
          <a:bodyPr wrap="square" lIns="720000" tIns="720000" rIns="720000" bIns="720000" anchor="ctr" anchorCtr="0"/>
          <a:lstStyle>
            <a:lvl1pPr marL="0" indent="0">
              <a:buNone/>
              <a:defRPr sz="3200">
                <a:solidFill>
                  <a:schemeClr val="tx2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Add your image here (aspect ratio 16:9)</a:t>
            </a:r>
          </a:p>
        </p:txBody>
      </p:sp>
    </p:spTree>
    <p:extLst>
      <p:ext uri="{BB962C8B-B14F-4D97-AF65-F5344CB8AC3E}">
        <p14:creationId xmlns:p14="http://schemas.microsoft.com/office/powerpoint/2010/main" val="2517850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1">
          <p15:clr>
            <a:srgbClr val="FBAE40"/>
          </p15:clr>
        </p15:guide>
        <p15:guide id="2" orient="horz" pos="3634">
          <p15:clr>
            <a:srgbClr val="FBAE40"/>
          </p15:clr>
        </p15:guide>
        <p15:guide id="3" pos="529">
          <p15:clr>
            <a:srgbClr val="FBAE40"/>
          </p15:clr>
        </p15:guide>
        <p15:guide id="4" pos="717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mple quote slide"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">
            <a:extLst>
              <a:ext uri="{FF2B5EF4-FFF2-40B4-BE49-F238E27FC236}">
                <a16:creationId xmlns:a16="http://schemas.microsoft.com/office/drawing/2014/main" id="{5D913410-9DC7-834A-B330-976E80A568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5" name="Footer Placeholder">
            <a:extLst>
              <a:ext uri="{FF2B5EF4-FFF2-40B4-BE49-F238E27FC236}">
                <a16:creationId xmlns:a16="http://schemas.microsoft.com/office/drawing/2014/main" id="{EA701F44-73AD-C64B-8322-8400CB324E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itle">
            <a:extLst>
              <a:ext uri="{FF2B5EF4-FFF2-40B4-BE49-F238E27FC236}">
                <a16:creationId xmlns:a16="http://schemas.microsoft.com/office/drawing/2014/main" id="{4823432E-3586-604D-92FD-6766ABAEBE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944961"/>
            <a:ext cx="10515600" cy="877163"/>
          </a:xfrm>
          <a:prstGeom prst="rect">
            <a:avLst/>
          </a:prstGeom>
        </p:spPr>
        <p:txBody>
          <a:bodyPr tIns="0" rIns="0" bIns="0" anchor="t" anchorCtr="0">
            <a:spAutoFit/>
          </a:bodyPr>
          <a:lstStyle>
            <a:lvl1pPr algn="l">
              <a:defRPr sz="6000" b="0">
                <a:solidFill>
                  <a:srgbClr val="003C57"/>
                </a:solidFill>
              </a:defRPr>
            </a:lvl1pPr>
          </a:lstStyle>
          <a:p>
            <a:r>
              <a:rPr lang="en-US"/>
              <a:t>“Simple quote.”</a:t>
            </a:r>
          </a:p>
        </p:txBody>
      </p:sp>
      <p:sp>
        <p:nvSpPr>
          <p:cNvPr id="7" name="Author">
            <a:extLst>
              <a:ext uri="{FF2B5EF4-FFF2-40B4-BE49-F238E27FC236}">
                <a16:creationId xmlns:a16="http://schemas.microsoft.com/office/drawing/2014/main" id="{5098D52F-C970-2B40-8239-2E25388E3E8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16872"/>
            <a:ext cx="10515600" cy="1655762"/>
          </a:xfrm>
          <a:prstGeom prst="rect">
            <a:avLst/>
          </a:prstGeom>
        </p:spPr>
        <p:txBody>
          <a:bodyPr tIns="72000" bIns="0" anchor="t" anchorCtr="0">
            <a:normAutofit/>
          </a:bodyPr>
          <a:lstStyle>
            <a:lvl1pPr marL="0" indent="0" algn="l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rgbClr val="003C5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Author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5EC2ED2C-DFFD-4C3C-B7EF-6CDB6F61F2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0653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6" userDrawn="1">
          <p15:clr>
            <a:srgbClr val="FBAE40"/>
          </p15:clr>
        </p15:guide>
        <p15:guide id="2" orient="horz" pos="3634" userDrawn="1">
          <p15:clr>
            <a:srgbClr val="FBAE40"/>
          </p15:clr>
        </p15:guide>
        <p15:guide id="3" pos="529" userDrawn="1">
          <p15:clr>
            <a:srgbClr val="FBAE40"/>
          </p15:clr>
        </p15:guide>
        <p15:guide id="4" pos="717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left, one image right"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82EEFC85-1348-1B4D-BA3F-948A6B6A2C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5" name="Footer Placeholder">
            <a:extLst>
              <a:ext uri="{FF2B5EF4-FFF2-40B4-BE49-F238E27FC236}">
                <a16:creationId xmlns:a16="http://schemas.microsoft.com/office/drawing/2014/main" id="{3C90513C-0A03-D04D-8CDF-DC791864E4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476494BA-54FA-6240-A5E0-73528C13DB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9842"/>
            <a:ext cx="3331865" cy="81451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/>
            </a:lvl1pPr>
          </a:lstStyle>
          <a:p>
            <a:pPr lvl="0"/>
            <a:r>
              <a:rPr lang="en-US"/>
              <a:t>Text left, one image right</a:t>
            </a:r>
          </a:p>
        </p:txBody>
      </p:sp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5A53190F-4F68-9B4A-91AB-F520FB436C9F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838200" y="1681675"/>
            <a:ext cx="3331866" cy="2329227"/>
          </a:xfrm>
          <a:prstGeom prst="rect">
            <a:avLst/>
          </a:prstGeom>
        </p:spPr>
        <p:txBody>
          <a:bodyPr wrap="square" tIns="0" bIns="0" anchor="t" anchorCtr="0"/>
          <a:lstStyle>
            <a:lvl1pPr>
              <a:spcAft>
                <a:spcPts val="500"/>
              </a:spcAft>
              <a:defRPr sz="3200">
                <a:solidFill>
                  <a:schemeClr val="tx1"/>
                </a:solidFill>
              </a:defRPr>
            </a:lvl1pPr>
            <a:lvl2pPr>
              <a:spcAft>
                <a:spcPts val="500"/>
              </a:spcAft>
              <a:defRPr sz="2800"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defRPr sz="2400"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defRPr sz="2000"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Single column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3AEE310C-A9B2-BC47-9C43-3532231F7D7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56936" y="639842"/>
            <a:ext cx="6822742" cy="5129133"/>
          </a:xfrm>
          <a:prstGeom prst="rect">
            <a:avLst/>
          </a:prstGeom>
          <a:solidFill>
            <a:schemeClr val="bg2"/>
          </a:solidFill>
        </p:spPr>
        <p:txBody>
          <a:bodyPr wrap="square" lIns="720000" tIns="720000" rIns="720000" bIns="720000" anchor="ctr" anchorCtr="0"/>
          <a:lstStyle>
            <a:lvl1pPr marL="0" indent="0">
              <a:buNone/>
              <a:defRPr sz="3200">
                <a:solidFill>
                  <a:schemeClr val="tx2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Add your image here</a:t>
            </a:r>
            <a:br>
              <a:rPr lang="en-US"/>
            </a:br>
            <a:r>
              <a:rPr lang="en-US"/>
              <a:t>(aspect ratio 4:3)</a:t>
            </a:r>
          </a:p>
        </p:txBody>
      </p:sp>
      <p:pic>
        <p:nvPicPr>
          <p:cNvPr id="8" name="Logo">
            <a:extLst>
              <a:ext uri="{FF2B5EF4-FFF2-40B4-BE49-F238E27FC236}">
                <a16:creationId xmlns:a16="http://schemas.microsoft.com/office/drawing/2014/main" id="{7230BA26-5933-4A86-8479-E00BE39B2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47853" y="6281865"/>
            <a:ext cx="3489861" cy="3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2635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9" userDrawn="1">
          <p15:clr>
            <a:srgbClr val="FBAE40"/>
          </p15:clr>
        </p15:guide>
        <p15:guide id="2" orient="horz" pos="391" userDrawn="1">
          <p15:clr>
            <a:srgbClr val="FBAE40"/>
          </p15:clr>
        </p15:guide>
        <p15:guide id="3" pos="7174" userDrawn="1">
          <p15:clr>
            <a:srgbClr val="FBAE40"/>
          </p15:clr>
        </p15:guide>
        <p15:guide id="4" orient="horz" pos="363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1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2.sv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948F094D-06E7-4D4C-A30E-6245801E4D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62087" y="6250891"/>
            <a:ext cx="2867826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3C57"/>
                </a:solidFill>
              </a:defRPr>
            </a:lvl1pPr>
          </a:lstStyle>
          <a:p>
            <a:pPr algn="ctr"/>
            <a:fld id="{232417FB-2EF4-EC49-BC13-97513C37E9E5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">
            <a:extLst>
              <a:ext uri="{FF2B5EF4-FFF2-40B4-BE49-F238E27FC236}">
                <a16:creationId xmlns:a16="http://schemas.microsoft.com/office/drawing/2014/main" id="{2947E464-F91B-FD47-B97A-E5129B4544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913" y="6250890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2000" b="1">
                <a:solidFill>
                  <a:srgbClr val="003C57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itle Placeholder">
            <a:extLst>
              <a:ext uri="{FF2B5EF4-FFF2-40B4-BE49-F238E27FC236}">
                <a16:creationId xmlns:a16="http://schemas.microsoft.com/office/drawing/2014/main" id="{6DBF0174-0E48-4922-B59E-9E207247D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26982"/>
            <a:ext cx="7379711" cy="214903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Write your title here </a:t>
            </a:r>
            <a:br>
              <a:rPr lang="en-US"/>
            </a:br>
            <a:r>
              <a:rPr lang="en-US"/>
              <a:t>(in sentence case)</a:t>
            </a:r>
            <a:endParaRPr lang="en-GB"/>
          </a:p>
        </p:txBody>
      </p:sp>
      <p:sp>
        <p:nvSpPr>
          <p:cNvPr id="3" name="Text Placeholder">
            <a:extLst>
              <a:ext uri="{FF2B5EF4-FFF2-40B4-BE49-F238E27FC236}">
                <a16:creationId xmlns:a16="http://schemas.microsoft.com/office/drawing/2014/main" id="{CBE85E22-5EF0-604F-9D81-8D5521977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081404"/>
            <a:ext cx="7379711" cy="2391425"/>
          </a:xfrm>
          <a:prstGeom prst="rect">
            <a:avLst/>
          </a:prstGeom>
        </p:spPr>
        <p:txBody>
          <a:bodyPr vert="horz" wrap="square" lIns="0" tIns="46800" rIns="0" bIns="4572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Date Placeholder">
            <a:extLst>
              <a:ext uri="{FF2B5EF4-FFF2-40B4-BE49-F238E27FC236}">
                <a16:creationId xmlns:a16="http://schemas.microsoft.com/office/drawing/2014/main" id="{C57F1779-22FA-E74D-A68A-DE59AC0306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5531312"/>
            <a:ext cx="27432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2000" b="1">
                <a:solidFill>
                  <a:srgbClr val="003C57"/>
                </a:solidFill>
              </a:defRPr>
            </a:lvl1pPr>
          </a:lstStyle>
          <a:p>
            <a:fld id="{695CE8D2-2A51-934B-BEE8-FEA5F81FAF91}" type="datetime4">
              <a:rPr lang="en-GB" smtClean="0"/>
              <a:t>21 August 2026</a:t>
            </a:fld>
            <a:endParaRPr lang="en-US"/>
          </a:p>
        </p:txBody>
      </p:sp>
      <p:cxnSp>
        <p:nvCxnSpPr>
          <p:cNvPr id="15" name="Line">
            <a:extLst>
              <a:ext uri="{FF2B5EF4-FFF2-40B4-BE49-F238E27FC236}">
                <a16:creationId xmlns:a16="http://schemas.microsoft.com/office/drawing/2014/main" id="{6E5DCB11-47E3-BC4E-87BE-ED66A7AC92CD}"/>
              </a:ext>
            </a:extLst>
          </p:cNvPr>
          <p:cNvCxnSpPr>
            <a:cxnSpLocks/>
          </p:cNvCxnSpPr>
          <p:nvPr userDrawn="1"/>
        </p:nvCxnSpPr>
        <p:spPr>
          <a:xfrm>
            <a:off x="822000" y="6055339"/>
            <a:ext cx="1054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Logo" descr="Office for National Statistics logo">
            <a:extLst>
              <a:ext uri="{FF2B5EF4-FFF2-40B4-BE49-F238E27FC236}">
                <a16:creationId xmlns:a16="http://schemas.microsoft.com/office/drawing/2014/main" id="{825F068C-C955-AD4A-A83F-5D4A84BF033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/>
          <a:stretch/>
        </p:blipFill>
        <p:spPr>
          <a:xfrm>
            <a:off x="847849" y="6281865"/>
            <a:ext cx="3489869" cy="30603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D0081CDA-ECB1-443B-BCFA-5ED3827DD9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/>
          <a:stretch/>
        </p:blipFill>
        <p:spPr>
          <a:xfrm>
            <a:off x="7619467" y="1568835"/>
            <a:ext cx="3769258" cy="4290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910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73" r:id="rId3"/>
    <p:sldLayoutId id="2147483725" r:id="rId4"/>
    <p:sldLayoutId id="2147483739" r:id="rId5"/>
    <p:sldLayoutId id="2147483708" r:id="rId6"/>
    <p:sldLayoutId id="2147483740" r:id="rId7"/>
    <p:sldLayoutId id="2147483724" r:id="rId8"/>
    <p:sldLayoutId id="2147483704" r:id="rId9"/>
    <p:sldLayoutId id="2147483705" r:id="rId10"/>
    <p:sldLayoutId id="2147483729" r:id="rId11"/>
    <p:sldLayoutId id="2147483730" r:id="rId12"/>
    <p:sldLayoutId id="2147483671" r:id="rId13"/>
    <p:sldLayoutId id="2147483728" r:id="rId14"/>
    <p:sldLayoutId id="2147483684" r:id="rId15"/>
    <p:sldLayoutId id="2147483674" r:id="rId16"/>
    <p:sldLayoutId id="2147483689" r:id="rId17"/>
    <p:sldLayoutId id="2147483675" r:id="rId18"/>
    <p:sldLayoutId id="2147483677" r:id="rId19"/>
    <p:sldLayoutId id="2147483682" r:id="rId20"/>
    <p:sldLayoutId id="2147483683" r:id="rId21"/>
    <p:sldLayoutId id="2147483681" r:id="rId22"/>
    <p:sldLayoutId id="2147483680" r:id="rId23"/>
    <p:sldLayoutId id="2147483679" r:id="rId24"/>
    <p:sldLayoutId id="2147483709" r:id="rId25"/>
    <p:sldLayoutId id="2147483737" r:id="rId26"/>
    <p:sldLayoutId id="2147483735" r:id="rId27"/>
    <p:sldLayoutId id="2147483678" r:id="rId28"/>
    <p:sldLayoutId id="2147483713" r:id="rId29"/>
    <p:sldLayoutId id="2147483715" r:id="rId30"/>
    <p:sldLayoutId id="2147483717" r:id="rId31"/>
    <p:sldLayoutId id="2147483723" r:id="rId32"/>
    <p:sldLayoutId id="2147483722" r:id="rId33"/>
    <p:sldLayoutId id="2147483721" r:id="rId34"/>
    <p:sldLayoutId id="2147483720" r:id="rId35"/>
    <p:sldLayoutId id="2147483719" r:id="rId36"/>
    <p:sldLayoutId id="2147483733" r:id="rId37"/>
    <p:sldLayoutId id="2147483736" r:id="rId38"/>
    <p:sldLayoutId id="2147483734" r:id="rId39"/>
    <p:sldLayoutId id="2147483718" r:id="rId40"/>
  </p:sldLayoutIdLst>
  <p:hf sldNum="0" hdr="0"/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spcAft>
          <a:spcPts val="1000"/>
        </a:spcAft>
        <a:buNone/>
        <a:defRPr sz="4800" b="1" kern="1200" baseline="0">
          <a:solidFill>
            <a:srgbClr val="003C57"/>
          </a:solidFill>
          <a:latin typeface="+mj-lt"/>
          <a:ea typeface="+mj-ea"/>
          <a:cs typeface="+mj-cs"/>
        </a:defRPr>
      </a:lvl1pPr>
    </p:titleStyle>
    <p:bodyStyle>
      <a:lvl1pPr marL="252000" indent="-252000" algn="l" defTabSz="914400" rtl="0" eaLnBrk="1" latinLnBrk="0" hangingPunct="1">
        <a:lnSpc>
          <a:spcPct val="110000"/>
        </a:lnSpc>
        <a:spcBef>
          <a:spcPts val="0"/>
        </a:spcBef>
        <a:spcAft>
          <a:spcPts val="500"/>
        </a:spcAft>
        <a:buFont typeface="Arial" panose="020B0604020202020204" pitchFamily="34" charset="0"/>
        <a:buChar char="•"/>
        <a:defRPr sz="3200" kern="1200">
          <a:solidFill>
            <a:srgbClr val="003C57"/>
          </a:solidFill>
          <a:latin typeface="+mn-lt"/>
          <a:ea typeface="+mn-ea"/>
          <a:cs typeface="+mn-cs"/>
        </a:defRPr>
      </a:lvl1pPr>
      <a:lvl2pPr marL="468000" indent="-216000" algn="l" defTabSz="914400" rtl="0" eaLnBrk="1" latinLnBrk="0" hangingPunct="1">
        <a:lnSpc>
          <a:spcPct val="110000"/>
        </a:lnSpc>
        <a:spcBef>
          <a:spcPts val="0"/>
        </a:spcBef>
        <a:spcAft>
          <a:spcPts val="500"/>
        </a:spcAft>
        <a:buFont typeface="Arial" panose="020B0604020202020204" pitchFamily="34" charset="0"/>
        <a:buChar char="•"/>
        <a:defRPr sz="2800" kern="1200">
          <a:solidFill>
            <a:srgbClr val="003C57"/>
          </a:solidFill>
          <a:latin typeface="+mn-lt"/>
          <a:ea typeface="+mn-ea"/>
          <a:cs typeface="+mn-cs"/>
        </a:defRPr>
      </a:lvl2pPr>
      <a:lvl3pPr marL="648000" indent="-180000" algn="l" defTabSz="914400" rtl="0" eaLnBrk="1" latinLnBrk="0" hangingPunct="1">
        <a:lnSpc>
          <a:spcPct val="110000"/>
        </a:lnSpc>
        <a:spcBef>
          <a:spcPts val="0"/>
        </a:spcBef>
        <a:spcAft>
          <a:spcPts val="500"/>
        </a:spcAft>
        <a:buFont typeface="Arial" panose="020B0604020202020204" pitchFamily="34" charset="0"/>
        <a:buChar char="•"/>
        <a:defRPr sz="2400" kern="1200">
          <a:solidFill>
            <a:srgbClr val="003C57"/>
          </a:solidFill>
          <a:latin typeface="+mn-lt"/>
          <a:ea typeface="+mn-ea"/>
          <a:cs typeface="+mn-cs"/>
        </a:defRPr>
      </a:lvl3pPr>
      <a:lvl4pPr marL="828000" indent="-180000" algn="l" defTabSz="914400" rtl="0" eaLnBrk="1" latinLnBrk="0" hangingPunct="1">
        <a:lnSpc>
          <a:spcPct val="110000"/>
        </a:lnSpc>
        <a:spcBef>
          <a:spcPts val="0"/>
        </a:spcBef>
        <a:spcAft>
          <a:spcPts val="500"/>
        </a:spcAft>
        <a:buFont typeface="Arial" panose="020B0604020202020204" pitchFamily="34" charset="0"/>
        <a:buChar char="•"/>
        <a:defRPr sz="2000" kern="1200">
          <a:solidFill>
            <a:srgbClr val="003C57"/>
          </a:solidFill>
          <a:latin typeface="+mn-lt"/>
          <a:ea typeface="+mn-ea"/>
          <a:cs typeface="+mn-cs"/>
        </a:defRPr>
      </a:lvl4pPr>
      <a:lvl5pPr marL="1008000" indent="-180000" algn="l" defTabSz="914400" rtl="0" eaLnBrk="1" latinLnBrk="0" hangingPunct="1">
        <a:lnSpc>
          <a:spcPct val="110000"/>
        </a:lnSpc>
        <a:spcBef>
          <a:spcPts val="0"/>
        </a:spcBef>
        <a:spcAft>
          <a:spcPts val="500"/>
        </a:spcAft>
        <a:buFont typeface="Arial" panose="020B0604020202020204" pitchFamily="34" charset="0"/>
        <a:buChar char="•"/>
        <a:defRPr sz="1800" kern="1200">
          <a:solidFill>
            <a:srgbClr val="003C57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29" userDrawn="1">
          <p15:clr>
            <a:srgbClr val="F26B43"/>
          </p15:clr>
        </p15:guide>
        <p15:guide id="2" orient="horz" pos="3634" userDrawn="1">
          <p15:clr>
            <a:srgbClr val="F26B43"/>
          </p15:clr>
        </p15:guide>
        <p15:guide id="3" pos="7174" userDrawn="1">
          <p15:clr>
            <a:srgbClr val="F26B43"/>
          </p15:clr>
        </p15:guide>
        <p15:guide id="4" orient="horz" pos="39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">
            <a:extLst>
              <a:ext uri="{FF2B5EF4-FFF2-40B4-BE49-F238E27FC236}">
                <a16:creationId xmlns:a16="http://schemas.microsoft.com/office/drawing/2014/main" id="{F2B7606F-25F1-44A9-85D1-9970728AB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48993"/>
            <a:ext cx="7247468" cy="2647241"/>
          </a:xfrm>
        </p:spPr>
        <p:txBody>
          <a:bodyPr>
            <a:noAutofit/>
          </a:bodyPr>
          <a:lstStyle/>
          <a:p>
            <a:r>
              <a:rPr lang="en-GB" sz="3600"/>
              <a:t>Treatment of negative monetary values in the SEEA-EA aligned UK Natural Capital Accounts</a:t>
            </a:r>
          </a:p>
        </p:txBody>
      </p:sp>
      <p:sp>
        <p:nvSpPr>
          <p:cNvPr id="51" name="Content Placeholder 50">
            <a:extLst>
              <a:ext uri="{FF2B5EF4-FFF2-40B4-BE49-F238E27FC236}">
                <a16:creationId xmlns:a16="http://schemas.microsoft.com/office/drawing/2014/main" id="{28A3E78C-BAB1-4A56-9A0E-61064A9588E6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38200" y="3325790"/>
            <a:ext cx="7414846" cy="437236"/>
          </a:xfrm>
        </p:spPr>
        <p:txBody>
          <a:bodyPr/>
          <a:lstStyle/>
          <a:p>
            <a:r>
              <a:rPr lang="en-GB"/>
              <a:t>Sonia Carrera, presented by Alec Jacobs</a:t>
            </a:r>
          </a:p>
        </p:txBody>
      </p:sp>
      <p:sp>
        <p:nvSpPr>
          <p:cNvPr id="50" name="Content Placeholder 49">
            <a:extLst>
              <a:ext uri="{FF2B5EF4-FFF2-40B4-BE49-F238E27FC236}">
                <a16:creationId xmlns:a16="http://schemas.microsoft.com/office/drawing/2014/main" id="{74EB087D-126D-4DFA-A834-EF937FF1EE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3861623"/>
            <a:ext cx="6773333" cy="650884"/>
          </a:xfrm>
        </p:spPr>
        <p:txBody>
          <a:bodyPr/>
          <a:lstStyle/>
          <a:p>
            <a:r>
              <a:rPr lang="en-GB"/>
              <a:t>Natural Capital Accounts, Environmental Economy Division </a:t>
            </a:r>
          </a:p>
          <a:p>
            <a:r>
              <a:rPr lang="en-GB"/>
              <a:t>UK Office for National Statistics</a:t>
            </a:r>
          </a:p>
        </p:txBody>
      </p:sp>
      <p:sp>
        <p:nvSpPr>
          <p:cNvPr id="2" name="Date Placeholder">
            <a:extLst>
              <a:ext uri="{FF2B5EF4-FFF2-40B4-BE49-F238E27FC236}">
                <a16:creationId xmlns:a16="http://schemas.microsoft.com/office/drawing/2014/main" id="{2B42C91A-136F-0846-B8A8-6577BC1933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5485491"/>
            <a:ext cx="8001000" cy="365125"/>
          </a:xfrm>
        </p:spPr>
        <p:txBody>
          <a:bodyPr/>
          <a:lstStyle/>
          <a:p>
            <a:r>
              <a:rPr lang="en-GB"/>
              <a:t>London Group on Environmental-Economic Accounting </a:t>
            </a:r>
          </a:p>
          <a:p>
            <a:r>
              <a:rPr lang="en-GB" b="0"/>
              <a:t>32nd meeting, Guatemala City, 9</a:t>
            </a:r>
            <a:r>
              <a:rPr lang="en-US" b="0"/>
              <a:t> September 2026</a:t>
            </a:r>
          </a:p>
        </p:txBody>
      </p:sp>
    </p:spTree>
    <p:extLst>
      <p:ext uri="{BB962C8B-B14F-4D97-AF65-F5344CB8AC3E}">
        <p14:creationId xmlns:p14="http://schemas.microsoft.com/office/powerpoint/2010/main" val="188267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BA9D0BA-615A-5280-FB7E-ED773E7FB4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7F26DA6-2C74-78FA-8A25-3E06DE7E08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2127"/>
            <a:ext cx="10820400" cy="1052596"/>
          </a:xfrm>
        </p:spPr>
        <p:txBody>
          <a:bodyPr/>
          <a:lstStyle/>
          <a:p>
            <a:r>
              <a:rPr lang="en-GB"/>
              <a:t>Connected values as lower and upper boundaries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CA67B3-F283-7B26-D5B5-D9ECE0C12E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46284"/>
            <a:ext cx="10820399" cy="5356916"/>
          </a:xfrm>
        </p:spPr>
        <p:txBody>
          <a:bodyPr/>
          <a:lstStyle/>
          <a:p>
            <a:r>
              <a:rPr lang="en-GB"/>
              <a:t>ONS (and other NSIs?) face demands for communication clarity of a single headline figure </a:t>
            </a:r>
          </a:p>
          <a:p>
            <a:r>
              <a:rPr lang="en-GB"/>
              <a:t>Limitations and interpretation of each method need to be explained:</a:t>
            </a:r>
          </a:p>
          <a:p>
            <a:pPr lvl="1"/>
            <a:r>
              <a:rPr lang="en-GB"/>
              <a:t>Observed access payments </a:t>
            </a:r>
            <a:r>
              <a:rPr lang="en-GB">
                <a:sym typeface="Wingdings" panose="05000000000000000000" pitchFamily="2" charset="2"/>
              </a:rPr>
              <a:t> </a:t>
            </a:r>
            <a:r>
              <a:rPr lang="en-GB"/>
              <a:t>positive transactions to access resource</a:t>
            </a:r>
          </a:p>
          <a:p>
            <a:pPr lvl="1"/>
            <a:r>
              <a:rPr lang="en-GB"/>
              <a:t>RR </a:t>
            </a:r>
            <a:r>
              <a:rPr lang="en-GB">
                <a:sym typeface="Wingdings" panose="05000000000000000000" pitchFamily="2" charset="2"/>
              </a:rPr>
              <a:t> </a:t>
            </a:r>
            <a:r>
              <a:rPr lang="en-GB"/>
              <a:t>producer-side residual that may be distorted in regulated utilities</a:t>
            </a:r>
          </a:p>
          <a:p>
            <a:pPr lvl="1"/>
            <a:r>
              <a:rPr lang="en-GB"/>
              <a:t>Replacement cost/ value transfer </a:t>
            </a:r>
            <a:r>
              <a:rPr lang="en-GB">
                <a:sym typeface="Wingdings" panose="05000000000000000000" pitchFamily="2" charset="2"/>
              </a:rPr>
              <a:t> </a:t>
            </a:r>
            <a:r>
              <a:rPr lang="en-GB"/>
              <a:t>scale of dependency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8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FDCBEE4-69C1-F05E-F707-AD3768650A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B2F10F3-93EF-8EA2-8CBB-152EAECA5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2127"/>
            <a:ext cx="10515600" cy="526298"/>
          </a:xfrm>
        </p:spPr>
        <p:txBody>
          <a:bodyPr/>
          <a:lstStyle/>
          <a:p>
            <a:r>
              <a:rPr lang="en-GB"/>
              <a:t>Application to UK water provisioning ES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DA78FC4-7BD4-3041-7749-132E86B4FEFF}"/>
              </a:ext>
              <a:ext uri="{147F2762-F138-4A5C-976F-8EAC2B608ADB}">
                <a16:predDERef xmlns:a16="http://schemas.microsoft.com/office/drawing/2014/main" pred="{A35DAFCD-350F-A1CA-5AD1-D6B406BF76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5274872"/>
              </p:ext>
            </p:extLst>
          </p:nvPr>
        </p:nvGraphicFramePr>
        <p:xfrm>
          <a:off x="1338755" y="1408386"/>
          <a:ext cx="7971894" cy="4579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Arrow: Right 5">
            <a:extLst>
              <a:ext uri="{FF2B5EF4-FFF2-40B4-BE49-F238E27FC236}">
                <a16:creationId xmlns:a16="http://schemas.microsoft.com/office/drawing/2014/main" id="{71CE4D38-CF53-3D88-FC59-750ED84452BF}"/>
              </a:ext>
            </a:extLst>
          </p:cNvPr>
          <p:cNvSpPr/>
          <p:nvPr/>
        </p:nvSpPr>
        <p:spPr>
          <a:xfrm rot="8413367">
            <a:off x="8946651" y="3838067"/>
            <a:ext cx="588580" cy="36512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id="{EBEBD6A8-48AC-E354-8E10-3FF0BB53E71A}"/>
              </a:ext>
            </a:extLst>
          </p:cNvPr>
          <p:cNvSpPr txBox="1"/>
          <p:nvPr/>
        </p:nvSpPr>
        <p:spPr>
          <a:xfrm>
            <a:off x="9450928" y="3130893"/>
            <a:ext cx="2294288" cy="32118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RR</a:t>
            </a:r>
            <a:r>
              <a:rPr lang="en-US" sz="1800" baseline="0"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constrained to abstraction value</a:t>
            </a:r>
            <a:r>
              <a:rPr lang="en-US" sz="1800"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180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100" kern="1200"/>
          </a:p>
        </p:txBody>
      </p:sp>
    </p:spTree>
    <p:extLst>
      <p:ext uri="{BB962C8B-B14F-4D97-AF65-F5344CB8AC3E}">
        <p14:creationId xmlns:p14="http://schemas.microsoft.com/office/powerpoint/2010/main" val="12642146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57A841F-B77A-2263-5A6B-1B545FD5C7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0A2E76-17EE-45BF-4323-FAAC67325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Questions for the London Group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28F11E-E1CD-868F-17FC-96E3938996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4324"/>
            <a:ext cx="10515600" cy="4547976"/>
          </a:xfrm>
        </p:spPr>
        <p:txBody>
          <a:bodyPr/>
          <a:lstStyle/>
          <a:p>
            <a:pPr lvl="0"/>
            <a:r>
              <a:rPr lang="en-GB" sz="2800"/>
              <a:t>Is the incremental approach a suitable refinement of RR? </a:t>
            </a:r>
          </a:p>
          <a:p>
            <a:pPr lvl="0"/>
            <a:r>
              <a:rPr lang="en-GB" sz="2800"/>
              <a:t>Do you have appetite to further test it, potentially for SEEA-EA to recommend it in future?</a:t>
            </a:r>
          </a:p>
          <a:p>
            <a:pPr lvl="0"/>
            <a:r>
              <a:rPr lang="en-GB" sz="2800"/>
              <a:t>Do you agree that SEEA-EA should provide additional guidance on institutional/market settings where RR should not be used?</a:t>
            </a:r>
          </a:p>
          <a:p>
            <a:pPr lvl="0"/>
            <a:r>
              <a:rPr lang="en-GB" sz="2800"/>
              <a:t>Do you support the idea of using the framework of multiple monetary values connected to ES to set lower and upper boundaries when a single estimate is required for an ES?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1683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D6E02D0-567C-1DB4-55DC-7A9ED19A9E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217D092-54FC-1A67-2ACD-411154D7D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2127"/>
            <a:ext cx="10515600" cy="467820"/>
          </a:xfrm>
        </p:spPr>
        <p:txBody>
          <a:bodyPr/>
          <a:lstStyle/>
          <a:p>
            <a:r>
              <a:rPr lang="en-GB" sz="3200"/>
              <a:t>When Resource Rent turns negative: a case study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097E4D-1775-B921-874A-671B760254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4324"/>
            <a:ext cx="10515600" cy="3947427"/>
          </a:xfrm>
        </p:spPr>
        <p:txBody>
          <a:bodyPr/>
          <a:lstStyle/>
          <a:p>
            <a:pPr marL="251460" indent="-251460"/>
            <a:r>
              <a:rPr lang="en-GB" sz="2800"/>
              <a:t>Monetary valuation remains a challenging aspect of SEEA-EA, methodologically and communicationally </a:t>
            </a:r>
            <a:endParaRPr lang="en-US"/>
          </a:p>
          <a:p>
            <a:pPr marL="251460" indent="-251460"/>
            <a:r>
              <a:rPr lang="en-GB" sz="2800"/>
              <a:t>Negative valuation for water provisioning provides a case study: making nature count vs valuing it less than zero</a:t>
            </a:r>
            <a:endParaRPr lang="en-GB" sz="2800">
              <a:cs typeface="Arial" panose="020B0604020202020204"/>
            </a:endParaRPr>
          </a:p>
          <a:p>
            <a:pPr marL="251460" indent="-251460"/>
            <a:r>
              <a:rPr lang="en-GB" sz="2800"/>
              <a:t>Builds on previous LG papers (Femia et al. 2025, </a:t>
            </a:r>
            <a:r>
              <a:rPr lang="en-GB" sz="2800" err="1"/>
              <a:t>Oras</a:t>
            </a:r>
            <a:r>
              <a:rPr lang="en-GB" sz="2800"/>
              <a:t> et al. 2025) and ABS work (Pascoe et al. 2026) </a:t>
            </a:r>
            <a:endParaRPr lang="en-GB" sz="2800">
              <a:cs typeface="Arial"/>
            </a:endParaRPr>
          </a:p>
          <a:p>
            <a:pPr marL="251460" indent="-251460"/>
            <a:r>
              <a:rPr lang="en-GB" sz="2800"/>
              <a:t>Proposes some pragmatic options and suggests areas for future research by SEEA community</a:t>
            </a:r>
            <a:endParaRPr lang="en-GB" sz="2800"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655360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B3327114-15AE-46D9-B9BD-D3DAF78EABA9}"/>
              </a:ext>
              <a:ext uri="{147F2762-F138-4A5C-976F-8EAC2B608ADB}">
                <a16:predDERef xmlns:a16="http://schemas.microsoft.com/office/drawing/2014/main" pred="{EA403531-9970-571D-4921-268390DD1D2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1348202"/>
              </p:ext>
            </p:extLst>
          </p:nvPr>
        </p:nvGraphicFramePr>
        <p:xfrm>
          <a:off x="1974478" y="1168425"/>
          <a:ext cx="8243044" cy="4707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8EF942C2-7F27-4561-A2A3-ECAB5AD31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5836"/>
            <a:ext cx="10515600" cy="526298"/>
          </a:xfrm>
        </p:spPr>
        <p:txBody>
          <a:bodyPr/>
          <a:lstStyle/>
          <a:p>
            <a:r>
              <a:rPr lang="en-GB"/>
              <a:t>Water provisioning ES in the UK NCA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D2CD96-5DE4-A921-5678-05BC7D8C9844}"/>
              </a:ext>
            </a:extLst>
          </p:cNvPr>
          <p:cNvSpPr txBox="1"/>
          <p:nvPr/>
        </p:nvSpPr>
        <p:spPr>
          <a:xfrm>
            <a:off x="8564803" y="5034140"/>
            <a:ext cx="763992" cy="261610"/>
          </a:xfrm>
          <a:prstGeom prst="rect">
            <a:avLst/>
          </a:prstGeom>
        </p:spPr>
        <p:txBody>
          <a:bodyPr vert="horz" wrap="none" lIns="0" tIns="45720" rIns="91440" bIns="45720" rtlCol="0" anchor="b" anchorCtr="0">
            <a:spAutoFit/>
          </a:bodyPr>
          <a:lstStyle/>
          <a:p>
            <a:r>
              <a:rPr lang="en-GB" sz="1100"/>
              <a:t>£ -2,154m </a:t>
            </a:r>
            <a:endParaRPr lang="en-GB" sz="1100">
              <a:solidFill>
                <a:srgbClr val="183E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42ECF9-F303-F303-4213-C69984C9F733}"/>
              </a:ext>
            </a:extLst>
          </p:cNvPr>
          <p:cNvSpPr txBox="1"/>
          <p:nvPr/>
        </p:nvSpPr>
        <p:spPr>
          <a:xfrm>
            <a:off x="8757296" y="2279062"/>
            <a:ext cx="1142999" cy="261610"/>
          </a:xfrm>
          <a:prstGeom prst="rect">
            <a:avLst/>
          </a:prstGeom>
        </p:spPr>
        <p:txBody>
          <a:bodyPr vert="horz" wrap="square" lIns="0" tIns="45720" rIns="91440" bIns="45720" rtlCol="0" anchor="b" anchorCtr="0">
            <a:spAutoFit/>
          </a:bodyPr>
          <a:lstStyle/>
          <a:p>
            <a:r>
              <a:rPr lang="en-GB" sz="1100"/>
              <a:t>6,146mm</a:t>
            </a:r>
            <a:r>
              <a:rPr lang="en-GB" sz="1100" baseline="30000"/>
              <a:t>3</a:t>
            </a:r>
            <a:endParaRPr lang="en-GB" sz="1600" baseline="30000">
              <a:solidFill>
                <a:srgbClr val="183E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8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219FC67-98F1-2CB3-558F-6D369A035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642127"/>
            <a:ext cx="11039475" cy="1052596"/>
          </a:xfrm>
        </p:spPr>
        <p:txBody>
          <a:bodyPr/>
          <a:lstStyle/>
          <a:p>
            <a:r>
              <a:rPr lang="en-GB"/>
              <a:t>Negative values from applying the RR method</a:t>
            </a:r>
            <a:br>
              <a:rPr lang="en-GB"/>
            </a:b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E868AD-8ED9-0644-2377-BF131EC2A6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332" y="4190003"/>
            <a:ext cx="10515600" cy="975332"/>
          </a:xfrm>
        </p:spPr>
        <p:txBody>
          <a:bodyPr/>
          <a:lstStyle/>
          <a:p>
            <a:pPr marL="0" indent="0">
              <a:buNone/>
            </a:pPr>
            <a:endParaRPr lang="en-GB" sz="2800"/>
          </a:p>
          <a:p>
            <a:pPr marL="0" indent="0">
              <a:buNone/>
            </a:pPr>
            <a:endParaRPr lang="en-GB" sz="2800"/>
          </a:p>
        </p:txBody>
      </p:sp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2F532BD4-E4B6-58ED-A9AA-1FDB6C17821F}"/>
              </a:ext>
            </a:extLst>
          </p:cNvPr>
          <p:cNvSpPr txBox="1">
            <a:spLocks/>
          </p:cNvSpPr>
          <p:nvPr/>
        </p:nvSpPr>
        <p:spPr>
          <a:xfrm>
            <a:off x="7529913" y="6068327"/>
            <a:ext cx="3842030" cy="365125"/>
          </a:xfrm>
          <a:prstGeom prst="rect">
            <a:avLst/>
          </a:prstGeom>
        </p:spPr>
        <p:txBody>
          <a:bodyPr vert="horz" lIns="91440" tIns="45720" rIns="0" bIns="45720" rtlCol="0" anchor="t" anchorCtr="0"/>
          <a:lstStyle>
            <a:defPPr>
              <a:defRPr lang="en-US"/>
            </a:defPPr>
            <a:lvl1pPr marL="0" algn="r" defTabSz="914400" rtl="0" eaLnBrk="1" latinLnBrk="0" hangingPunct="1">
              <a:defRPr sz="2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1AD251-3B77-8319-4F84-E94BD05910A0}"/>
              </a:ext>
            </a:extLst>
          </p:cNvPr>
          <p:cNvSpPr txBox="1"/>
          <p:nvPr/>
        </p:nvSpPr>
        <p:spPr>
          <a:xfrm>
            <a:off x="838199" y="3215268"/>
            <a:ext cx="9239250" cy="2585323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45720" rIns="91440" bIns="45720" rtlCol="0" anchor="b" anchorCtr="0">
            <a:spAutoFit/>
          </a:bodyPr>
          <a:lstStyle/>
          <a:p>
            <a:r>
              <a:rPr lang="en-GB" i="1"/>
              <a:t>"Annual Value“ = "</a:t>
            </a:r>
            <a:r>
              <a:rPr lang="en-GB"/>
              <a:t>Gross Operating Surplus” </a:t>
            </a:r>
            <a:r>
              <a:rPr lang="en-GB" i="1"/>
              <a:t>+ "Taxes“ − "Subsidies"</a:t>
            </a:r>
          </a:p>
          <a:p>
            <a:r>
              <a:rPr lang="en-GB" i="1"/>
              <a:t>			    − "Depreciation"</a:t>
            </a:r>
          </a:p>
          <a:p>
            <a:r>
              <a:rPr lang="en-GB" i="1"/>
              <a:t>			    − "Return to Produced Assets” </a:t>
            </a:r>
          </a:p>
          <a:p>
            <a:endParaRPr lang="en-GB"/>
          </a:p>
          <a:p>
            <a:pPr algn="r"/>
            <a:r>
              <a:rPr lang="en-GB"/>
              <a:t>Return to Produced Assets = Net Capital Stock * UK Bond Yield</a:t>
            </a:r>
          </a:p>
          <a:p>
            <a:pPr algn="r"/>
            <a:endParaRPr lang="en-GB"/>
          </a:p>
          <a:p>
            <a:pPr lvl="1"/>
            <a:r>
              <a:rPr lang="en-GB" b="1"/>
              <a:t>Annual value </a:t>
            </a:r>
            <a:r>
              <a:rPr lang="en-GB"/>
              <a:t>= 6,054 </a:t>
            </a:r>
            <a:r>
              <a:rPr lang="en-GB" i="1"/>
              <a:t>(G.O.S.)</a:t>
            </a:r>
            <a:r>
              <a:rPr lang="en-GB"/>
              <a:t> + 440 </a:t>
            </a:r>
            <a:r>
              <a:rPr lang="en-GB" i="1"/>
              <a:t>(+Tax -Subs) </a:t>
            </a:r>
            <a:r>
              <a:rPr lang="en-GB"/>
              <a:t>− 4,065 </a:t>
            </a:r>
            <a:r>
              <a:rPr lang="en-GB" i="1"/>
              <a:t>(</a:t>
            </a:r>
            <a:r>
              <a:rPr lang="en-GB" i="1" err="1"/>
              <a:t>Deprec</a:t>
            </a:r>
            <a:r>
              <a:rPr lang="en-GB" i="1"/>
              <a:t>)</a:t>
            </a:r>
            <a:r>
              <a:rPr lang="en-GB"/>
              <a:t> − 4,846 (</a:t>
            </a:r>
            <a:r>
              <a:rPr lang="en-GB" i="1" err="1"/>
              <a:t>RtPA</a:t>
            </a:r>
            <a:r>
              <a:rPr lang="en-GB"/>
              <a:t>) = 			     −2,417 → </a:t>
            </a:r>
            <a:r>
              <a:rPr lang="en-GB" b="1"/>
              <a:t>-2,514</a:t>
            </a:r>
            <a:r>
              <a:rPr lang="en-GB"/>
              <a:t> (current price)</a:t>
            </a:r>
          </a:p>
          <a:p>
            <a:pPr algn="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8369E0-4C54-293A-C917-50602C32478A}"/>
              </a:ext>
            </a:extLst>
          </p:cNvPr>
          <p:cNvSpPr txBox="1"/>
          <p:nvPr/>
        </p:nvSpPr>
        <p:spPr>
          <a:xfrm>
            <a:off x="838199" y="1372998"/>
            <a:ext cx="10390868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/>
              <a:t>Main factors contributing to negative values in recent years: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/>
              <a:t>Increase in </a:t>
            </a:r>
            <a:r>
              <a:rPr lang="en-GB" sz="2400" u="sng"/>
              <a:t>net capital stock </a:t>
            </a:r>
            <a:r>
              <a:rPr lang="en-GB" sz="2400"/>
              <a:t>and </a:t>
            </a:r>
            <a:r>
              <a:rPr lang="en-GB" sz="2400" u="sng"/>
              <a:t>depreciation </a:t>
            </a:r>
            <a:r>
              <a:rPr lang="en-GB" sz="2400"/>
              <a:t>for water industry, accelerating from 2018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/>
              <a:t>Sharp rise in </a:t>
            </a:r>
            <a:r>
              <a:rPr lang="en-GB" sz="2400" u="sng"/>
              <a:t>bond/gilts yields </a:t>
            </a:r>
            <a:r>
              <a:rPr lang="en-GB" sz="2400"/>
              <a:t>from latter half 2022</a:t>
            </a:r>
          </a:p>
          <a:p>
            <a:pPr lvl="1"/>
            <a:endParaRPr lang="en-GB"/>
          </a:p>
          <a:p>
            <a:pPr lvl="1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FD99D4A-9D95-D82B-4F8B-B20D23127446}"/>
              </a:ext>
            </a:extLst>
          </p:cNvPr>
          <p:cNvSpPr/>
          <p:nvPr/>
        </p:nvSpPr>
        <p:spPr>
          <a:xfrm>
            <a:off x="3848100" y="3496656"/>
            <a:ext cx="1724025" cy="42561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616D4E1-2FE0-BA53-80D8-C882344A1EF3}"/>
              </a:ext>
            </a:extLst>
          </p:cNvPr>
          <p:cNvSpPr/>
          <p:nvPr/>
        </p:nvSpPr>
        <p:spPr>
          <a:xfrm>
            <a:off x="8511448" y="4266945"/>
            <a:ext cx="1582011" cy="52182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053E6CA-3474-8D03-B0BA-B2406B30D930}"/>
              </a:ext>
            </a:extLst>
          </p:cNvPr>
          <p:cNvSpPr/>
          <p:nvPr/>
        </p:nvSpPr>
        <p:spPr>
          <a:xfrm>
            <a:off x="6415314" y="4266945"/>
            <a:ext cx="2096134" cy="52182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85C4D0B-D044-F367-FD4B-8019152B160C}"/>
              </a:ext>
            </a:extLst>
          </p:cNvPr>
          <p:cNvSpPr/>
          <p:nvPr/>
        </p:nvSpPr>
        <p:spPr>
          <a:xfrm>
            <a:off x="6554516" y="4834092"/>
            <a:ext cx="1736996" cy="52182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C0B7280-91AD-F986-3BFF-8B6EDE09491F}"/>
              </a:ext>
            </a:extLst>
          </p:cNvPr>
          <p:cNvSpPr/>
          <p:nvPr/>
        </p:nvSpPr>
        <p:spPr>
          <a:xfrm>
            <a:off x="8343445" y="4817888"/>
            <a:ext cx="1509305" cy="52182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4622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93BBE9D-C5E2-C066-9307-307371E41A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1257F20-8A6D-37AA-B8FB-2CAFBE623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Residual value in SEEA and recent critiques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22DF011-1D30-5BA1-6C0C-38515DF902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6" b="1763"/>
          <a:stretch>
            <a:fillRect/>
          </a:stretch>
        </p:blipFill>
        <p:spPr bwMode="auto">
          <a:xfrm>
            <a:off x="348757" y="1238333"/>
            <a:ext cx="5949237" cy="464317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Arrow: Left 5">
            <a:extLst>
              <a:ext uri="{FF2B5EF4-FFF2-40B4-BE49-F238E27FC236}">
                <a16:creationId xmlns:a16="http://schemas.microsoft.com/office/drawing/2014/main" id="{EA1F7A3D-E656-59FC-BBAE-344BA6DFF1E4}"/>
              </a:ext>
            </a:extLst>
          </p:cNvPr>
          <p:cNvSpPr/>
          <p:nvPr/>
        </p:nvSpPr>
        <p:spPr>
          <a:xfrm>
            <a:off x="4997115" y="3060032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D3AF3A-5802-E229-0E44-97524F9BAA56}"/>
              </a:ext>
            </a:extLst>
          </p:cNvPr>
          <p:cNvSpPr txBox="1"/>
          <p:nvPr/>
        </p:nvSpPr>
        <p:spPr>
          <a:xfrm>
            <a:off x="6641782" y="1238333"/>
            <a:ext cx="5450128" cy="4739759"/>
          </a:xfrm>
          <a:prstGeom prst="rect">
            <a:avLst/>
          </a:prstGeom>
        </p:spPr>
        <p:txBody>
          <a:bodyPr vert="horz" wrap="square" lIns="0" tIns="45720" rIns="91440" bIns="45720" rtlCol="0" anchor="b" anchorCtr="0">
            <a:spAutoFit/>
          </a:bodyPr>
          <a:lstStyle/>
          <a:p>
            <a:r>
              <a:rPr lang="en-GB" sz="2400" b="1"/>
              <a:t>Resource Rent</a:t>
            </a:r>
            <a:r>
              <a:rPr lang="en-GB" sz="2400"/>
              <a:t> among top preferred methods in SEEA EA.</a:t>
            </a:r>
          </a:p>
          <a:p>
            <a:endParaRPr lang="en-GB" sz="2400"/>
          </a:p>
          <a:p>
            <a:r>
              <a:rPr lang="en-GB" sz="2400">
                <a:solidFill>
                  <a:srgbClr val="183E56"/>
                </a:solidFill>
                <a:cs typeface="Arial" panose="020B0604020202020204" pitchFamily="34" charset="0"/>
              </a:rPr>
              <a:t>But evidence of limitations: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>
                <a:solidFill>
                  <a:srgbClr val="183E56"/>
                </a:solidFill>
                <a:cs typeface="Arial" panose="020B0604020202020204" pitchFamily="34" charset="0"/>
              </a:rPr>
              <a:t>Tends to zero for resources </a:t>
            </a:r>
            <a:r>
              <a:rPr lang="en-GB" sz="2400">
                <a:cs typeface="Arial" panose="020B0604020202020204" pitchFamily="34" charset="0"/>
              </a:rPr>
              <a:t>extracted in open-access contexts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>
                <a:solidFill>
                  <a:srgbClr val="183E56"/>
                </a:solidFill>
                <a:cs typeface="Arial" panose="020B0604020202020204" pitchFamily="34" charset="0"/>
              </a:rPr>
              <a:t>Negative values reflect market and institutional structures (Obst et al. 2016)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>
                <a:solidFill>
                  <a:srgbClr val="183E56"/>
                </a:solidFill>
                <a:cs typeface="Arial" panose="020B0604020202020204" pitchFamily="34" charset="0"/>
              </a:rPr>
              <a:t>It excludes the unpriced value of ES into production (Pascoe et al. 2026)</a:t>
            </a:r>
          </a:p>
          <a:p>
            <a:endParaRPr lang="en-GB" sz="2000">
              <a:solidFill>
                <a:srgbClr val="183E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>
              <a:solidFill>
                <a:srgbClr val="183E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208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F82DE0B-F57D-8CE1-F117-8620CB199A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FB024A5-528B-F72C-0694-8B108921D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Thinking inside the ‘RR box’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436C2F-0CB0-BA93-693A-F76E9DAAE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4324"/>
            <a:ext cx="10515600" cy="4214680"/>
          </a:xfrm>
        </p:spPr>
        <p:txBody>
          <a:bodyPr/>
          <a:lstStyle/>
          <a:p>
            <a:r>
              <a:rPr lang="en-GB"/>
              <a:t>The OECD depletion compilation guidance: a useful toolkit, but only treats the issue as a compilation one</a:t>
            </a:r>
          </a:p>
          <a:p>
            <a:r>
              <a:rPr lang="en-GB"/>
              <a:t>Addressing one issue: the return to produced assets</a:t>
            </a:r>
          </a:p>
          <a:p>
            <a:pPr lvl="1"/>
            <a:r>
              <a:rPr lang="en-GB"/>
              <a:t>Current approach treats fixed capital as a liquid financial asset.</a:t>
            </a:r>
          </a:p>
          <a:p>
            <a:pPr lvl="1"/>
            <a:r>
              <a:rPr lang="en-GB"/>
              <a:t>Alternative “incremental approach” applies the bond rate only to new fixed capital to isolate the opportunity cost to what was genuinely foregone at the time of investment.</a:t>
            </a:r>
          </a:p>
          <a:p>
            <a:pPr lvl="1"/>
            <a:r>
              <a:rPr lang="en-GB"/>
              <a:t>But this does not address the conceptual limitations of RR</a:t>
            </a:r>
          </a:p>
        </p:txBody>
      </p:sp>
    </p:spTree>
    <p:extLst>
      <p:ext uri="{BB962C8B-B14F-4D97-AF65-F5344CB8AC3E}">
        <p14:creationId xmlns:p14="http://schemas.microsoft.com/office/powerpoint/2010/main" val="2265531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7E792C2-F9B5-BBA6-2167-00C601BAB5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F1AA9F-DE13-8C7D-1052-2CC1001B1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4972"/>
            <a:ext cx="10847294" cy="1052596"/>
          </a:xfrm>
        </p:spPr>
        <p:txBody>
          <a:bodyPr/>
          <a:lstStyle/>
          <a:p>
            <a:r>
              <a:rPr lang="en-GB"/>
              <a:t>Incremental Approach to RR – water provisioning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1232E8FA-4621-051A-71A0-15E3784A5E8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5973878"/>
              </p:ext>
            </p:extLst>
          </p:nvPr>
        </p:nvGraphicFramePr>
        <p:xfrm>
          <a:off x="2015022" y="1096427"/>
          <a:ext cx="8161956" cy="4947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370913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577C13E-721C-9128-0BCD-5F7BAC898F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D42A453-1771-B637-6AB5-35AEB0A75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2123"/>
            <a:ext cx="10515600" cy="1052596"/>
          </a:xfrm>
        </p:spPr>
        <p:txBody>
          <a:bodyPr/>
          <a:lstStyle/>
          <a:p>
            <a:r>
              <a:rPr lang="en-GB"/>
              <a:t>Beyond the RR: Multiple values for water provisioning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D644880-9D76-6BB2-32E1-C8073165DF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60245" y="1426913"/>
            <a:ext cx="4591455" cy="2600135"/>
          </a:xfrm>
        </p:spPr>
        <p:txBody>
          <a:bodyPr/>
          <a:lstStyle/>
          <a:p>
            <a:pPr marL="0" indent="0">
              <a:buNone/>
            </a:pPr>
            <a:r>
              <a:rPr lang="en-GB" sz="2000"/>
              <a:t>Initial research estimates for England only, based on:</a:t>
            </a:r>
          </a:p>
          <a:p>
            <a:r>
              <a:rPr lang="en-GB" sz="2000"/>
              <a:t>Abstraction costs</a:t>
            </a:r>
          </a:p>
          <a:p>
            <a:r>
              <a:rPr lang="en-GB" sz="2000">
                <a:solidFill>
                  <a:srgbClr val="27A0CC"/>
                </a:solidFill>
              </a:rPr>
              <a:t>Resource Rent (standard approach)</a:t>
            </a:r>
          </a:p>
          <a:p>
            <a:r>
              <a:rPr lang="en-GB" sz="2000">
                <a:solidFill>
                  <a:srgbClr val="92D050"/>
                </a:solidFill>
              </a:rPr>
              <a:t>Replacement cost – desalination</a:t>
            </a:r>
          </a:p>
          <a:p>
            <a:r>
              <a:rPr lang="en-GB" sz="2000">
                <a:solidFill>
                  <a:schemeClr val="accent4"/>
                </a:solidFill>
              </a:rPr>
              <a:t>Value transfer from systematic literature review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49D19FA-A76C-81B7-13FA-9DFEA81530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87"/>
          <a:stretch>
            <a:fillRect/>
          </a:stretch>
        </p:blipFill>
        <p:spPr bwMode="auto">
          <a:xfrm>
            <a:off x="7529913" y="5283468"/>
            <a:ext cx="2088954" cy="679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C4C8631-1524-292B-5D84-030DE549D8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415" y="5278895"/>
            <a:ext cx="2337821" cy="758954"/>
          </a:xfrm>
          <a:prstGeom prst="rect">
            <a:avLst/>
          </a:prstGeom>
        </p:spPr>
      </p:pic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9D0C2F08-6A58-0379-D140-03A4999E870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6698796"/>
              </p:ext>
            </p:extLst>
          </p:nvPr>
        </p:nvGraphicFramePr>
        <p:xfrm>
          <a:off x="448765" y="1419267"/>
          <a:ext cx="6674412" cy="4544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DD0A7A7-502D-94E3-9B2F-C07DCD3E3C37}"/>
              </a:ext>
            </a:extLst>
          </p:cNvPr>
          <p:cNvSpPr txBox="1"/>
          <p:nvPr/>
        </p:nvSpPr>
        <p:spPr>
          <a:xfrm>
            <a:off x="7186666" y="4691833"/>
            <a:ext cx="4591455" cy="584775"/>
          </a:xfrm>
          <a:prstGeom prst="rect">
            <a:avLst/>
          </a:prstGeom>
        </p:spPr>
        <p:txBody>
          <a:bodyPr vert="horz" wrap="square" lIns="0" tIns="45720" rIns="91440" bIns="45720" rtlCol="0" anchor="b" anchorCtr="0">
            <a:spAutoFit/>
          </a:bodyPr>
          <a:lstStyle/>
          <a:p>
            <a:pPr algn="l"/>
            <a:r>
              <a:rPr lang="en-GB" sz="1600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ONS calculations based on research by Silvia Ferrini and Alice Bartolini (UEA, UCL, </a:t>
            </a:r>
            <a:r>
              <a:rPr lang="en-GB" sz="1600" err="1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EASCoE</a:t>
            </a:r>
            <a:r>
              <a:rPr lang="en-GB" sz="1600">
                <a:solidFill>
                  <a:srgbClr val="183E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342217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6589986-365F-1265-E02B-7F2A778F84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D521D8E-FF97-0652-83FD-D7D9C04C8D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344332"/>
              </p:ext>
            </p:extLst>
          </p:nvPr>
        </p:nvGraphicFramePr>
        <p:xfrm>
          <a:off x="347399" y="837092"/>
          <a:ext cx="11497201" cy="4962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565">
                  <a:extLst>
                    <a:ext uri="{9D8B030D-6E8A-4147-A177-3AD203B41FA5}">
                      <a16:colId xmlns:a16="http://schemas.microsoft.com/office/drawing/2014/main" val="1162935490"/>
                    </a:ext>
                  </a:extLst>
                </a:gridCol>
                <a:gridCol w="2364052">
                  <a:extLst>
                    <a:ext uri="{9D8B030D-6E8A-4147-A177-3AD203B41FA5}">
                      <a16:colId xmlns:a16="http://schemas.microsoft.com/office/drawing/2014/main" val="2757634307"/>
                    </a:ext>
                  </a:extLst>
                </a:gridCol>
                <a:gridCol w="4612315">
                  <a:extLst>
                    <a:ext uri="{9D8B030D-6E8A-4147-A177-3AD203B41FA5}">
                      <a16:colId xmlns:a16="http://schemas.microsoft.com/office/drawing/2014/main" val="2893294176"/>
                    </a:ext>
                  </a:extLst>
                </a:gridCol>
                <a:gridCol w="2336456">
                  <a:extLst>
                    <a:ext uri="{9D8B030D-6E8A-4147-A177-3AD203B41FA5}">
                      <a16:colId xmlns:a16="http://schemas.microsoft.com/office/drawing/2014/main" val="180549900"/>
                    </a:ext>
                  </a:extLst>
                </a:gridCol>
                <a:gridCol w="1759813">
                  <a:extLst>
                    <a:ext uri="{9D8B030D-6E8A-4147-A177-3AD203B41FA5}">
                      <a16:colId xmlns:a16="http://schemas.microsoft.com/office/drawing/2014/main" val="305029057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/>
                        <a:t>ES in Scenario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8070978"/>
                  </a:ext>
                </a:extLst>
              </a:tr>
              <a:tr h="494051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ES exists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ES doesn’t exist Hypothesis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4839389"/>
                  </a:ext>
                </a:extLst>
              </a:tr>
              <a:tr h="494051">
                <a:tc rowSpan="8">
                  <a:txBody>
                    <a:bodyPr/>
                    <a:lstStyle/>
                    <a:p>
                      <a:pPr algn="ctr"/>
                      <a:r>
                        <a:rPr lang="en-GB" sz="1400">
                          <a:solidFill>
                            <a:schemeClr val="bg1"/>
                          </a:solidFill>
                        </a:rPr>
                        <a:t>Connected monetary value in scenario</a:t>
                      </a:r>
                    </a:p>
                  </a:txBody>
                  <a:tcPr vert="vert270">
                    <a:solidFill>
                      <a:schemeClr val="accent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en-GB" sz="1400"/>
                    </a:p>
                    <a:p>
                      <a:pPr algn="ctr"/>
                      <a:endParaRPr lang="en-GB" sz="1400"/>
                    </a:p>
                    <a:p>
                      <a:pPr algn="ctr"/>
                      <a:endParaRPr lang="en-GB" sz="1400"/>
                    </a:p>
                    <a:p>
                      <a:pPr algn="ctr"/>
                      <a:endParaRPr lang="en-GB" sz="1400"/>
                    </a:p>
                    <a:p>
                      <a:pPr algn="ctr"/>
                      <a:r>
                        <a:rPr lang="en-GB" sz="1400"/>
                        <a:t>Exists (scenario coincide with reality)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/>
                        <a:t>ESs are traded as private usage rights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/>
                        <a:t>Abstraction prices</a:t>
                      </a:r>
                    </a:p>
                  </a:txBody>
                  <a:tcP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6396383"/>
                  </a:ext>
                </a:extLst>
              </a:tr>
              <a:tr h="34774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/>
                        <a:t>ESs are potentially traded as private usage rights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198959"/>
                  </a:ext>
                </a:extLst>
              </a:tr>
              <a:tr h="49405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/>
                        <a:t>ES is used for producing other goods or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/>
                        <a:t>Resource Rent </a:t>
                      </a:r>
                      <a:r>
                        <a:rPr lang="en-GB" sz="1400"/>
                        <a:t>– standard &amp; </a:t>
                      </a:r>
                      <a:r>
                        <a:rPr lang="en-GB" sz="1400" b="1"/>
                        <a:t>incremental</a:t>
                      </a:r>
                    </a:p>
                  </a:txBody>
                  <a:tcP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34697"/>
                  </a:ext>
                </a:extLst>
              </a:tr>
              <a:tr h="49405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/>
                        <a:t>Other (outside or inside of SEEA-EA, within </a:t>
                      </a:r>
                    </a:p>
                    <a:p>
                      <a:r>
                        <a:rPr lang="en-GB" sz="1400"/>
                        <a:t>SEEA CF, other satellite accounts or SNA)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7660419"/>
                  </a:ext>
                </a:extLst>
              </a:tr>
              <a:tr h="49405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endParaRPr lang="en-GB" sz="1400"/>
                    </a:p>
                    <a:p>
                      <a:pPr algn="ctr"/>
                      <a:endParaRPr lang="en-GB" sz="1400"/>
                    </a:p>
                    <a:p>
                      <a:pPr algn="ctr"/>
                      <a:r>
                        <a:rPr lang="en-GB" sz="1400"/>
                        <a:t>“Would appear" (does not exist in reality, does in the scenario)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/>
                        <a:t>Economic activity that avoids the need for the 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/>
                        <a:t>Replacement costs </a:t>
                      </a:r>
                      <a:r>
                        <a:rPr lang="en-GB" sz="1400"/>
                        <a:t>(desalination)</a:t>
                      </a:r>
                    </a:p>
                  </a:txBody>
                  <a:tcP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8287078"/>
                  </a:ext>
                </a:extLst>
              </a:tr>
              <a:tr h="49405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/>
                        <a:t>ES restoration as economic activity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869082"/>
                  </a:ext>
                </a:extLst>
              </a:tr>
              <a:tr h="49405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/>
                        <a:t>Marketisation of the ES (with or without perfect </a:t>
                      </a:r>
                    </a:p>
                    <a:p>
                      <a:r>
                        <a:rPr lang="en-GB" sz="1400"/>
                        <a:t>price discrimination)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6139106"/>
                  </a:ext>
                </a:extLst>
              </a:tr>
              <a:tr h="49405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/>
                        <a:t>“would disappear" (exists in reality, is lost in scenario)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/>
                        <a:t>Existing economic activities can no longer thrive, </a:t>
                      </a:r>
                    </a:p>
                    <a:p>
                      <a:r>
                        <a:rPr lang="en-GB" sz="1400"/>
                        <a:t>and/or assets are damaged («other negative </a:t>
                      </a:r>
                    </a:p>
                    <a:p>
                      <a:r>
                        <a:rPr lang="en-GB" sz="1400"/>
                        <a:t>changes in value») because of the lack of the 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8990841"/>
                  </a:ext>
                </a:extLst>
              </a:tr>
            </a:tbl>
          </a:graphicData>
        </a:graphic>
      </p:graphicFrame>
      <p:sp>
        <p:nvSpPr>
          <p:cNvPr id="7" name="Title 6">
            <a:extLst>
              <a:ext uri="{FF2B5EF4-FFF2-40B4-BE49-F238E27FC236}">
                <a16:creationId xmlns:a16="http://schemas.microsoft.com/office/drawing/2014/main" id="{44313C75-3800-66D2-05CF-6A7A94D00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799" y="280607"/>
            <a:ext cx="10515600" cy="526298"/>
          </a:xfrm>
        </p:spPr>
        <p:txBody>
          <a:bodyPr/>
          <a:lstStyle/>
          <a:p>
            <a:r>
              <a:rPr lang="en-GB"/>
              <a:t>Multiple values connected to water provisioning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A836754-953F-F76B-5707-338654FF1F0F}"/>
              </a:ext>
            </a:extLst>
          </p:cNvPr>
          <p:cNvSpPr/>
          <p:nvPr/>
        </p:nvSpPr>
        <p:spPr>
          <a:xfrm>
            <a:off x="9094611" y="2928051"/>
            <a:ext cx="1828800" cy="781050"/>
          </a:xfrm>
          <a:prstGeom prst="ellipse">
            <a:avLst/>
          </a:prstGeom>
          <a:noFill/>
          <a:ln w="19050"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>
                <a:solidFill>
                  <a:schemeClr val="tx1"/>
                </a:solidFill>
              </a:rPr>
              <a:t>Value transfer – lit. review</a:t>
            </a:r>
          </a:p>
        </p:txBody>
      </p:sp>
    </p:spTree>
    <p:extLst>
      <p:ext uri="{BB962C8B-B14F-4D97-AF65-F5344CB8AC3E}">
        <p14:creationId xmlns:p14="http://schemas.microsoft.com/office/powerpoint/2010/main" val="2854835850"/>
      </p:ext>
    </p:extLst>
  </p:cSld>
  <p:clrMapOvr>
    <a:masterClrMapping/>
  </p:clrMapOvr>
</p:sld>
</file>

<file path=ppt/theme/theme1.xml><?xml version="1.0" encoding="utf-8"?>
<a:theme xmlns:a="http://schemas.openxmlformats.org/drawingml/2006/main" name="ONS">
  <a:themeElements>
    <a:clrScheme name="Custom 2">
      <a:dk1>
        <a:srgbClr val="003B57"/>
      </a:dk1>
      <a:lt1>
        <a:srgbClr val="FFFFFF"/>
      </a:lt1>
      <a:dk2>
        <a:srgbClr val="414041"/>
      </a:dk2>
      <a:lt2>
        <a:srgbClr val="CFD2D3"/>
      </a:lt2>
      <a:accent1>
        <a:srgbClr val="206095"/>
      </a:accent1>
      <a:accent2>
        <a:srgbClr val="27A0CC"/>
      </a:accent2>
      <a:accent3>
        <a:srgbClr val="003C57"/>
      </a:accent3>
      <a:accent4>
        <a:srgbClr val="118C7B"/>
      </a:accent4>
      <a:accent5>
        <a:srgbClr val="A8BD3A"/>
      </a:accent5>
      <a:accent6>
        <a:srgbClr val="871A5B"/>
      </a:accent6>
      <a:hlink>
        <a:srgbClr val="3383EF"/>
      </a:hlink>
      <a:folHlink>
        <a:srgbClr val="2A5EB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0" tIns="45720" rIns="91440" bIns="45720" rtlCol="0" anchor="b" anchorCtr="0">
        <a:spAutoFit/>
      </a:bodyPr>
      <a:lstStyle>
        <a:defPPr algn="l">
          <a:defRPr dirty="0" smtClean="0">
            <a:solidFill>
              <a:srgbClr val="183E56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owerpoint-Template-Office-for-National-Statistics_2024.potx" id="{1C3C8E54-2849-4D92-A00A-E5E0229F1609}" vid="{2A75A3BC-9C49-4C70-AD4E-B63C70EFC89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3364DB2B53D2B49835A00C86D510EAC" ma:contentTypeVersion="19" ma:contentTypeDescription="Create a new document." ma:contentTypeScope="" ma:versionID="bd66b02d288809e5fbf32a50b1f8fc9a">
  <xsd:schema xmlns:xsd="http://www.w3.org/2001/XMLSchema" xmlns:xs="http://www.w3.org/2001/XMLSchema" xmlns:p="http://schemas.microsoft.com/office/2006/metadata/properties" xmlns:ns2="5e52d0ae-6a79-4aa3-859e-9d74c632134a" xmlns:ns3="eb8c0be1-eb5f-4b09-9aad-2bd5a3d4f116" targetNamespace="http://schemas.microsoft.com/office/2006/metadata/properties" ma:root="true" ma:fieldsID="3390fccc92bb25b4759e80c9f0a991ba" ns2:_="" ns3:_="">
    <xsd:import namespace="5e52d0ae-6a79-4aa3-859e-9d74c632134a"/>
    <xsd:import namespace="eb8c0be1-eb5f-4b09-9aad-2bd5a3d4f1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AutoKeyPoints" minOccurs="0"/>
                <xsd:element ref="ns2:MediaServiceKeyPoints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52d0ae-6a79-4aa3-859e-9d74c63213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f1c754ed-6b8d-47f3-b51f-af8d6409c1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8c0be1-eb5f-4b09-9aad-2bd5a3d4f116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af77e604-1aaf-417f-8e20-556e8cfc249b}" ma:internalName="TaxCatchAll" ma:showField="CatchAllData" ma:web="eb8c0be1-eb5f-4b09-9aad-2bd5a3d4f1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b8c0be1-eb5f-4b09-9aad-2bd5a3d4f116" xsi:nil="true"/>
    <lcf76f155ced4ddcb4097134ff3c332f xmlns="5e52d0ae-6a79-4aa3-859e-9d74c632134a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C0CD024-9583-4B70-A382-E26AF7EDF162}">
  <ds:schemaRefs>
    <ds:schemaRef ds:uri="5e52d0ae-6a79-4aa3-859e-9d74c632134a"/>
    <ds:schemaRef ds:uri="eb8c0be1-eb5f-4b09-9aad-2bd5a3d4f11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A690315-82D3-4C81-BDFA-3475E6801330}">
  <ds:schemaRefs>
    <ds:schemaRef ds:uri="5e52d0ae-6a79-4aa3-859e-9d74c632134a"/>
    <ds:schemaRef ds:uri="eb8c0be1-eb5f-4b09-9aad-2bd5a3d4f11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63D5164-1D13-48BF-9A90-3049C945D7F2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78807bf-ce82-4688-bce0-0d811684dc46}" enabled="0" method="" siteId="{078807bf-ce82-4688-bce0-0d811684dc4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Widescreen-Powerpoint-Template-Office-for-National-Statistics_2021</Template>
  <Application>Microsoft Office PowerPoint</Application>
  <PresentationFormat>Widescreen</PresentationFormat>
  <Slides>12</Slides>
  <Notes>10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ONS</vt:lpstr>
      <vt:lpstr>Treatment of negative monetary values in the SEEA-EA aligned UK Natural Capital Accounts</vt:lpstr>
      <vt:lpstr>When Resource Rent turns negative: a case study</vt:lpstr>
      <vt:lpstr>Water provisioning ES in the UK NCA</vt:lpstr>
      <vt:lpstr>Negative values from applying the RR method </vt:lpstr>
      <vt:lpstr>Residual value in SEEA and recent critiques</vt:lpstr>
      <vt:lpstr>Thinking inside the ‘RR box’</vt:lpstr>
      <vt:lpstr>Incremental Approach to RR – water provisioning</vt:lpstr>
      <vt:lpstr>Beyond the RR: Multiple values for water provisioning</vt:lpstr>
      <vt:lpstr>Multiple values connected to water provisioning</vt:lpstr>
      <vt:lpstr>Connected values as lower and upper boundaries</vt:lpstr>
      <vt:lpstr>Application to UK water provisioning ES</vt:lpstr>
      <vt:lpstr>Questions for the London Group</vt:lpstr>
    </vt:vector>
  </TitlesOfParts>
  <Company>Office for National Statistics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Jacobs, Alec</dc:creator>
  <cp:revision>1</cp:revision>
  <cp:lastPrinted>2026-05-18T17:41:21Z</cp:lastPrinted>
  <dcterms:created xsi:type="dcterms:W3CDTF">2025-11-03T14:34:17Z</dcterms:created>
  <dcterms:modified xsi:type="dcterms:W3CDTF">2026-08-21T10:52:50Z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0x01010003364DB2B53D2B49835A00C86D510EAC</vt:lpwstr>
  </property>
  <property fmtid="{D5CDD505-2E9C-101B-9397-08002B2CF9AE}" pid="3" name="MediaServiceImageTags">
    <vt:lpwstr/>
  </property>
</Properties>
</file>